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3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hasCustomPrompt="1"/>
          </p:nvPr>
        </p:nvSpPr>
        <p:spPr>
          <a:xfrm>
            <a:off x="1257300" y="382385"/>
            <a:ext cx="8392585" cy="5600405"/>
          </a:xfr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endParaRPr lang="zh-TW" altLang="en-US"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hasCustomPrompt="1"/>
          </p:nvPr>
        </p:nvSpPr>
        <p:spPr>
          <a:xfrm>
            <a:off x="1257300" y="2286000"/>
            <a:ext cx="4800600" cy="3619500"/>
          </a:xfr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Content Placeholder 3"/>
          <p:cNvSpPr>
            <a:spLocks noGrp="1"/>
          </p:cNvSpPr>
          <p:nvPr>
            <p:ph sz="half" idx="2" hasCustomPrompt="1"/>
          </p:nvPr>
        </p:nvSpPr>
        <p:spPr>
          <a:xfrm>
            <a:off x="6647796" y="2286000"/>
            <a:ext cx="4800600" cy="3619500"/>
          </a:xfr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4" name="Content Placeholder 3"/>
          <p:cNvSpPr>
            <a:spLocks noGrp="1"/>
          </p:cNvSpPr>
          <p:nvPr>
            <p:ph sz="half" idx="2" hasCustomPrompt="1"/>
          </p:nvPr>
        </p:nvSpPr>
        <p:spPr>
          <a:xfrm>
            <a:off x="1257300" y="2909102"/>
            <a:ext cx="4800600" cy="2996398"/>
          </a:xfr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6" name="Content Placeholder 5"/>
          <p:cNvSpPr>
            <a:spLocks noGrp="1"/>
          </p:cNvSpPr>
          <p:nvPr>
            <p:ph sz="quarter" idx="4" hasCustomPrompt="1"/>
          </p:nvPr>
        </p:nvSpPr>
        <p:spPr>
          <a:xfrm>
            <a:off x="6633864" y="2909102"/>
            <a:ext cx="4800600" cy="2996398"/>
          </a:xfr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hasCustomPrompt="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Text Placeholder 3"/>
          <p:cNvSpPr>
            <a:spLocks noGrp="1"/>
          </p:cNvSpPr>
          <p:nvPr>
            <p:ph type="body" sz="half" idx="2" hasCustomPrompt="1"/>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hasCustomPrompt="1"/>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mj-ea"/>
              </a:rPr>
              <a:t>再見小</a:t>
            </a:r>
            <a:r>
              <a:rPr lang="zh-TW" altLang="en-US" dirty="0" smtClean="0">
                <a:latin typeface="+mj-ea"/>
              </a:rPr>
              <a:t>王子</a:t>
            </a:r>
            <a:endParaRPr lang="zh-TW" altLang="en-US" dirty="0">
              <a:latin typeface="+mj-ea"/>
            </a:endParaRPr>
          </a:p>
        </p:txBody>
      </p:sp>
      <p:sp>
        <p:nvSpPr>
          <p:cNvPr id="3" name="副標題 2"/>
          <p:cNvSpPr>
            <a:spLocks noGrp="1"/>
          </p:cNvSpPr>
          <p:nvPr>
            <p:ph type="subTitle" idx="1"/>
          </p:nvPr>
        </p:nvSpPr>
        <p:spPr/>
        <p:txBody>
          <a:bodyPr/>
          <a:lstStyle/>
          <a:p>
            <a:r>
              <a:rPr lang="zh-TW" altLang="en-US" dirty="0" smtClean="0"/>
              <a:t>傳說中的小王子續集，小王子強勢回歸！</a:t>
            </a:r>
            <a:endParaRPr lang="en-US" altLang="zh-TW"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zh-TW" altLang="en-US">
                <a:solidFill>
                  <a:srgbClr val="FFE3B5"/>
                </a:solidFill>
                <a:sym typeface="+mn-ea"/>
              </a:rPr>
              <a:t>霹靂啪啦霹靂啪啦</a:t>
            </a:r>
            <a:r>
              <a:rPr lang="zh-TW" altLang="en-US">
                <a:solidFill>
                  <a:srgbClr val="FFE3B5"/>
                </a:solidFill>
                <a:sym typeface="+mn-ea"/>
              </a:rPr>
              <a:t>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a:t>
            </a:r>
            <a:r>
              <a:rPr lang="zh-TW" altLang="en-US">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卡蹦！</a:t>
            </a:r>
            <a:r>
              <a:rPr lang="zh-TW" altLang="en-US">
                <a:solidFill>
                  <a:srgbClr val="FFE3B5"/>
                </a:solidFill>
                <a:sym typeface="+mn-ea"/>
              </a:rPr>
              <a:t>靂啪</a:t>
            </a:r>
            <a:r>
              <a:rPr lang="zh-TW" altLang="en-US">
                <a:solidFill>
                  <a:srgbClr val="FFE3B5"/>
                </a:solidFill>
                <a:sym typeface="+mn-ea"/>
              </a:rPr>
              <a:t>啦霹靂啪啦霹靂啪啦霹靂啪啦霹靂啪啦霹靂啪啦霹靂啪啦</a:t>
            </a:r>
            <a:br>
              <a:rPr lang="zh-TW" altLang="en-US">
                <a:solidFill>
                  <a:srgbClr val="FFE3B5"/>
                </a:solidFill>
              </a:rPr>
            </a:br>
            <a:br>
              <a:rPr lang="zh-TW" altLang="en-US">
                <a:solidFill>
                  <a:srgbClr val="FFE3B5"/>
                </a:solidFill>
              </a:rPr>
            </a:br>
            <a:endParaRPr lang="zh-TW" altLang="en-US">
              <a:solidFill>
                <a:srgbClr val="FFE3B5"/>
              </a:solidFill>
            </a:endParaRPr>
          </a:p>
        </p:txBody>
      </p:sp>
      <p:sp>
        <p:nvSpPr>
          <p:cNvPr id="7" name="Text Box 6"/>
          <p:cNvSpPr txBox="1"/>
          <p:nvPr/>
        </p:nvSpPr>
        <p:spPr>
          <a:xfrm rot="4680000">
            <a:off x="546735" y="2935605"/>
            <a:ext cx="5789930" cy="368300"/>
          </a:xfrm>
          <a:prstGeom prst="rect">
            <a:avLst/>
          </a:prstGeom>
          <a:noFill/>
        </p:spPr>
        <p:txBody>
          <a:bodyPr wrap="square" rtlCol="0">
            <a:spAutoFit/>
          </a:bodyPr>
          <a:p>
            <a:pPr algn="l"/>
            <a:r>
              <a:rPr lang="zh-TW" altLang="en-US">
                <a:solidFill>
                  <a:srgbClr val="002060"/>
                </a:solidFill>
              </a:rPr>
              <a:t>淅瀝</a:t>
            </a:r>
            <a:r>
              <a:rPr lang="zh-TW" altLang="en-US">
                <a:solidFill>
                  <a:srgbClr val="002060"/>
                </a:solidFill>
                <a:sym typeface="+mn-ea"/>
              </a:rPr>
              <a:t>淅瀝淅瀝淅瀝淅瀝淅瀝淅瀝淅瀝淅瀝淅瀝淅瀝淅瀝</a:t>
            </a:r>
            <a:endParaRPr lang="zh-TW" altLang="en-US">
              <a:solidFill>
                <a:srgbClr val="002060"/>
              </a:solidFill>
              <a:sym typeface="+mn-ea"/>
            </a:endParaRPr>
          </a:p>
        </p:txBody>
      </p:sp>
      <p:sp>
        <p:nvSpPr>
          <p:cNvPr id="8" name="Text Box 7"/>
          <p:cNvSpPr txBox="1"/>
          <p:nvPr/>
        </p:nvSpPr>
        <p:spPr>
          <a:xfrm rot="4680000">
            <a:off x="4176395" y="3736340"/>
            <a:ext cx="5789930" cy="368300"/>
          </a:xfrm>
          <a:prstGeom prst="rect">
            <a:avLst/>
          </a:prstGeom>
          <a:noFill/>
        </p:spPr>
        <p:txBody>
          <a:bodyPr wrap="square" rtlCol="0">
            <a:spAutoFit/>
          </a:bodyPr>
          <a:p>
            <a:pPr algn="l"/>
            <a:r>
              <a:rPr lang="zh-TW" altLang="en-US">
                <a:solidFill>
                  <a:srgbClr val="002060"/>
                </a:solidFill>
              </a:rPr>
              <a:t>淅瀝</a:t>
            </a:r>
            <a:r>
              <a:rPr lang="zh-TW" altLang="en-US">
                <a:solidFill>
                  <a:srgbClr val="002060"/>
                </a:solidFill>
                <a:sym typeface="+mn-ea"/>
              </a:rPr>
              <a:t>淅瀝淅瀝淅瀝淅瀝淅瀝淅瀝淅瀝淅瀝淅瀝淅瀝淅瀝</a:t>
            </a:r>
            <a:endParaRPr lang="zh-TW" altLang="en-US">
              <a:solidFill>
                <a:srgbClr val="002060"/>
              </a:solidFill>
              <a:sym typeface="+mn-ea"/>
            </a:endParaRPr>
          </a:p>
        </p:txBody>
      </p:sp>
      <p:sp>
        <p:nvSpPr>
          <p:cNvPr id="9" name="Text Box 8"/>
          <p:cNvSpPr txBox="1"/>
          <p:nvPr/>
        </p:nvSpPr>
        <p:spPr>
          <a:xfrm rot="4680000">
            <a:off x="6591300" y="2379345"/>
            <a:ext cx="5789930" cy="368300"/>
          </a:xfrm>
          <a:prstGeom prst="rect">
            <a:avLst/>
          </a:prstGeom>
          <a:noFill/>
        </p:spPr>
        <p:txBody>
          <a:bodyPr wrap="square" rtlCol="0">
            <a:spAutoFit/>
          </a:bodyPr>
          <a:p>
            <a:pPr algn="l"/>
            <a:r>
              <a:rPr lang="zh-TW" altLang="en-US">
                <a:solidFill>
                  <a:srgbClr val="002060"/>
                </a:solidFill>
              </a:rPr>
              <a:t>淅瀝</a:t>
            </a:r>
            <a:r>
              <a:rPr lang="zh-TW" altLang="en-US">
                <a:solidFill>
                  <a:srgbClr val="002060"/>
                </a:solidFill>
                <a:sym typeface="+mn-ea"/>
              </a:rPr>
              <a:t>淅瀝淅瀝淅瀝淅瀝淅瀝淅瀝淅瀝淅瀝淅瀝淅瀝淅瀝</a:t>
            </a:r>
            <a:endParaRPr lang="zh-TW" altLang="en-US">
              <a:solidFill>
                <a:srgbClr val="002060"/>
              </a:solidFill>
              <a:sym typeface="+mn-ea"/>
            </a:endParaRPr>
          </a:p>
        </p:txBody>
      </p:sp>
      <p:sp>
        <p:nvSpPr>
          <p:cNvPr id="10" name="Text Box 9"/>
          <p:cNvSpPr txBox="1"/>
          <p:nvPr/>
        </p:nvSpPr>
        <p:spPr>
          <a:xfrm rot="4680000">
            <a:off x="7753350" y="3380105"/>
            <a:ext cx="5789930" cy="368300"/>
          </a:xfrm>
          <a:prstGeom prst="rect">
            <a:avLst/>
          </a:prstGeom>
          <a:noFill/>
        </p:spPr>
        <p:txBody>
          <a:bodyPr wrap="square" rtlCol="0">
            <a:spAutoFit/>
          </a:bodyPr>
          <a:p>
            <a:pPr algn="l"/>
            <a:r>
              <a:rPr lang="zh-TW" altLang="en-US">
                <a:solidFill>
                  <a:srgbClr val="002060"/>
                </a:solidFill>
              </a:rPr>
              <a:t>淅瀝</a:t>
            </a:r>
            <a:r>
              <a:rPr lang="zh-TW" altLang="en-US">
                <a:solidFill>
                  <a:srgbClr val="002060"/>
                </a:solidFill>
                <a:sym typeface="+mn-ea"/>
              </a:rPr>
              <a:t>淅瀝淅瀝淅瀝淅瀝淅瀝淅瀝淅瀝淅瀝淅瀝淅瀝淅瀝</a:t>
            </a:r>
            <a:endParaRPr lang="zh-TW" altLang="en-US">
              <a:solidFill>
                <a:srgbClr val="002060"/>
              </a:solidFill>
              <a:sym typeface="+mn-ea"/>
            </a:endParaRPr>
          </a:p>
        </p:txBody>
      </p:sp>
      <p:sp>
        <p:nvSpPr>
          <p:cNvPr id="11" name="Text Box 10"/>
          <p:cNvSpPr txBox="1"/>
          <p:nvPr/>
        </p:nvSpPr>
        <p:spPr>
          <a:xfrm>
            <a:off x="1251585" y="249555"/>
            <a:ext cx="2418080" cy="768350"/>
          </a:xfrm>
          <a:prstGeom prst="rect">
            <a:avLst/>
          </a:prstGeom>
          <a:noFill/>
        </p:spPr>
        <p:txBody>
          <a:bodyPr wrap="none" rtlCol="0">
            <a:spAutoFit/>
          </a:bodyPr>
          <a:p>
            <a:r>
              <a:rPr lang="zh-TW" altLang="en-US" sz="4400" b="1"/>
              <a:t>烏雲密布</a:t>
            </a:r>
            <a:endParaRPr lang="zh-TW" altLang="en-US" sz="4400" b="1"/>
          </a:p>
        </p:txBody>
      </p:sp>
      <p:sp>
        <p:nvSpPr>
          <p:cNvPr id="12" name="Text Box 11"/>
          <p:cNvSpPr txBox="1"/>
          <p:nvPr/>
        </p:nvSpPr>
        <p:spPr>
          <a:xfrm>
            <a:off x="2831465" y="492125"/>
            <a:ext cx="2418080" cy="768350"/>
          </a:xfrm>
          <a:prstGeom prst="rect">
            <a:avLst/>
          </a:prstGeom>
          <a:noFill/>
        </p:spPr>
        <p:txBody>
          <a:bodyPr wrap="none" rtlCol="0">
            <a:spAutoFit/>
          </a:bodyPr>
          <a:p>
            <a:r>
              <a:rPr lang="zh-TW" altLang="en-US" sz="4400" b="1"/>
              <a:t>烏雲密布</a:t>
            </a:r>
            <a:endParaRPr lang="zh-TW" altLang="en-US" sz="4400" b="1"/>
          </a:p>
        </p:txBody>
      </p:sp>
      <p:sp>
        <p:nvSpPr>
          <p:cNvPr id="13" name="Text Box 12"/>
          <p:cNvSpPr txBox="1"/>
          <p:nvPr/>
        </p:nvSpPr>
        <p:spPr>
          <a:xfrm>
            <a:off x="1251585" y="1017905"/>
            <a:ext cx="2418080" cy="768350"/>
          </a:xfrm>
          <a:prstGeom prst="rect">
            <a:avLst/>
          </a:prstGeom>
          <a:noFill/>
        </p:spPr>
        <p:txBody>
          <a:bodyPr wrap="none" rtlCol="0">
            <a:spAutoFit/>
          </a:bodyPr>
          <a:p>
            <a:r>
              <a:rPr lang="zh-TW" altLang="en-US" sz="4400" b="1"/>
              <a:t>烏雲密布</a:t>
            </a:r>
            <a:endParaRPr lang="zh-TW" altLang="en-US" sz="4400" b="1"/>
          </a:p>
        </p:txBody>
      </p:sp>
      <p:sp>
        <p:nvSpPr>
          <p:cNvPr id="14" name="Text Box 13"/>
          <p:cNvSpPr txBox="1"/>
          <p:nvPr/>
        </p:nvSpPr>
        <p:spPr>
          <a:xfrm>
            <a:off x="4717415" y="281940"/>
            <a:ext cx="2418080" cy="768350"/>
          </a:xfrm>
          <a:prstGeom prst="rect">
            <a:avLst/>
          </a:prstGeom>
          <a:noFill/>
        </p:spPr>
        <p:txBody>
          <a:bodyPr wrap="none" rtlCol="0">
            <a:spAutoFit/>
          </a:bodyPr>
          <a:p>
            <a:r>
              <a:rPr lang="zh-TW" altLang="en-US" sz="4400" b="1"/>
              <a:t>烏雲密布</a:t>
            </a:r>
            <a:endParaRPr lang="zh-TW" altLang="en-US" sz="4400" b="1"/>
          </a:p>
        </p:txBody>
      </p:sp>
      <p:sp>
        <p:nvSpPr>
          <p:cNvPr id="15" name="Text Box 14"/>
          <p:cNvSpPr txBox="1"/>
          <p:nvPr/>
        </p:nvSpPr>
        <p:spPr>
          <a:xfrm>
            <a:off x="6959600" y="857885"/>
            <a:ext cx="2418080" cy="768350"/>
          </a:xfrm>
          <a:prstGeom prst="rect">
            <a:avLst/>
          </a:prstGeom>
          <a:noFill/>
        </p:spPr>
        <p:txBody>
          <a:bodyPr wrap="none" rtlCol="0">
            <a:spAutoFit/>
          </a:bodyPr>
          <a:p>
            <a:r>
              <a:rPr lang="zh-TW" altLang="en-US" sz="4400" b="1"/>
              <a:t>烏雲密布</a:t>
            </a:r>
            <a:endParaRPr lang="zh-TW" altLang="en-US" sz="4400" b="1"/>
          </a:p>
        </p:txBody>
      </p:sp>
      <p:sp>
        <p:nvSpPr>
          <p:cNvPr id="16" name="Text Box 15"/>
          <p:cNvSpPr txBox="1"/>
          <p:nvPr/>
        </p:nvSpPr>
        <p:spPr>
          <a:xfrm>
            <a:off x="9528810" y="382270"/>
            <a:ext cx="2418080" cy="768350"/>
          </a:xfrm>
          <a:prstGeom prst="rect">
            <a:avLst/>
          </a:prstGeom>
          <a:noFill/>
        </p:spPr>
        <p:txBody>
          <a:bodyPr wrap="none" rtlCol="0">
            <a:spAutoFit/>
          </a:bodyPr>
          <a:p>
            <a:r>
              <a:rPr lang="zh-TW" altLang="en-US" sz="4400" b="1"/>
              <a:t>烏雲密布</a:t>
            </a:r>
            <a:endParaRPr lang="zh-TW" altLang="en-US" sz="4400" b="1"/>
          </a:p>
        </p:txBody>
      </p:sp>
      <p:sp>
        <p:nvSpPr>
          <p:cNvPr id="17" name="Text Box 16"/>
          <p:cNvSpPr txBox="1"/>
          <p:nvPr/>
        </p:nvSpPr>
        <p:spPr>
          <a:xfrm rot="20400000">
            <a:off x="7889875" y="5687695"/>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18" name="Text Box 17"/>
          <p:cNvSpPr txBox="1"/>
          <p:nvPr/>
        </p:nvSpPr>
        <p:spPr>
          <a:xfrm rot="20400000">
            <a:off x="4344035" y="5483225"/>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19" name="Text Box 18"/>
          <p:cNvSpPr txBox="1"/>
          <p:nvPr/>
        </p:nvSpPr>
        <p:spPr>
          <a:xfrm rot="20400000">
            <a:off x="9902825" y="5927725"/>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20" name="Text Box 19"/>
          <p:cNvSpPr txBox="1"/>
          <p:nvPr/>
        </p:nvSpPr>
        <p:spPr>
          <a:xfrm rot="1800000">
            <a:off x="6382385" y="5633085"/>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21" name="Text Box 20"/>
          <p:cNvSpPr txBox="1"/>
          <p:nvPr/>
        </p:nvSpPr>
        <p:spPr>
          <a:xfrm rot="1800000">
            <a:off x="2865120" y="5483860"/>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22" name="Text Box 21"/>
          <p:cNvSpPr txBox="1"/>
          <p:nvPr/>
        </p:nvSpPr>
        <p:spPr>
          <a:xfrm rot="1800000">
            <a:off x="1756410" y="5633085"/>
            <a:ext cx="868680" cy="368300"/>
          </a:xfrm>
          <a:prstGeom prst="rect">
            <a:avLst/>
          </a:prstGeom>
          <a:noFill/>
        </p:spPr>
        <p:txBody>
          <a:bodyPr wrap="none" rtlCol="0">
            <a:spAutoFit/>
          </a:bodyPr>
          <a:p>
            <a:pPr algn="l"/>
            <a:r>
              <a:rPr lang="zh-TW" altLang="en-US">
                <a:solidFill>
                  <a:srgbClr val="002060"/>
                </a:solidFill>
                <a:sym typeface="+mn-ea"/>
              </a:rPr>
              <a:t>趴紮！</a:t>
            </a:r>
            <a:endParaRPr lang="zh-TW" altLang="en-US">
              <a:solidFill>
                <a:srgbClr val="002060"/>
              </a:solidFill>
            </a:endParaRPr>
          </a:p>
        </p:txBody>
      </p:sp>
      <p:sp>
        <p:nvSpPr>
          <p:cNvPr id="24" name="Rectangles 23"/>
          <p:cNvSpPr/>
          <p:nvPr/>
        </p:nvSpPr>
        <p:spPr>
          <a:xfrm rot="3480000">
            <a:off x="-274955" y="2206625"/>
            <a:ext cx="13230860" cy="583565"/>
          </a:xfrm>
          <a:prstGeom prst="rect">
            <a:avLst/>
          </a:prstGeom>
          <a:noFill/>
          <a:ln>
            <a:noFill/>
          </a:ln>
        </p:spPr>
        <p:txBody>
          <a:bodyPr wrap="square" rtlCol="0" anchor="t">
            <a:spAutoFit/>
          </a:bodyPr>
          <a:p>
            <a:pPr algn="ctr"/>
            <a:r>
              <a:rPr lang="zh-TW"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轟隆！轟隆！轟隆！</a:t>
            </a:r>
            <a:endParaRPr lang="zh-TW"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
        <p:nvSpPr>
          <p:cNvPr id="25" name="Rectangles 24"/>
          <p:cNvSpPr/>
          <p:nvPr/>
        </p:nvSpPr>
        <p:spPr>
          <a:xfrm rot="17760000">
            <a:off x="10795" y="4951730"/>
            <a:ext cx="13230860" cy="583565"/>
          </a:xfrm>
          <a:prstGeom prst="rect">
            <a:avLst/>
          </a:prstGeom>
          <a:noFill/>
          <a:ln>
            <a:noFill/>
          </a:ln>
        </p:spPr>
        <p:txBody>
          <a:bodyPr wrap="square" rtlCol="0" anchor="t">
            <a:spAutoFit/>
          </a:bodyPr>
          <a:p>
            <a:pPr algn="ctr"/>
            <a:r>
              <a:rPr lang="zh-TW"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轟隆！轟隆！</a:t>
            </a:r>
            <a:endParaRPr lang="zh-TW" alt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1378585" y="509270"/>
            <a:ext cx="10178415" cy="7957820"/>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solidFill>
                  <a:srgbClr val="FFE3B5"/>
                </a:solidFill>
                <a:sym typeface="+mn-ea"/>
              </a:rPr>
              <a:t>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a:t>
            </a:r>
            <a:r>
              <a:rPr lang="zh-TW" altLang="en-US">
                <a:solidFill>
                  <a:srgbClr val="FFE3B5"/>
                </a:solidFill>
                <a:sym typeface="+mn-ea"/>
              </a:rPr>
              <a:t>霹靂啪啦霹靂啪啦霹靂啪啦</a:t>
            </a:r>
            <a:r>
              <a:rPr lang="zh-TW" altLang="en-US">
                <a:solidFill>
                  <a:srgbClr val="FFE3B5"/>
                </a:solidFill>
                <a:sym typeface="+mn-ea"/>
              </a:rPr>
              <a:t>靂啪啦霹靂啪啦霹靂啪啦霹靂啪啦霹靂啪啦</a:t>
            </a:r>
            <a:br>
              <a:rPr lang="zh-TW" altLang="en-US">
                <a:solidFill>
                  <a:srgbClr val="FFE3B5"/>
                </a:solidFill>
              </a:rPr>
            </a:br>
            <a:br>
              <a:rPr lang="zh-TW" altLang="en-US">
                <a:solidFill>
                  <a:srgbClr val="FFE3B5"/>
                </a:solidFill>
              </a:rPr>
            </a:br>
            <a:endParaRPr lang="zh-TW" altLang="en-US">
              <a:solidFill>
                <a:srgbClr val="FFE3B5"/>
              </a:solidFill>
            </a:endParaRPr>
          </a:p>
        </p:txBody>
      </p:sp>
      <p:sp>
        <p:nvSpPr>
          <p:cNvPr id="5" name="Text Box 4"/>
          <p:cNvSpPr txBox="1"/>
          <p:nvPr/>
        </p:nvSpPr>
        <p:spPr>
          <a:xfrm rot="20160000">
            <a:off x="4323080" y="3775075"/>
            <a:ext cx="8635365" cy="368300"/>
          </a:xfrm>
          <a:prstGeom prst="rect">
            <a:avLst/>
          </a:prstGeom>
          <a:noFill/>
        </p:spPr>
        <p:txBody>
          <a:bodyPr wrap="square" rtlCol="0">
            <a:spAutoFit/>
          </a:bodyPr>
          <a:p>
            <a:r>
              <a:rPr lang="zh-TW" altLang="en-US">
                <a:sym typeface="+mn-ea"/>
              </a:rPr>
              <a:t>甲板甲板甲板甲板甲板甲板甲板甲板甲板甲板甲板甲板甲板甲板甲板甲板甲板甲板</a:t>
            </a:r>
            <a:endParaRPr lang="zh-TW" altLang="en-US"/>
          </a:p>
        </p:txBody>
      </p:sp>
      <p:sp>
        <p:nvSpPr>
          <p:cNvPr id="6" name="Text Box 5"/>
          <p:cNvSpPr txBox="1"/>
          <p:nvPr/>
        </p:nvSpPr>
        <p:spPr>
          <a:xfrm rot="3180000">
            <a:off x="5681980" y="1188720"/>
            <a:ext cx="7613650" cy="460375"/>
          </a:xfrm>
          <a:prstGeom prst="rect">
            <a:avLst/>
          </a:prstGeom>
          <a:noFill/>
        </p:spPr>
        <p:txBody>
          <a:bodyPr wrap="square" rtlCol="0">
            <a:spAutoFit/>
          </a:bodyPr>
          <a:p>
            <a:pPr algn="l"/>
            <a:r>
              <a:rPr lang="zh-TW" altLang="en-US" sz="2400"/>
              <a:t>桅杆桅杆桅杆桅杆桅杆桅杆桅杆桅杆桅杆桅杆桅</a:t>
            </a:r>
            <a:endParaRPr lang="zh-TW" altLang="en-US" sz="2400"/>
          </a:p>
        </p:txBody>
      </p:sp>
      <p:sp>
        <p:nvSpPr>
          <p:cNvPr id="7" name="Text Box 6"/>
          <p:cNvSpPr txBox="1"/>
          <p:nvPr/>
        </p:nvSpPr>
        <p:spPr>
          <a:xfrm rot="3180000">
            <a:off x="7470140" y="1238885"/>
            <a:ext cx="5151755" cy="368300"/>
          </a:xfrm>
          <a:prstGeom prst="rect">
            <a:avLst/>
          </a:prstGeom>
          <a:noFill/>
        </p:spPr>
        <p:txBody>
          <a:bodyPr wrap="square" rtlCol="0">
            <a:spAutoFit/>
          </a:bodyPr>
          <a:p>
            <a:pPr algn="l"/>
            <a:r>
              <a:rPr lang="zh-TW" altLang="en-US"/>
              <a:t>桅杆桅杆桅杆桅杆桅杆桅杆桅杆桅杆桅杆桅杆桅</a:t>
            </a:r>
            <a:endParaRPr lang="zh-TW" altLang="en-US"/>
          </a:p>
        </p:txBody>
      </p:sp>
      <p:sp>
        <p:nvSpPr>
          <p:cNvPr id="8" name="Text Box 7"/>
          <p:cNvSpPr txBox="1"/>
          <p:nvPr/>
        </p:nvSpPr>
        <p:spPr>
          <a:xfrm rot="20160000">
            <a:off x="4013835" y="3482975"/>
            <a:ext cx="12590780" cy="953135"/>
          </a:xfrm>
          <a:prstGeom prst="rect">
            <a:avLst/>
          </a:prstGeom>
          <a:noFill/>
        </p:spPr>
        <p:txBody>
          <a:bodyPr wrap="square" rtlCol="0">
            <a:spAutoFit/>
          </a:bodyPr>
          <a:p>
            <a:r>
              <a:rPr lang="zh-TW" altLang="en-US" sz="2800">
                <a:sym typeface="+mn-ea"/>
              </a:rPr>
              <a:t>甲板甲板甲板甲板甲板甲板甲板甲板甲板甲板甲板甲板甲板甲板甲板甲板甲板甲板</a:t>
            </a:r>
            <a:endParaRPr lang="zh-TW" altLang="en-US" sz="2800">
              <a:sym typeface="+mn-ea"/>
            </a:endParaRPr>
          </a:p>
        </p:txBody>
      </p:sp>
      <p:sp>
        <p:nvSpPr>
          <p:cNvPr id="9" name="Text Box 8"/>
          <p:cNvSpPr txBox="1"/>
          <p:nvPr/>
        </p:nvSpPr>
        <p:spPr>
          <a:xfrm rot="2340000">
            <a:off x="3385820" y="5245100"/>
            <a:ext cx="1473200" cy="460375"/>
          </a:xfrm>
          <a:prstGeom prst="rect">
            <a:avLst/>
          </a:prstGeom>
          <a:noFill/>
        </p:spPr>
        <p:txBody>
          <a:bodyPr wrap="square" rtlCol="0">
            <a:spAutoFit/>
          </a:bodyPr>
          <a:p>
            <a:r>
              <a:rPr lang="zh-TW" altLang="en-US" sz="2400"/>
              <a:t>船的邊緣</a:t>
            </a:r>
            <a:endParaRPr lang="zh-TW" altLang="en-US" sz="2400"/>
          </a:p>
        </p:txBody>
      </p:sp>
      <p:sp>
        <p:nvSpPr>
          <p:cNvPr id="10" name="Text Box 9"/>
          <p:cNvSpPr txBox="1"/>
          <p:nvPr/>
        </p:nvSpPr>
        <p:spPr>
          <a:xfrm rot="19320000">
            <a:off x="1832610" y="2705100"/>
            <a:ext cx="825500" cy="706755"/>
          </a:xfrm>
          <a:prstGeom prst="rect">
            <a:avLst/>
          </a:prstGeom>
          <a:noFill/>
        </p:spPr>
        <p:txBody>
          <a:bodyPr wrap="square" rtlCol="0">
            <a:spAutoFit/>
          </a:bodyPr>
          <a:p>
            <a:r>
              <a:rPr lang="zh-TW" altLang="en-US" sz="4000"/>
              <a:t>頭</a:t>
            </a:r>
            <a:endParaRPr lang="zh-TW" altLang="en-US" sz="4000"/>
          </a:p>
        </p:txBody>
      </p:sp>
      <p:sp>
        <p:nvSpPr>
          <p:cNvPr id="11" name="Text Box 10"/>
          <p:cNvSpPr txBox="1"/>
          <p:nvPr/>
        </p:nvSpPr>
        <p:spPr>
          <a:xfrm>
            <a:off x="2612390" y="3138805"/>
            <a:ext cx="640080" cy="368300"/>
          </a:xfrm>
          <a:prstGeom prst="rect">
            <a:avLst/>
          </a:prstGeom>
          <a:noFill/>
        </p:spPr>
        <p:txBody>
          <a:bodyPr wrap="none" rtlCol="0">
            <a:spAutoFit/>
          </a:bodyPr>
          <a:p>
            <a:r>
              <a:rPr lang="zh-TW" altLang="en-US"/>
              <a:t>前肢</a:t>
            </a:r>
            <a:endParaRPr lang="zh-TW" altLang="en-US"/>
          </a:p>
        </p:txBody>
      </p:sp>
      <p:sp>
        <p:nvSpPr>
          <p:cNvPr id="12" name="Text Box 11"/>
          <p:cNvSpPr txBox="1"/>
          <p:nvPr/>
        </p:nvSpPr>
        <p:spPr>
          <a:xfrm rot="5400000">
            <a:off x="1738630" y="3726815"/>
            <a:ext cx="640080" cy="368300"/>
          </a:xfrm>
          <a:prstGeom prst="rect">
            <a:avLst/>
          </a:prstGeom>
          <a:noFill/>
        </p:spPr>
        <p:txBody>
          <a:bodyPr wrap="none" rtlCol="0">
            <a:spAutoFit/>
          </a:bodyPr>
          <a:p>
            <a:r>
              <a:rPr lang="zh-TW" altLang="en-US"/>
              <a:t>前肢</a:t>
            </a:r>
            <a:endParaRPr lang="zh-TW" altLang="en-US"/>
          </a:p>
        </p:txBody>
      </p:sp>
      <p:sp>
        <p:nvSpPr>
          <p:cNvPr id="13" name="Text Box 12"/>
          <p:cNvSpPr txBox="1"/>
          <p:nvPr/>
        </p:nvSpPr>
        <p:spPr>
          <a:xfrm rot="19320000">
            <a:off x="3147060" y="2587625"/>
            <a:ext cx="1442085" cy="368300"/>
          </a:xfrm>
          <a:prstGeom prst="rect">
            <a:avLst/>
          </a:prstGeom>
          <a:noFill/>
        </p:spPr>
        <p:txBody>
          <a:bodyPr wrap="square" rtlCol="0">
            <a:spAutoFit/>
          </a:bodyPr>
          <a:p>
            <a:r>
              <a:rPr lang="zh-TW" altLang="en-US"/>
              <a:t>手臂</a:t>
            </a:r>
            <a:endParaRPr lang="zh-TW" altLang="en-US"/>
          </a:p>
        </p:txBody>
      </p:sp>
      <p:sp>
        <p:nvSpPr>
          <p:cNvPr id="14" name="Text Box 13"/>
          <p:cNvSpPr txBox="1"/>
          <p:nvPr/>
        </p:nvSpPr>
        <p:spPr>
          <a:xfrm rot="18660000">
            <a:off x="2295525" y="1201420"/>
            <a:ext cx="2343150" cy="583565"/>
          </a:xfrm>
          <a:prstGeom prst="rect">
            <a:avLst/>
          </a:prstGeom>
          <a:noFill/>
        </p:spPr>
        <p:txBody>
          <a:bodyPr wrap="none" rtlCol="0">
            <a:spAutoFit/>
          </a:bodyPr>
          <a:p>
            <a:r>
              <a:rPr lang="en-US" sz="3200"/>
              <a:t>AHHHHH—</a:t>
            </a:r>
            <a:endParaRPr lang="en-US" sz="3200"/>
          </a:p>
        </p:txBody>
      </p:sp>
      <p:sp>
        <p:nvSpPr>
          <p:cNvPr id="15" name="Text Box 14"/>
          <p:cNvSpPr txBox="1"/>
          <p:nvPr/>
        </p:nvSpPr>
        <p:spPr>
          <a:xfrm rot="3660000">
            <a:off x="1726565" y="4806315"/>
            <a:ext cx="1442085" cy="368300"/>
          </a:xfrm>
          <a:prstGeom prst="rect">
            <a:avLst/>
          </a:prstGeom>
          <a:noFill/>
        </p:spPr>
        <p:txBody>
          <a:bodyPr wrap="square" rtlCol="0">
            <a:spAutoFit/>
          </a:bodyPr>
          <a:p>
            <a:r>
              <a:rPr lang="zh-TW" altLang="en-US"/>
              <a:t>手臂</a:t>
            </a:r>
            <a:endParaRPr lang="zh-TW" altLang="en-US"/>
          </a:p>
        </p:txBody>
      </p:sp>
      <p:sp>
        <p:nvSpPr>
          <p:cNvPr id="16" name="Text Box 15"/>
          <p:cNvSpPr txBox="1"/>
          <p:nvPr/>
        </p:nvSpPr>
        <p:spPr>
          <a:xfrm rot="2700000">
            <a:off x="2237105" y="3649980"/>
            <a:ext cx="1151890" cy="521970"/>
          </a:xfrm>
          <a:prstGeom prst="rect">
            <a:avLst/>
          </a:prstGeom>
          <a:noFill/>
        </p:spPr>
        <p:txBody>
          <a:bodyPr wrap="square" rtlCol="0">
            <a:spAutoFit/>
          </a:bodyPr>
          <a:p>
            <a:r>
              <a:rPr lang="zh-TW" altLang="en-US" sz="2800"/>
              <a:t>身體</a:t>
            </a:r>
            <a:endParaRPr lang="zh-TW" altLang="en-US" sz="2800"/>
          </a:p>
        </p:txBody>
      </p:sp>
      <p:sp>
        <p:nvSpPr>
          <p:cNvPr id="17" name="Text Box 16"/>
          <p:cNvSpPr txBox="1"/>
          <p:nvPr/>
        </p:nvSpPr>
        <p:spPr>
          <a:xfrm>
            <a:off x="2788285" y="4270375"/>
            <a:ext cx="640080" cy="368300"/>
          </a:xfrm>
          <a:prstGeom prst="rect">
            <a:avLst/>
          </a:prstGeom>
          <a:noFill/>
        </p:spPr>
        <p:txBody>
          <a:bodyPr wrap="none" rtlCol="0">
            <a:spAutoFit/>
          </a:bodyPr>
          <a:p>
            <a:r>
              <a:rPr lang="zh-TW" altLang="en-US"/>
              <a:t>大腿</a:t>
            </a:r>
            <a:endParaRPr lang="zh-TW" altLang="en-US"/>
          </a:p>
        </p:txBody>
      </p:sp>
      <p:sp>
        <p:nvSpPr>
          <p:cNvPr id="18" name="Text Box 17"/>
          <p:cNvSpPr txBox="1"/>
          <p:nvPr/>
        </p:nvSpPr>
        <p:spPr>
          <a:xfrm rot="3360000">
            <a:off x="3252470" y="4638675"/>
            <a:ext cx="640080" cy="368300"/>
          </a:xfrm>
          <a:prstGeom prst="rect">
            <a:avLst/>
          </a:prstGeom>
          <a:noFill/>
        </p:spPr>
        <p:txBody>
          <a:bodyPr wrap="none" rtlCol="0">
            <a:spAutoFit/>
          </a:bodyPr>
          <a:p>
            <a:r>
              <a:rPr lang="zh-TW" altLang="en-US"/>
              <a:t>小腿</a:t>
            </a:r>
            <a:endParaRPr lang="zh-TW" altLang="en-US"/>
          </a:p>
        </p:txBody>
      </p:sp>
      <p:sp>
        <p:nvSpPr>
          <p:cNvPr id="19" name="Text Box 18"/>
          <p:cNvSpPr txBox="1"/>
          <p:nvPr/>
        </p:nvSpPr>
        <p:spPr>
          <a:xfrm rot="20580000">
            <a:off x="3292475" y="3727450"/>
            <a:ext cx="640080" cy="368300"/>
          </a:xfrm>
          <a:prstGeom prst="rect">
            <a:avLst/>
          </a:prstGeom>
          <a:noFill/>
        </p:spPr>
        <p:txBody>
          <a:bodyPr wrap="none" rtlCol="0">
            <a:spAutoFit/>
          </a:bodyPr>
          <a:p>
            <a:r>
              <a:rPr lang="zh-TW" altLang="en-US"/>
              <a:t>大腿</a:t>
            </a:r>
            <a:endParaRPr lang="zh-TW" altLang="en-US"/>
          </a:p>
        </p:txBody>
      </p:sp>
      <p:sp>
        <p:nvSpPr>
          <p:cNvPr id="20" name="Text Box 19"/>
          <p:cNvSpPr txBox="1"/>
          <p:nvPr/>
        </p:nvSpPr>
        <p:spPr>
          <a:xfrm rot="1140000">
            <a:off x="3947160" y="3912235"/>
            <a:ext cx="640080" cy="368300"/>
          </a:xfrm>
          <a:prstGeom prst="rect">
            <a:avLst/>
          </a:prstGeom>
          <a:noFill/>
        </p:spPr>
        <p:txBody>
          <a:bodyPr wrap="none" rtlCol="0">
            <a:spAutoFit/>
          </a:bodyPr>
          <a:p>
            <a:r>
              <a:rPr lang="zh-TW" altLang="en-US"/>
              <a:t>小腿</a:t>
            </a: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Group 3"/>
          <p:cNvGrpSpPr/>
          <p:nvPr/>
        </p:nvGrpSpPr>
        <p:grpSpPr>
          <a:xfrm rot="20760000">
            <a:off x="4084320" y="691515"/>
            <a:ext cx="2755900" cy="3123565"/>
            <a:chOff x="2886" y="4075"/>
            <a:chExt cx="4340" cy="4919"/>
          </a:xfrm>
        </p:grpSpPr>
        <p:sp>
          <p:nvSpPr>
            <p:cNvPr id="10" name="Text Box 9"/>
            <p:cNvSpPr txBox="1"/>
            <p:nvPr/>
          </p:nvSpPr>
          <p:spPr>
            <a:xfrm rot="19320000">
              <a:off x="2886" y="4260"/>
              <a:ext cx="1300" cy="1113"/>
            </a:xfrm>
            <a:prstGeom prst="rect">
              <a:avLst/>
            </a:prstGeom>
            <a:noFill/>
          </p:spPr>
          <p:txBody>
            <a:bodyPr wrap="square" rtlCol="0">
              <a:spAutoFit/>
            </a:bodyPr>
            <a:p>
              <a:r>
                <a:rPr lang="zh-TW" altLang="en-US" sz="4000"/>
                <a:t>頭</a:t>
              </a:r>
              <a:endParaRPr lang="zh-TW" altLang="en-US" sz="4000"/>
            </a:p>
          </p:txBody>
        </p:sp>
        <p:sp>
          <p:nvSpPr>
            <p:cNvPr id="11" name="Text Box 10"/>
            <p:cNvSpPr txBox="1"/>
            <p:nvPr/>
          </p:nvSpPr>
          <p:spPr>
            <a:xfrm>
              <a:off x="4114" y="4943"/>
              <a:ext cx="1008" cy="580"/>
            </a:xfrm>
            <a:prstGeom prst="rect">
              <a:avLst/>
            </a:prstGeom>
            <a:noFill/>
          </p:spPr>
          <p:txBody>
            <a:bodyPr wrap="none" rtlCol="0">
              <a:spAutoFit/>
            </a:bodyPr>
            <a:p>
              <a:r>
                <a:rPr lang="zh-TW" altLang="en-US"/>
                <a:t>前肢</a:t>
              </a:r>
              <a:endParaRPr lang="zh-TW" altLang="en-US"/>
            </a:p>
          </p:txBody>
        </p:sp>
        <p:sp>
          <p:nvSpPr>
            <p:cNvPr id="12" name="Text Box 11"/>
            <p:cNvSpPr txBox="1"/>
            <p:nvPr/>
          </p:nvSpPr>
          <p:spPr>
            <a:xfrm rot="5400000">
              <a:off x="2738" y="5869"/>
              <a:ext cx="1008" cy="580"/>
            </a:xfrm>
            <a:prstGeom prst="rect">
              <a:avLst/>
            </a:prstGeom>
            <a:noFill/>
          </p:spPr>
          <p:txBody>
            <a:bodyPr wrap="none" rtlCol="0">
              <a:spAutoFit/>
            </a:bodyPr>
            <a:p>
              <a:r>
                <a:rPr lang="zh-TW" altLang="en-US"/>
                <a:t>前肢</a:t>
              </a:r>
              <a:endParaRPr lang="zh-TW" altLang="en-US"/>
            </a:p>
          </p:txBody>
        </p:sp>
        <p:sp>
          <p:nvSpPr>
            <p:cNvPr id="13" name="Text Box 12"/>
            <p:cNvSpPr txBox="1"/>
            <p:nvPr/>
          </p:nvSpPr>
          <p:spPr>
            <a:xfrm rot="19320000">
              <a:off x="4956" y="4075"/>
              <a:ext cx="2271" cy="580"/>
            </a:xfrm>
            <a:prstGeom prst="rect">
              <a:avLst/>
            </a:prstGeom>
            <a:noFill/>
          </p:spPr>
          <p:txBody>
            <a:bodyPr wrap="square" rtlCol="0">
              <a:spAutoFit/>
            </a:bodyPr>
            <a:p>
              <a:r>
                <a:rPr lang="zh-TW" altLang="en-US"/>
                <a:t>手臂</a:t>
              </a:r>
              <a:endParaRPr lang="zh-TW" altLang="en-US"/>
            </a:p>
          </p:txBody>
        </p:sp>
        <p:sp>
          <p:nvSpPr>
            <p:cNvPr id="15" name="Text Box 14"/>
            <p:cNvSpPr txBox="1"/>
            <p:nvPr/>
          </p:nvSpPr>
          <p:spPr>
            <a:xfrm rot="3660000">
              <a:off x="2719" y="7569"/>
              <a:ext cx="2271" cy="580"/>
            </a:xfrm>
            <a:prstGeom prst="rect">
              <a:avLst/>
            </a:prstGeom>
            <a:noFill/>
          </p:spPr>
          <p:txBody>
            <a:bodyPr wrap="square" rtlCol="0">
              <a:spAutoFit/>
            </a:bodyPr>
            <a:p>
              <a:r>
                <a:rPr lang="zh-TW" altLang="en-US"/>
                <a:t>手臂</a:t>
              </a:r>
              <a:endParaRPr lang="zh-TW" altLang="en-US"/>
            </a:p>
          </p:txBody>
        </p:sp>
        <p:sp>
          <p:nvSpPr>
            <p:cNvPr id="16" name="Text Box 15"/>
            <p:cNvSpPr txBox="1"/>
            <p:nvPr/>
          </p:nvSpPr>
          <p:spPr>
            <a:xfrm rot="2700000">
              <a:off x="3523" y="5748"/>
              <a:ext cx="1814" cy="822"/>
            </a:xfrm>
            <a:prstGeom prst="rect">
              <a:avLst/>
            </a:prstGeom>
            <a:noFill/>
          </p:spPr>
          <p:txBody>
            <a:bodyPr wrap="square" rtlCol="0">
              <a:spAutoFit/>
            </a:bodyPr>
            <a:p>
              <a:r>
                <a:rPr lang="zh-TW" altLang="en-US" sz="2800"/>
                <a:t>身體</a:t>
              </a:r>
              <a:endParaRPr lang="zh-TW" altLang="en-US" sz="2800"/>
            </a:p>
          </p:txBody>
        </p:sp>
        <p:sp>
          <p:nvSpPr>
            <p:cNvPr id="17" name="Text Box 16"/>
            <p:cNvSpPr txBox="1"/>
            <p:nvPr/>
          </p:nvSpPr>
          <p:spPr>
            <a:xfrm>
              <a:off x="4391" y="6725"/>
              <a:ext cx="1008" cy="580"/>
            </a:xfrm>
            <a:prstGeom prst="rect">
              <a:avLst/>
            </a:prstGeom>
            <a:noFill/>
          </p:spPr>
          <p:txBody>
            <a:bodyPr wrap="none" rtlCol="0">
              <a:spAutoFit/>
            </a:bodyPr>
            <a:p>
              <a:r>
                <a:rPr lang="zh-TW" altLang="en-US"/>
                <a:t>大腿</a:t>
              </a:r>
              <a:endParaRPr lang="zh-TW" altLang="en-US"/>
            </a:p>
          </p:txBody>
        </p:sp>
        <p:sp>
          <p:nvSpPr>
            <p:cNvPr id="18" name="Text Box 17"/>
            <p:cNvSpPr txBox="1"/>
            <p:nvPr/>
          </p:nvSpPr>
          <p:spPr>
            <a:xfrm rot="3360000">
              <a:off x="5122" y="7305"/>
              <a:ext cx="1008" cy="580"/>
            </a:xfrm>
            <a:prstGeom prst="rect">
              <a:avLst/>
            </a:prstGeom>
            <a:noFill/>
          </p:spPr>
          <p:txBody>
            <a:bodyPr wrap="none" rtlCol="0">
              <a:spAutoFit/>
            </a:bodyPr>
            <a:p>
              <a:r>
                <a:rPr lang="zh-TW" altLang="en-US"/>
                <a:t>小腿</a:t>
              </a:r>
              <a:endParaRPr lang="zh-TW" altLang="en-US"/>
            </a:p>
          </p:txBody>
        </p:sp>
        <p:sp>
          <p:nvSpPr>
            <p:cNvPr id="19" name="Text Box 18"/>
            <p:cNvSpPr txBox="1"/>
            <p:nvPr/>
          </p:nvSpPr>
          <p:spPr>
            <a:xfrm rot="20580000">
              <a:off x="5185" y="5870"/>
              <a:ext cx="1008" cy="580"/>
            </a:xfrm>
            <a:prstGeom prst="rect">
              <a:avLst/>
            </a:prstGeom>
            <a:noFill/>
          </p:spPr>
          <p:txBody>
            <a:bodyPr wrap="none" rtlCol="0">
              <a:spAutoFit/>
            </a:bodyPr>
            <a:p>
              <a:r>
                <a:rPr lang="zh-TW" altLang="en-US"/>
                <a:t>大腿</a:t>
              </a:r>
              <a:endParaRPr lang="zh-TW" altLang="en-US"/>
            </a:p>
          </p:txBody>
        </p:sp>
        <p:sp>
          <p:nvSpPr>
            <p:cNvPr id="20" name="Text Box 19"/>
            <p:cNvSpPr txBox="1"/>
            <p:nvPr/>
          </p:nvSpPr>
          <p:spPr>
            <a:xfrm rot="1140000">
              <a:off x="6216" y="6161"/>
              <a:ext cx="1008" cy="580"/>
            </a:xfrm>
            <a:prstGeom prst="rect">
              <a:avLst/>
            </a:prstGeom>
            <a:noFill/>
          </p:spPr>
          <p:txBody>
            <a:bodyPr wrap="none" rtlCol="0">
              <a:spAutoFit/>
            </a:bodyPr>
            <a:p>
              <a:r>
                <a:rPr lang="zh-TW" altLang="en-US"/>
                <a:t>小腿</a:t>
              </a:r>
              <a:endParaRPr lang="zh-TW" altLang="en-US"/>
            </a:p>
          </p:txBody>
        </p:sp>
      </p:grpSp>
      <p:sp>
        <p:nvSpPr>
          <p:cNvPr id="5" name="Text Box 4"/>
          <p:cNvSpPr txBox="1"/>
          <p:nvPr/>
        </p:nvSpPr>
        <p:spPr>
          <a:xfrm>
            <a:off x="800735" y="1971040"/>
            <a:ext cx="15206980" cy="368300"/>
          </a:xfrm>
          <a:prstGeom prst="rect">
            <a:avLst/>
          </a:prstGeom>
          <a:noFill/>
        </p:spPr>
        <p:txBody>
          <a:bodyPr wrap="none" rtlCol="0">
            <a:spAutoFit/>
          </a:bodyPr>
          <a:p>
            <a:pPr algn="l"/>
            <a:r>
              <a:rPr lang="zh-TW" altLang="en-US" b="1">
                <a:gradFill>
                  <a:gsLst>
                    <a:gs pos="0">
                      <a:srgbClr val="007BD3"/>
                    </a:gs>
                    <a:gs pos="100000">
                      <a:srgbClr val="034373"/>
                    </a:gs>
                  </a:gsLst>
                  <a:lin scaled="0"/>
                </a:gradFill>
                <a:sym typeface="+mn-ea"/>
              </a:rPr>
              <a:t>水面水面水面水面水面水面                                                     面水面水面水面水面水面水面水面水面水面水面水面水面水面水面水面水面水面水面水面</a:t>
            </a:r>
            <a:endParaRPr lang="zh-TW" altLang="en-US" b="1">
              <a:gradFill>
                <a:gsLst>
                  <a:gs pos="0">
                    <a:srgbClr val="007BD3"/>
                  </a:gs>
                  <a:gs pos="100000">
                    <a:srgbClr val="034373"/>
                  </a:gs>
                </a:gsLst>
                <a:lin scaled="0"/>
              </a:gradFill>
              <a:sym typeface="+mn-ea"/>
            </a:endParaRPr>
          </a:p>
        </p:txBody>
      </p:sp>
      <p:sp>
        <p:nvSpPr>
          <p:cNvPr id="6" name="Text Box 5"/>
          <p:cNvSpPr txBox="1"/>
          <p:nvPr/>
        </p:nvSpPr>
        <p:spPr>
          <a:xfrm rot="19980000">
            <a:off x="7590155" y="952500"/>
            <a:ext cx="1402080" cy="583565"/>
          </a:xfrm>
          <a:prstGeom prst="rect">
            <a:avLst/>
          </a:prstGeom>
          <a:noFill/>
        </p:spPr>
        <p:txBody>
          <a:bodyPr wrap="none" rtlCol="0">
            <a:spAutoFit/>
          </a:bodyPr>
          <a:p>
            <a:r>
              <a:rPr lang="zh-TW" altLang="en-US" sz="3200" b="1"/>
              <a:t>撲通！</a:t>
            </a:r>
            <a:endParaRPr lang="zh-TW" altLang="en-US" sz="3200" b="1"/>
          </a:p>
        </p:txBody>
      </p:sp>
      <p:sp>
        <p:nvSpPr>
          <p:cNvPr id="7" name="Text Box 6"/>
          <p:cNvSpPr txBox="1"/>
          <p:nvPr/>
        </p:nvSpPr>
        <p:spPr>
          <a:xfrm>
            <a:off x="866140" y="2317750"/>
            <a:ext cx="10944860" cy="4523105"/>
          </a:xfrm>
          <a:prstGeom prst="rect">
            <a:avLst/>
          </a:prstGeom>
          <a:noFill/>
        </p:spPr>
        <p:txBody>
          <a:bodyPr wrap="square" rtlCol="0">
            <a:spAutoFit/>
          </a:bodyPr>
          <a:p>
            <a:r>
              <a:rPr lang="zh-TW" altLang="en-US">
                <a:solidFill>
                  <a:srgbClr val="00B0F0"/>
                </a:solidFill>
                <a:sym typeface="+mn-ea"/>
              </a:rPr>
              <a:t>水裡</a:t>
            </a:r>
            <a:r>
              <a:rPr lang="zh-TW" altLang="en-US">
                <a:solidFill>
                  <a:srgbClr val="00B0F0"/>
                </a:solidFill>
                <a:sym typeface="+mn-ea"/>
              </a:rPr>
              <a:t>水裡水裡水裡水裡水裡水</a:t>
            </a:r>
            <a:r>
              <a:rPr lang="zh-TW" altLang="en-US">
                <a:solidFill>
                  <a:schemeClr val="accent3">
                    <a:lumMod val="40000"/>
                    <a:lumOff val="60000"/>
                  </a:schemeClr>
                </a:solidFill>
                <a:sym typeface="+mn-ea"/>
              </a:rPr>
              <a:t>裡水裡水裡水裡水裡</a:t>
            </a:r>
            <a:r>
              <a:rPr lang="zh-TW" altLang="en-US">
                <a:solidFill>
                  <a:srgbClr val="00B0F0"/>
                </a:solidFill>
                <a:sym typeface="+mn-ea"/>
              </a:rPr>
              <a:t>水裡水裡水裡水裡水裡水裡水裡水裡水裡水裡水裡水裡水裡水裡水裡水裡水裡水裡水裡水</a:t>
            </a:r>
            <a:r>
              <a:rPr lang="zh-TW" altLang="en-US">
                <a:solidFill>
                  <a:schemeClr val="accent3">
                    <a:lumMod val="40000"/>
                    <a:lumOff val="60000"/>
                  </a:schemeClr>
                </a:solidFill>
                <a:sym typeface="+mn-ea"/>
              </a:rPr>
              <a:t>裡水裡水裡水裡水裡</a:t>
            </a:r>
            <a:r>
              <a:rPr lang="zh-TW" altLang="en-US">
                <a:solidFill>
                  <a:srgbClr val="00B0F0"/>
                </a:solidFill>
                <a:sym typeface="+mn-ea"/>
              </a:rPr>
              <a:t>水裡水裡水裡水裡水裡水裡水裡水裡水裡水裡水裡水裡水裡水裡水裡水裡水裡水裡水裡水裡</a:t>
            </a:r>
            <a:r>
              <a:rPr lang="zh-TW" altLang="en-US">
                <a:solidFill>
                  <a:schemeClr val="accent3">
                    <a:lumMod val="40000"/>
                    <a:lumOff val="60000"/>
                  </a:schemeClr>
                </a:solidFill>
                <a:sym typeface="+mn-ea"/>
              </a:rPr>
              <a:t>水裡水裡水裡水</a:t>
            </a:r>
            <a:r>
              <a:rPr lang="zh-TW" altLang="en-US">
                <a:solidFill>
                  <a:srgbClr val="00B0F0"/>
                </a:solidFill>
                <a:sym typeface="+mn-ea"/>
              </a:rPr>
              <a:t>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水裡</a:t>
            </a:r>
            <a:r>
              <a:rPr lang="zh-TW" altLang="en-US" b="1">
                <a:solidFill>
                  <a:srgbClr val="00B050"/>
                </a:solidFill>
                <a:sym typeface="+mn-ea"/>
              </a:rPr>
              <a:t>水</a:t>
            </a:r>
            <a:r>
              <a:rPr lang="zh-TW" altLang="en-US">
                <a:solidFill>
                  <a:srgbClr val="00B0F0"/>
                </a:solidFill>
                <a:sym typeface="+mn-ea"/>
              </a:rPr>
              <a:t>裡水裡水裡水裡水裡水裡水裡水裡水裡水裡</a:t>
            </a:r>
            <a:r>
              <a:rPr lang="zh-TW" altLang="en-US">
                <a:solidFill>
                  <a:srgbClr val="FF0000"/>
                </a:solidFill>
                <a:sym typeface="+mn-ea"/>
              </a:rPr>
              <a:t>小丑魚</a:t>
            </a:r>
            <a:r>
              <a:rPr lang="zh-TW" altLang="en-US">
                <a:solidFill>
                  <a:srgbClr val="00B0F0"/>
                </a:solidFill>
                <a:sym typeface="+mn-ea"/>
              </a:rPr>
              <a:t>裡水裡水裡水裡水裡水裡水裡水裡水裡水裡水裡水裡水裡</a:t>
            </a:r>
            <a:r>
              <a:rPr lang="zh-TW" altLang="en-US" b="1">
                <a:solidFill>
                  <a:srgbClr val="00B050"/>
                </a:solidFill>
                <a:sym typeface="+mn-ea"/>
              </a:rPr>
              <a:t>水</a:t>
            </a:r>
            <a:r>
              <a:rPr lang="zh-TW" altLang="en-US">
                <a:solidFill>
                  <a:srgbClr val="00B0F0"/>
                </a:solidFill>
                <a:sym typeface="+mn-ea"/>
              </a:rPr>
              <a:t>裡水裡水裡水裡水裡水裡水裡水裡水裡水裡水裡水裡水裡水裡水裡水裡水裡水裡水裡水裡</a:t>
            </a:r>
            <a:r>
              <a:rPr lang="zh-TW" altLang="en-US">
                <a:solidFill>
                  <a:srgbClr val="FF0000"/>
                </a:solidFill>
                <a:sym typeface="+mn-ea"/>
              </a:rPr>
              <a:t>小丑魚</a:t>
            </a:r>
            <a:r>
              <a:rPr lang="zh-TW" altLang="en-US">
                <a:solidFill>
                  <a:srgbClr val="00B0F0"/>
                </a:solidFill>
                <a:sym typeface="+mn-ea"/>
              </a:rPr>
              <a:t>裡水裡水</a:t>
            </a:r>
            <a:r>
              <a:rPr lang="zh-TW" altLang="en-US" b="1">
                <a:solidFill>
                  <a:srgbClr val="00B050"/>
                </a:solidFill>
                <a:sym typeface="+mn-ea"/>
              </a:rPr>
              <a:t>草</a:t>
            </a:r>
            <a:r>
              <a:rPr lang="zh-TW" altLang="en-US">
                <a:solidFill>
                  <a:srgbClr val="00B0F0"/>
                </a:solidFill>
                <a:sym typeface="+mn-ea"/>
              </a:rPr>
              <a:t>水裡水裡水裡水裡水裡水裡水裡水裡水裡水裡水裡水裡水裡水裡水裡水裡水裡水裡水裡水裡水裡水裡水裡</a:t>
            </a:r>
            <a:r>
              <a:rPr lang="zh-TW" altLang="en-US" b="1">
                <a:solidFill>
                  <a:srgbClr val="00B050"/>
                </a:solidFill>
                <a:sym typeface="+mn-ea"/>
              </a:rPr>
              <a:t>水</a:t>
            </a:r>
            <a:r>
              <a:rPr lang="zh-TW" altLang="en-US">
                <a:solidFill>
                  <a:srgbClr val="00B0F0"/>
                </a:solidFill>
                <a:sym typeface="+mn-ea"/>
              </a:rPr>
              <a:t>裡水裡水裡水裡水裡水裡水裡水裡水裡水裡水裡水裡水裡水裡水裡水裡水裡水裡水裡水裡水裡水裡水裡水</a:t>
            </a:r>
            <a:r>
              <a:rPr lang="zh-TW" altLang="en-US" b="1">
                <a:solidFill>
                  <a:srgbClr val="00B050"/>
                </a:solidFill>
                <a:sym typeface="+mn-ea"/>
              </a:rPr>
              <a:t>草</a:t>
            </a:r>
            <a:r>
              <a:rPr lang="zh-TW" altLang="en-US">
                <a:solidFill>
                  <a:srgbClr val="00B0F0"/>
                </a:solidFill>
                <a:sym typeface="+mn-ea"/>
              </a:rPr>
              <a:t>水裡水裡水裡水裡水裡水裡水裡水裡水裡水裡水裡</a:t>
            </a:r>
            <a:r>
              <a:rPr lang="zh-TW" altLang="en-US" b="1">
                <a:gradFill>
                  <a:gsLst>
                    <a:gs pos="0">
                      <a:srgbClr val="012D86"/>
                    </a:gs>
                    <a:gs pos="100000">
                      <a:srgbClr val="0E2557"/>
                    </a:gs>
                  </a:gsLst>
                  <a:lin scaled="0"/>
                </a:gradFill>
                <a:sym typeface="+mn-ea"/>
              </a:rPr>
              <a:t>超大熱帶魚</a:t>
            </a:r>
            <a:r>
              <a:rPr lang="zh-TW" altLang="en-US">
                <a:solidFill>
                  <a:srgbClr val="00B0F0"/>
                </a:solidFill>
                <a:sym typeface="+mn-ea"/>
              </a:rPr>
              <a:t>裡水裡水裡水裡水裡水裡水裡水裡水裡水裡水</a:t>
            </a:r>
            <a:r>
              <a:rPr lang="zh-TW" altLang="en-US" b="1">
                <a:solidFill>
                  <a:srgbClr val="00B050"/>
                </a:solidFill>
                <a:sym typeface="+mn-ea"/>
              </a:rPr>
              <a:t>草</a:t>
            </a:r>
            <a:r>
              <a:rPr lang="zh-TW" altLang="en-US">
                <a:solidFill>
                  <a:srgbClr val="00B0F0"/>
                </a:solidFill>
                <a:sym typeface="+mn-ea"/>
              </a:rPr>
              <a:t>水裡</a:t>
            </a:r>
            <a:r>
              <a:rPr lang="zh-TW" altLang="en-US" b="1">
                <a:solidFill>
                  <a:srgbClr val="00B050"/>
                </a:solidFill>
                <a:sym typeface="+mn-ea"/>
              </a:rPr>
              <a:t>水</a:t>
            </a:r>
            <a:r>
              <a:rPr lang="zh-TW" altLang="en-US">
                <a:solidFill>
                  <a:srgbClr val="00B0F0"/>
                </a:solidFill>
                <a:sym typeface="+mn-ea"/>
              </a:rPr>
              <a:t>裡水裡水裡水裡水裡水裡水裡水裡水裡水裡水裡水裡水裡水裡水裡水裡水裡水裡水裡水裡水裡水裡水</a:t>
            </a:r>
            <a:r>
              <a:rPr lang="zh-TW" altLang="en-US" b="1">
                <a:solidFill>
                  <a:srgbClr val="00B050"/>
                </a:solidFill>
                <a:sym typeface="+mn-ea"/>
              </a:rPr>
              <a:t>草</a:t>
            </a:r>
            <a:r>
              <a:rPr lang="zh-TW" altLang="en-US">
                <a:solidFill>
                  <a:srgbClr val="00B0F0"/>
                </a:solidFill>
                <a:sym typeface="+mn-ea"/>
              </a:rPr>
              <a:t>水裡</a:t>
            </a:r>
            <a:r>
              <a:rPr lang="zh-TW" altLang="en-US" b="1">
                <a:solidFill>
                  <a:srgbClr val="00B050"/>
                </a:solidFill>
                <a:sym typeface="+mn-ea"/>
              </a:rPr>
              <a:t>水</a:t>
            </a:r>
            <a:r>
              <a:rPr lang="zh-TW" altLang="en-US">
                <a:solidFill>
                  <a:srgbClr val="00B0F0"/>
                </a:solidFill>
                <a:sym typeface="+mn-ea"/>
              </a:rPr>
              <a:t>裡水裡水裡水裡水裡水裡水裡水裡水裡水裡水裡水裡水裡水裡水裡水裡水裡水裡水裡水裡水裡水</a:t>
            </a:r>
            <a:r>
              <a:rPr lang="zh-TW" altLang="en-US" b="1">
                <a:solidFill>
                  <a:srgbClr val="00B050"/>
                </a:solidFill>
                <a:sym typeface="+mn-ea"/>
              </a:rPr>
              <a:t>草水</a:t>
            </a:r>
            <a:r>
              <a:rPr lang="zh-TW" altLang="en-US">
                <a:solidFill>
                  <a:srgbClr val="00B0F0"/>
                </a:solidFill>
                <a:sym typeface="+mn-ea"/>
              </a:rPr>
              <a:t>裡水</a:t>
            </a:r>
            <a:r>
              <a:rPr lang="zh-TW" altLang="en-US" b="1">
                <a:solidFill>
                  <a:srgbClr val="00B050"/>
                </a:solidFill>
                <a:sym typeface="+mn-ea"/>
              </a:rPr>
              <a:t>草</a:t>
            </a:r>
            <a:r>
              <a:rPr lang="zh-TW" altLang="en-US">
                <a:solidFill>
                  <a:srgbClr val="00B0F0"/>
                </a:solidFill>
                <a:sym typeface="+mn-ea"/>
              </a:rPr>
              <a:t>水裡水裡水裡水裡水裡水裡水裡水裡水裡水裡水裡水裡水裡水裡水裡水裡水裡水裡水裡水裡水裡水</a:t>
            </a:r>
            <a:r>
              <a:rPr lang="zh-TW" altLang="en-US" b="1">
                <a:solidFill>
                  <a:srgbClr val="00B050"/>
                </a:solidFill>
                <a:sym typeface="+mn-ea"/>
              </a:rPr>
              <a:t>草</a:t>
            </a:r>
            <a:r>
              <a:rPr lang="zh-TW" altLang="en-US">
                <a:solidFill>
                  <a:srgbClr val="00B0F0"/>
                </a:solidFill>
                <a:sym typeface="+mn-ea"/>
              </a:rPr>
              <a:t>水裡</a:t>
            </a:r>
            <a:r>
              <a:rPr lang="zh-TW" altLang="en-US" b="1">
                <a:solidFill>
                  <a:srgbClr val="00B050"/>
                </a:solidFill>
                <a:sym typeface="+mn-ea"/>
              </a:rPr>
              <a:t>水</a:t>
            </a:r>
            <a:r>
              <a:rPr lang="zh-TW" altLang="en-US">
                <a:solidFill>
                  <a:srgbClr val="00B0F0"/>
                </a:solidFill>
                <a:sym typeface="+mn-ea"/>
              </a:rPr>
              <a:t>裡水裡水裡水裡水裡水裡水裡水裡水裡水裡水裡水裡水裡水裡水裡水裡水裡水裡水裡水裡水裡水</a:t>
            </a:r>
            <a:r>
              <a:rPr lang="zh-TW" altLang="en-US" b="1">
                <a:solidFill>
                  <a:srgbClr val="00B050"/>
                </a:solidFill>
                <a:sym typeface="+mn-ea"/>
              </a:rPr>
              <a:t>草水</a:t>
            </a:r>
            <a:r>
              <a:rPr lang="zh-TW" altLang="en-US">
                <a:solidFill>
                  <a:srgbClr val="00B0F0"/>
                </a:solidFill>
                <a:sym typeface="+mn-ea"/>
              </a:rPr>
              <a:t>裡水裡</a:t>
            </a:r>
            <a:r>
              <a:rPr lang="zh-TW" altLang="en-US" b="1">
                <a:solidFill>
                  <a:srgbClr val="00B050"/>
                </a:solidFill>
                <a:sym typeface="+mn-ea"/>
              </a:rPr>
              <a:t>水草</a:t>
            </a:r>
            <a:r>
              <a:rPr lang="zh-TW" altLang="en-US">
                <a:solidFill>
                  <a:srgbClr val="00B0F0"/>
                </a:solidFill>
                <a:sym typeface="+mn-ea"/>
              </a:rPr>
              <a:t>水裡水裡水裡水裡水裡水裡水裡水裡水裡水裡水裡水裡水裡水</a:t>
            </a:r>
            <a:endParaRPr lang="zh-TW" altLang="en-US">
              <a:solidFill>
                <a:srgbClr val="00B0F0"/>
              </a:solidFill>
            </a:endParaRPr>
          </a:p>
          <a:p>
            <a:endParaRPr lang="zh-TW" alt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TW" altLang="en-US"/>
              <a:t>然後他就飄到了一座島上</a:t>
            </a:r>
            <a:endParaRPr lang="zh-TW" altLang="en-US"/>
          </a:p>
        </p:txBody>
      </p:sp>
      <p:sp>
        <p:nvSpPr>
          <p:cNvPr id="4" name="Title 1"/>
          <p:cNvSpPr>
            <a:spLocks noGrp="1"/>
          </p:cNvSpPr>
          <p:nvPr/>
        </p:nvSpPr>
        <p:spPr>
          <a:xfrm>
            <a:off x="1165953" y="3928860"/>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小小的，兩分鐘可以繞一圈</a:t>
            </a:r>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327878" y="839585"/>
            <a:ext cx="10178322" cy="1492132"/>
          </a:xfrm>
        </p:spPr>
        <p:txBody>
          <a:bodyPr/>
          <a:p>
            <a:r>
              <a:rPr lang="zh-TW" altLang="en-US"/>
              <a:t>島的中央有一個泉水的源頭</a:t>
            </a:r>
            <a:endParaRPr lang="zh-TW" altLang="en-US"/>
          </a:p>
        </p:txBody>
      </p:sp>
      <p:sp>
        <p:nvSpPr>
          <p:cNvPr id="5" name="Title 1"/>
          <p:cNvSpPr>
            <a:spLocks noGrp="1"/>
          </p:cNvSpPr>
          <p:nvPr/>
        </p:nvSpPr>
        <p:spPr>
          <a:xfrm>
            <a:off x="1175478" y="283983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旁邊有水果樹</a:t>
            </a:r>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zh-TW" altLang="en-US"/>
              <a:t>他心想，至少我不會餓死了</a:t>
            </a:r>
            <a:endParaRPr lang="zh-TW" altLang="en-US"/>
          </a:p>
        </p:txBody>
      </p:sp>
      <p:sp>
        <p:nvSpPr>
          <p:cNvPr id="5" name="Title 1"/>
          <p:cNvSpPr>
            <a:spLocks noGrp="1"/>
          </p:cNvSpPr>
          <p:nvPr/>
        </p:nvSpPr>
        <p:spPr>
          <a:xfrm>
            <a:off x="1597753" y="2957310"/>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便昏昏睡去</a:t>
            </a:r>
            <a:r>
              <a:rPr lang="en-US" altLang="zh-TW">
                <a:latin typeface="+mj-ea"/>
              </a:rPr>
              <a:t>...</a:t>
            </a:r>
            <a:endParaRPr lang="en-US" altLang="zh-TW">
              <a:latin typeface="+mj-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7310" y="1610995"/>
            <a:ext cx="10178415" cy="3606165"/>
          </a:xfrm>
        </p:spPr>
        <p:txBody>
          <a:bodyPr>
            <a:normAutofit/>
          </a:bodyPr>
          <a:p>
            <a:r>
              <a:rPr lang="zh-TW" altLang="en-US"/>
              <a:t>直到他聽到一個聲音：</a:t>
            </a:r>
            <a:br>
              <a:rPr lang="zh-TW" altLang="en-US"/>
            </a:br>
            <a:r>
              <a:rPr lang="zh-TW" altLang="en-US"/>
              <a:t>「你是老虎獵人嗎？</a:t>
            </a:r>
            <a:r>
              <a:rPr lang="zh-TW" altLang="en-US"/>
              <a:t>」</a:t>
            </a:r>
            <a:endParaRPr lang="zh-TW" altLang="en-US"/>
          </a:p>
        </p:txBody>
      </p:sp>
      <p:sp>
        <p:nvSpPr>
          <p:cNvPr id="5" name="Text Box 4"/>
          <p:cNvSpPr txBox="1"/>
          <p:nvPr/>
        </p:nvSpPr>
        <p:spPr>
          <a:xfrm>
            <a:off x="1590675" y="3677285"/>
            <a:ext cx="8676640" cy="875665"/>
          </a:xfrm>
          <a:prstGeom prst="rect">
            <a:avLst/>
          </a:prstGeom>
          <a:noFill/>
        </p:spPr>
        <p:txBody>
          <a:bodyPr wrap="square" rtlCol="0">
            <a:spAutoFit/>
          </a:bodyPr>
          <a:p>
            <a:r>
              <a:rPr lang="zh-TW" altLang="en-US" sz="5100" cap="all" spc="200">
                <a:solidFill>
                  <a:schemeClr val="tx2"/>
                </a:solidFill>
                <a:latin typeface="+mj-lt"/>
                <a:ea typeface="+mj-ea"/>
                <a:cs typeface="+mj-cs"/>
              </a:rPr>
              <a:t>他張開眼睛</a:t>
            </a:r>
            <a:r>
              <a:rPr lang="zh-TW" altLang="en-US" sz="5100" cap="all" spc="200">
                <a:solidFill>
                  <a:schemeClr val="tx2"/>
                </a:solidFill>
                <a:latin typeface="+mj-ea"/>
                <a:ea typeface="+mj-ea"/>
                <a:cs typeface="+mj-cs"/>
              </a:rPr>
              <a:t>...........</a:t>
            </a:r>
            <a:endParaRPr lang="zh-TW" altLang="en-US" sz="5100" cap="all" spc="200">
              <a:solidFill>
                <a:schemeClr val="tx2"/>
              </a:solidFill>
              <a:latin typeface="+mj-ea"/>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133985" y="-55880"/>
            <a:ext cx="12451080" cy="7016115"/>
          </a:xfrm>
          <a:prstGeom prst="rect">
            <a:avLst/>
          </a:prstGeom>
          <a:solidFill>
            <a:schemeClr val="accent3">
              <a:lumMod val="60000"/>
              <a:lumOff val="40000"/>
            </a:schemeClr>
          </a:solidFill>
        </p:spPr>
        <p:txBody>
          <a:bodyPr wrap="square" rtlCol="0">
            <a:spAutoFit/>
          </a:bodyPr>
          <a:p>
            <a:pPr algn="l"/>
            <a:r>
              <a:rPr lang="zh-TW" altLang="en-US">
                <a:ln>
                  <a:noFill/>
                </a:ln>
                <a:solidFill>
                  <a:srgbClr val="0070C0"/>
                </a:solidFill>
                <a:sym typeface="+mn-ea"/>
              </a:rPr>
              <a:t>藍天藍天藍天藍天藍天藍天藍天藍天藍天藍天藍天藍天藍天藍天藍天藍天藍天</a:t>
            </a:r>
            <a:r>
              <a:rPr lang="zh-TW" altLang="en-US">
                <a:ln>
                  <a:noFill/>
                </a:ln>
                <a:solidFill>
                  <a:schemeClr val="accent3">
                    <a:lumMod val="60000"/>
                    <a:lumOff val="40000"/>
                  </a:schemeClr>
                </a:solidFill>
                <a:sym typeface="+mn-ea"/>
              </a:rPr>
              <a:t>藍天藍天</a:t>
            </a:r>
            <a:r>
              <a:rPr lang="zh-TW" altLang="en-US">
                <a:ln>
                  <a:noFill/>
                </a:ln>
                <a:solidFill>
                  <a:srgbClr val="0070C0"/>
                </a:solidFill>
                <a:sym typeface="+mn-ea"/>
              </a:rPr>
              <a:t>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a:t>
            </a:r>
            <a:r>
              <a:rPr lang="zh-TW" altLang="en-US">
                <a:ln>
                  <a:noFill/>
                </a:ln>
                <a:solidFill>
                  <a:schemeClr val="accent3">
                    <a:lumMod val="60000"/>
                    <a:lumOff val="40000"/>
                  </a:schemeClr>
                </a:solidFill>
                <a:sym typeface="+mn-ea"/>
              </a:rPr>
              <a:t>天藍天藍天藍天藍天藍天</a:t>
            </a:r>
            <a:r>
              <a:rPr lang="zh-TW" altLang="en-US">
                <a:ln>
                  <a:noFill/>
                </a:ln>
                <a:solidFill>
                  <a:srgbClr val="0070C0"/>
                </a:solidFill>
                <a:sym typeface="+mn-ea"/>
              </a:rPr>
              <a:t>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a:t>
            </a:r>
            <a:r>
              <a:rPr lang="zh-TW" altLang="en-US">
                <a:ln>
                  <a:noFill/>
                </a:ln>
                <a:solidFill>
                  <a:schemeClr val="accent3">
                    <a:lumMod val="60000"/>
                    <a:lumOff val="40000"/>
                  </a:schemeClr>
                </a:solidFill>
                <a:sym typeface="+mn-ea"/>
              </a:rPr>
              <a:t>天藍天藍天藍</a:t>
            </a:r>
            <a:r>
              <a:rPr lang="zh-TW" altLang="en-US">
                <a:ln>
                  <a:noFill/>
                </a:ln>
                <a:solidFill>
                  <a:srgbClr val="0070C0"/>
                </a:solidFill>
                <a:sym typeface="+mn-ea"/>
              </a:rPr>
              <a:t>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a:t>
            </a:r>
            <a:r>
              <a:rPr lang="zh-TW" altLang="en-US">
                <a:ln>
                  <a:noFill/>
                </a:ln>
                <a:solidFill>
                  <a:schemeClr val="accent3">
                    <a:lumMod val="60000"/>
                    <a:lumOff val="40000"/>
                  </a:schemeClr>
                </a:solidFill>
                <a:sym typeface="+mn-ea"/>
              </a:rPr>
              <a:t>白雲藍天藍天藍天藍天</a:t>
            </a:r>
            <a:r>
              <a:rPr lang="zh-TW" altLang="en-US">
                <a:ln>
                  <a:noFill/>
                </a:ln>
                <a:solidFill>
                  <a:srgbClr val="0070C0"/>
                </a:solidFill>
                <a:sym typeface="+mn-ea"/>
              </a:rPr>
              <a:t>藍天藍天藍天藍天藍天藍天藍天藍天藍天藍天藍天藍天藍天藍天藍天藍天藍天藍天藍天藍</a:t>
            </a:r>
            <a:endParaRPr lang="zh-TW" altLang="en-US">
              <a:ln>
                <a:noFill/>
              </a:ln>
              <a:solidFill>
                <a:srgbClr val="0070C0"/>
              </a:solidFill>
              <a:sym typeface="+mn-ea"/>
            </a:endParaRPr>
          </a:p>
          <a:p>
            <a:pPr algn="l">
              <a:buClrTx/>
              <a:buSzTx/>
              <a:buFontTx/>
            </a:pPr>
            <a:r>
              <a:rPr lang="zh-TW" altLang="en-US">
                <a:ln>
                  <a:noFill/>
                </a:ln>
                <a:solidFill>
                  <a:srgbClr val="0070C0"/>
                </a:solidFill>
                <a:sym typeface="+mn-ea"/>
              </a:rPr>
              <a:t>藍天藍天藍</a:t>
            </a:r>
            <a:r>
              <a:rPr lang="zh-TW" altLang="en-US">
                <a:ln>
                  <a:noFill/>
                </a:ln>
                <a:solidFill>
                  <a:schemeClr val="accent3">
                    <a:lumMod val="60000"/>
                    <a:lumOff val="40000"/>
                  </a:schemeClr>
                </a:solidFill>
                <a:sym typeface="+mn-ea"/>
              </a:rPr>
              <a:t>天藍天</a:t>
            </a:r>
            <a:r>
              <a:rPr lang="zh-TW" altLang="en-US">
                <a:ln>
                  <a:noFill/>
                </a:ln>
                <a:solidFill>
                  <a:srgbClr val="0070C0"/>
                </a:solidFill>
                <a:sym typeface="+mn-ea"/>
              </a:rPr>
              <a:t>藍天藍天藍天藍天藍天藍天藍天藍天藍天藍天藍天藍天藍天藍天藍天藍天藍天藍天藍天藍天藍天藍天藍</a:t>
            </a:r>
            <a:endParaRPr lang="zh-TW" altLang="en-US">
              <a:ln>
                <a:noFill/>
              </a:ln>
              <a:solidFill>
                <a:srgbClr val="0070C0"/>
              </a:solidFill>
              <a:sym typeface="+mn-ea"/>
            </a:endParaRPr>
          </a:p>
          <a:p>
            <a:pPr algn="l">
              <a:buClrTx/>
              <a:buSzTx/>
              <a:buFontTx/>
            </a:pPr>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藍天藍天藍天藍天藍天藍天藍天藍天藍天藍天藍天藍天藍天藍天藍天藍天藍天藍天藍天藍天藍天藍天藍天藍天藍天藍天藍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藍天藍天藍天藍天藍天藍天藍天藍天藍天藍</a:t>
            </a:r>
            <a:endParaRPr lang="zh-TW" altLang="en-US"/>
          </a:p>
          <a:p>
            <a:pPr algn="l"/>
            <a:r>
              <a:rPr lang="zh-TW" altLang="en-US">
                <a:ln>
                  <a:noFill/>
                </a:ln>
                <a:solidFill>
                  <a:srgbClr val="0070C0"/>
                </a:solidFill>
                <a:sym typeface="+mn-ea"/>
              </a:rPr>
              <a:t>藍天藍天藍天藍天藍天藍天藍天藍天藍藍天藍天藍天藍天藍天藍天藍天藍天藍</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a:t>
            </a:r>
            <a:r>
              <a:rPr lang="zh-TW" altLang="en-US">
                <a:ln>
                  <a:solidFill>
                    <a:schemeClr val="accent1">
                      <a:lumMod val="50000"/>
                    </a:schemeClr>
                  </a:solidFill>
                </a:ln>
                <a:solidFill>
                  <a:schemeClr val="accent1">
                    <a:lumMod val="50000"/>
                  </a:schemeClr>
                </a:solidFill>
                <a:sym typeface="+mn-ea"/>
              </a:rPr>
              <a:t>陸地陸地陸地陸地陸地陸地陸地陸地陸地陸地陸地陸地陸地陸地陸地陸地陸地陸地</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a:t>
            </a:r>
            <a:r>
              <a:rPr lang="zh-TW" altLang="en-US">
                <a:ln>
                  <a:solidFill>
                    <a:schemeClr val="accent1">
                      <a:lumMod val="50000"/>
                    </a:schemeClr>
                  </a:solidFill>
                </a:ln>
                <a:solidFill>
                  <a:schemeClr val="accent1">
                    <a:lumMod val="50000"/>
                  </a:schemeClr>
                </a:solidFill>
                <a:sym typeface="+mn-ea"/>
              </a:rPr>
              <a:t>陸地陸地陸地陸地陸地陸地陸地陸地陸地陸地陸地陸地陸地陸地陸地陸地陸地陸地</a:t>
            </a:r>
            <a:endParaRPr lang="zh-TW" altLang="en-US">
              <a:ln>
                <a:noFill/>
              </a:ln>
              <a:solidFill>
                <a:srgbClr val="0070C0"/>
              </a:solidFill>
              <a:sym typeface="+mn-ea"/>
            </a:endParaRPr>
          </a:p>
          <a:p>
            <a:pPr algn="l"/>
            <a:r>
              <a:rPr lang="zh-TW" altLang="en-US">
                <a:ln>
                  <a:noFill/>
                </a:ln>
                <a:solidFill>
                  <a:srgbClr val="0070C0"/>
                </a:solidFill>
                <a:sym typeface="+mn-ea"/>
              </a:rPr>
              <a:t>藍天藍天藍天藍天藍天藍天藍天藍天藍</a:t>
            </a:r>
            <a:r>
              <a:rPr lang="zh-TW" altLang="en-US">
                <a:ln>
                  <a:solidFill>
                    <a:schemeClr val="accent1">
                      <a:lumMod val="50000"/>
                    </a:schemeClr>
                  </a:solidFill>
                </a:ln>
                <a:solidFill>
                  <a:schemeClr val="accent1">
                    <a:lumMod val="50000"/>
                  </a:schemeClr>
                </a:solidFill>
                <a:sym typeface="+mn-ea"/>
              </a:rPr>
              <a:t>陸地陸地陸地陸地陸地陸地陸地陸地陸地陸地陸地陸地陸地陸地陸地陸地陸地陸地陸地陸地陸地陸地陸地陸地陸地陸地陸地陸地陸地陸地陸地陸地陸地陸地陸地陸地陸地陸地陸地陸地陸地陸地陸地陸地陸陸地陸地陸地陸地陸地陸地陸地陸地陸地陸地陸地陸地陸地陸地陸地陸地陸地陸地陸地陸地陸地陸地陸地陸地陸地陸地陸</a:t>
            </a:r>
            <a:endParaRPr lang="zh-TW" altLang="en-US"/>
          </a:p>
          <a:p>
            <a:pPr algn="l"/>
            <a:r>
              <a:rPr lang="zh-TW" altLang="en-US">
                <a:ln>
                  <a:solidFill>
                    <a:schemeClr val="accent1">
                      <a:lumMod val="50000"/>
                    </a:schemeClr>
                  </a:solidFill>
                </a:ln>
                <a:solidFill>
                  <a:schemeClr val="accent1">
                    <a:lumMod val="50000"/>
                  </a:schemeClr>
                </a:solidFill>
                <a:sym typeface="+mn-ea"/>
              </a:rPr>
              <a:t>陸地陸地陸地陸地陸地陸地陸地陸地陸地陸地陸地陸地陸地陸地陸地陸地陸地陸地陸地陸地陸地陸地陸地陸地陸地陸地陸</a:t>
            </a:r>
            <a:endParaRPr lang="zh-TW" altLang="en-US">
              <a:ln>
                <a:solidFill>
                  <a:schemeClr val="accent1">
                    <a:lumMod val="50000"/>
                  </a:schemeClr>
                </a:solidFill>
              </a:ln>
              <a:solidFill>
                <a:schemeClr val="accent1">
                  <a:lumMod val="50000"/>
                </a:schemeClr>
              </a:solidFill>
              <a:sym typeface="+mn-ea"/>
            </a:endParaRPr>
          </a:p>
          <a:p>
            <a:pPr algn="l"/>
            <a:r>
              <a:rPr lang="zh-TW" altLang="en-US">
                <a:ln>
                  <a:solidFill>
                    <a:schemeClr val="accent1">
                      <a:lumMod val="50000"/>
                    </a:schemeClr>
                  </a:solidFill>
                </a:ln>
                <a:solidFill>
                  <a:schemeClr val="accent1">
                    <a:lumMod val="50000"/>
                  </a:schemeClr>
                </a:solidFill>
                <a:sym typeface="+mn-ea"/>
              </a:rPr>
              <a:t>陸地陸地陸地陸地陸地陸地陸地陸地陸地陸地陸地陸地陸地陸地陸地陸地陸地陸地陸地陸地陸地陸地陸地陸地陸地陸地陸</a:t>
            </a:r>
            <a:endParaRPr lang="zh-TW" altLang="en-US"/>
          </a:p>
        </p:txBody>
      </p:sp>
      <p:grpSp>
        <p:nvGrpSpPr>
          <p:cNvPr id="10" name="Group 9"/>
          <p:cNvGrpSpPr/>
          <p:nvPr/>
        </p:nvGrpSpPr>
        <p:grpSpPr>
          <a:xfrm>
            <a:off x="874395" y="536575"/>
            <a:ext cx="2712085" cy="879475"/>
            <a:chOff x="1377" y="845"/>
            <a:chExt cx="4271" cy="1385"/>
          </a:xfrm>
        </p:grpSpPr>
        <p:sp>
          <p:nvSpPr>
            <p:cNvPr id="6" name="Text Box 5"/>
            <p:cNvSpPr txBox="1"/>
            <p:nvPr/>
          </p:nvSpPr>
          <p:spPr>
            <a:xfrm>
              <a:off x="1592" y="1650"/>
              <a:ext cx="1398" cy="580"/>
            </a:xfrm>
            <a:prstGeom prst="rect">
              <a:avLst/>
            </a:prstGeom>
            <a:solidFill>
              <a:schemeClr val="bg1"/>
            </a:solidFill>
          </p:spPr>
          <p:txBody>
            <a:bodyPr wrap="square" rtlCol="0">
              <a:spAutoFit/>
            </a:bodyPr>
            <a:p>
              <a:r>
                <a:rPr lang="zh-TW" altLang="en-US"/>
                <a:t>白雲白</a:t>
              </a:r>
              <a:endParaRPr lang="zh-TW" altLang="en-US"/>
            </a:p>
          </p:txBody>
        </p:sp>
        <p:sp>
          <p:nvSpPr>
            <p:cNvPr id="7" name="Text Box 6"/>
            <p:cNvSpPr txBox="1"/>
            <p:nvPr/>
          </p:nvSpPr>
          <p:spPr>
            <a:xfrm>
              <a:off x="3112" y="845"/>
              <a:ext cx="2536" cy="580"/>
            </a:xfrm>
            <a:prstGeom prst="rect">
              <a:avLst/>
            </a:prstGeom>
            <a:solidFill>
              <a:schemeClr val="bg1"/>
            </a:solidFill>
          </p:spPr>
          <p:txBody>
            <a:bodyPr wrap="square" rtlCol="0">
              <a:spAutoFit/>
            </a:bodyPr>
            <a:p>
              <a:r>
                <a:rPr lang="zh-TW" altLang="en-US"/>
                <a:t>白</a:t>
              </a:r>
              <a:r>
                <a:rPr lang="zh-TW" altLang="en-US">
                  <a:sym typeface="+mn-ea"/>
                </a:rPr>
                <a:t>雲白雲白雲</a:t>
              </a:r>
              <a:endParaRPr lang="zh-TW" altLang="en-US"/>
            </a:p>
          </p:txBody>
        </p:sp>
        <p:sp>
          <p:nvSpPr>
            <p:cNvPr id="8" name="Text Box 7"/>
            <p:cNvSpPr txBox="1"/>
            <p:nvPr/>
          </p:nvSpPr>
          <p:spPr>
            <a:xfrm>
              <a:off x="1377" y="1195"/>
              <a:ext cx="4111" cy="580"/>
            </a:xfrm>
            <a:prstGeom prst="rect">
              <a:avLst/>
            </a:prstGeom>
            <a:solidFill>
              <a:schemeClr val="bg1"/>
            </a:solidFill>
          </p:spPr>
          <p:txBody>
            <a:bodyPr wrap="square" rtlCol="0">
              <a:spAutoFit/>
            </a:bodyPr>
            <a:p>
              <a:r>
                <a:rPr lang="zh-TW" altLang="en-US"/>
                <a:t>白</a:t>
              </a:r>
              <a:r>
                <a:rPr lang="zh-TW" altLang="en-US">
                  <a:sym typeface="+mn-ea"/>
                </a:rPr>
                <a:t>雲白雲</a:t>
              </a:r>
              <a:r>
                <a:rPr lang="zh-TW" altLang="en-US">
                  <a:sym typeface="+mn-ea"/>
                </a:rPr>
                <a:t>白雲</a:t>
              </a:r>
              <a:r>
                <a:rPr lang="zh-TW" altLang="en-US">
                  <a:sym typeface="+mn-ea"/>
                </a:rPr>
                <a:t>白雲白雲</a:t>
              </a:r>
              <a:endParaRPr lang="zh-TW" altLang="en-US"/>
            </a:p>
          </p:txBody>
        </p:sp>
      </p:grpSp>
      <p:grpSp>
        <p:nvGrpSpPr>
          <p:cNvPr id="11" name="Group 10"/>
          <p:cNvGrpSpPr/>
          <p:nvPr/>
        </p:nvGrpSpPr>
        <p:grpSpPr>
          <a:xfrm>
            <a:off x="4735195" y="-55880"/>
            <a:ext cx="4093210" cy="671830"/>
            <a:chOff x="1377" y="717"/>
            <a:chExt cx="6446" cy="1058"/>
          </a:xfrm>
        </p:grpSpPr>
        <p:sp>
          <p:nvSpPr>
            <p:cNvPr id="13" name="Text Box 12"/>
            <p:cNvSpPr txBox="1"/>
            <p:nvPr/>
          </p:nvSpPr>
          <p:spPr>
            <a:xfrm>
              <a:off x="5287" y="717"/>
              <a:ext cx="2536" cy="580"/>
            </a:xfrm>
            <a:prstGeom prst="rect">
              <a:avLst/>
            </a:prstGeom>
            <a:solidFill>
              <a:schemeClr val="bg1"/>
            </a:solidFill>
          </p:spPr>
          <p:txBody>
            <a:bodyPr wrap="square" rtlCol="0">
              <a:spAutoFit/>
            </a:bodyPr>
            <a:p>
              <a:r>
                <a:rPr lang="zh-TW" altLang="en-US"/>
                <a:t>白</a:t>
              </a:r>
              <a:r>
                <a:rPr lang="zh-TW" altLang="en-US">
                  <a:sym typeface="+mn-ea"/>
                </a:rPr>
                <a:t>雲白雲白雲</a:t>
              </a:r>
              <a:endParaRPr lang="zh-TW" altLang="en-US"/>
            </a:p>
          </p:txBody>
        </p:sp>
        <p:sp>
          <p:nvSpPr>
            <p:cNvPr id="14" name="Text Box 13"/>
            <p:cNvSpPr txBox="1"/>
            <p:nvPr/>
          </p:nvSpPr>
          <p:spPr>
            <a:xfrm>
              <a:off x="1377" y="1195"/>
              <a:ext cx="4111" cy="580"/>
            </a:xfrm>
            <a:prstGeom prst="rect">
              <a:avLst/>
            </a:prstGeom>
            <a:solidFill>
              <a:schemeClr val="bg1"/>
            </a:solidFill>
          </p:spPr>
          <p:txBody>
            <a:bodyPr wrap="square" rtlCol="0">
              <a:spAutoFit/>
            </a:bodyPr>
            <a:p>
              <a:r>
                <a:rPr lang="zh-TW" altLang="en-US"/>
                <a:t>白</a:t>
              </a:r>
              <a:r>
                <a:rPr lang="zh-TW" altLang="en-US">
                  <a:sym typeface="+mn-ea"/>
                </a:rPr>
                <a:t>雲白雲</a:t>
              </a:r>
              <a:r>
                <a:rPr lang="zh-TW" altLang="en-US">
                  <a:sym typeface="+mn-ea"/>
                </a:rPr>
                <a:t>白雲</a:t>
              </a:r>
              <a:r>
                <a:rPr lang="zh-TW" altLang="en-US">
                  <a:sym typeface="+mn-ea"/>
                </a:rPr>
                <a:t>白雲白雲</a:t>
              </a:r>
              <a:endParaRPr lang="zh-TW" altLang="en-US"/>
            </a:p>
          </p:txBody>
        </p:sp>
      </p:grpSp>
      <p:sp>
        <p:nvSpPr>
          <p:cNvPr id="15" name="Text Box 14"/>
          <p:cNvSpPr txBox="1"/>
          <p:nvPr/>
        </p:nvSpPr>
        <p:spPr>
          <a:xfrm>
            <a:off x="5990590" y="3305175"/>
            <a:ext cx="6155055" cy="368300"/>
          </a:xfrm>
          <a:prstGeom prst="rect">
            <a:avLst/>
          </a:prstGeom>
          <a:solidFill>
            <a:srgbClr val="0070C0"/>
          </a:solidFill>
        </p:spPr>
        <p:txBody>
          <a:bodyPr wrap="square" rtlCol="0">
            <a:spAutoFit/>
          </a:bodyPr>
          <a:p>
            <a:pPr algn="r"/>
            <a:r>
              <a:rPr lang="zh-TW" altLang="en-US">
                <a:ln>
                  <a:solidFill>
                    <a:schemeClr val="bg1"/>
                  </a:solidFill>
                </a:ln>
                <a:solidFill>
                  <a:schemeClr val="bg1"/>
                </a:solidFill>
                <a:sym typeface="+mn-ea"/>
              </a:rPr>
              <a:t>大海大海大海大海大海大海大海大海大海大海大海大海</a:t>
            </a:r>
            <a:r>
              <a:rPr lang="zh-TW" altLang="en-US">
                <a:ln>
                  <a:solidFill>
                    <a:schemeClr val="bg1"/>
                  </a:solidFill>
                </a:ln>
                <a:solidFill>
                  <a:schemeClr val="bg1"/>
                </a:solidFill>
                <a:sym typeface="+mn-ea"/>
              </a:rPr>
              <a:t>大海</a:t>
            </a:r>
            <a:endParaRPr lang="zh-TW" altLang="en-US"/>
          </a:p>
        </p:txBody>
      </p:sp>
      <p:sp>
        <p:nvSpPr>
          <p:cNvPr id="16" name="Text Box 15"/>
          <p:cNvSpPr txBox="1"/>
          <p:nvPr/>
        </p:nvSpPr>
        <p:spPr>
          <a:xfrm>
            <a:off x="3800475" y="3673475"/>
            <a:ext cx="8516620" cy="368300"/>
          </a:xfrm>
          <a:prstGeom prst="rect">
            <a:avLst/>
          </a:prstGeom>
          <a:solidFill>
            <a:srgbClr val="0070C0"/>
          </a:solidFill>
        </p:spPr>
        <p:txBody>
          <a:bodyPr wrap="square" rtlCol="0">
            <a:spAutoFit/>
          </a:bodyPr>
          <a:p>
            <a:pPr algn="r"/>
            <a:r>
              <a:rPr lang="zh-TW" altLang="en-US">
                <a:ln>
                  <a:solidFill>
                    <a:schemeClr val="bg1"/>
                  </a:solidFill>
                </a:ln>
                <a:solidFill>
                  <a:schemeClr val="bg1"/>
                </a:solidFill>
                <a:sym typeface="+mn-ea"/>
              </a:rPr>
              <a:t>大海大海大海大海大海大海大海大海大海大海大海大海大海大海大海大海大海</a:t>
            </a:r>
            <a:r>
              <a:rPr lang="zh-TW" altLang="en-US">
                <a:ln>
                  <a:solidFill>
                    <a:schemeClr val="bg1"/>
                  </a:solidFill>
                </a:ln>
                <a:solidFill>
                  <a:schemeClr val="bg1"/>
                </a:solidFill>
                <a:sym typeface="+mn-ea"/>
              </a:rPr>
              <a:t>大海</a:t>
            </a:r>
            <a:endParaRPr lang="zh-TW" altLang="en-US"/>
          </a:p>
        </p:txBody>
      </p:sp>
      <p:sp>
        <p:nvSpPr>
          <p:cNvPr id="17" name="Text Box 16"/>
          <p:cNvSpPr txBox="1"/>
          <p:nvPr/>
        </p:nvSpPr>
        <p:spPr>
          <a:xfrm>
            <a:off x="2505710" y="4041775"/>
            <a:ext cx="9811385" cy="368300"/>
          </a:xfrm>
          <a:prstGeom prst="rect">
            <a:avLst/>
          </a:prstGeom>
          <a:solidFill>
            <a:srgbClr val="0070C0"/>
          </a:solidFill>
        </p:spPr>
        <p:txBody>
          <a:bodyPr wrap="square" rtlCol="0">
            <a:spAutoFit/>
          </a:bodyPr>
          <a:p>
            <a:pPr algn="r"/>
            <a:r>
              <a:rPr lang="zh-TW" altLang="en-US">
                <a:ln>
                  <a:solidFill>
                    <a:schemeClr val="bg1"/>
                  </a:solidFill>
                </a:ln>
                <a:solidFill>
                  <a:schemeClr val="bg1"/>
                </a:solidFill>
                <a:sym typeface="+mn-ea"/>
              </a:rPr>
              <a:t>大海大海大海大海大海大海大海大海大海大海大海大海大海大海大海大海大海大海大海大海</a:t>
            </a:r>
            <a:r>
              <a:rPr lang="zh-TW" altLang="en-US">
                <a:ln>
                  <a:solidFill>
                    <a:schemeClr val="bg1"/>
                  </a:solidFill>
                </a:ln>
                <a:solidFill>
                  <a:schemeClr val="bg1"/>
                </a:solidFill>
                <a:sym typeface="+mn-ea"/>
              </a:rPr>
              <a:t>大海</a:t>
            </a:r>
            <a:endParaRPr lang="zh-TW" altLang="en-US"/>
          </a:p>
        </p:txBody>
      </p:sp>
      <p:sp>
        <p:nvSpPr>
          <p:cNvPr id="18" name="Text Box 17"/>
          <p:cNvSpPr txBox="1"/>
          <p:nvPr/>
        </p:nvSpPr>
        <p:spPr>
          <a:xfrm>
            <a:off x="1681480" y="4410075"/>
            <a:ext cx="10751820" cy="368300"/>
          </a:xfrm>
          <a:prstGeom prst="rect">
            <a:avLst/>
          </a:prstGeom>
          <a:solidFill>
            <a:srgbClr val="0070C0"/>
          </a:solidFill>
        </p:spPr>
        <p:txBody>
          <a:bodyPr wrap="square" rtlCol="0">
            <a:spAutoFit/>
          </a:bodyPr>
          <a:p>
            <a:pPr algn="r"/>
            <a:r>
              <a:rPr lang="zh-TW" altLang="en-US">
                <a:ln>
                  <a:solidFill>
                    <a:schemeClr val="bg1"/>
                  </a:solidFill>
                </a:ln>
                <a:solidFill>
                  <a:schemeClr val="bg1"/>
                </a:solidFill>
                <a:sym typeface="+mn-ea"/>
              </a:rPr>
              <a:t>大海大海大海</a:t>
            </a:r>
            <a:r>
              <a:rPr lang="zh-TW" altLang="en-US">
                <a:ln>
                  <a:solidFill>
                    <a:schemeClr val="bg1"/>
                  </a:solidFill>
                </a:ln>
                <a:solidFill>
                  <a:schemeClr val="bg1"/>
                </a:solidFill>
                <a:sym typeface="+mn-ea"/>
              </a:rPr>
              <a:t>大海大海大海大海大海大海大海大海大海大海大海大海大海大海大海大海大海大海大海</a:t>
            </a:r>
            <a:r>
              <a:rPr lang="zh-TW" altLang="en-US">
                <a:ln>
                  <a:solidFill>
                    <a:schemeClr val="bg1"/>
                  </a:solidFill>
                </a:ln>
                <a:solidFill>
                  <a:schemeClr val="bg1"/>
                </a:solidFill>
                <a:sym typeface="+mn-ea"/>
              </a:rPr>
              <a:t>大海</a:t>
            </a:r>
            <a:endParaRPr lang="zh-TW" altLang="en-US"/>
          </a:p>
        </p:txBody>
      </p:sp>
      <p:grpSp>
        <p:nvGrpSpPr>
          <p:cNvPr id="79" name="Group 78"/>
          <p:cNvGrpSpPr/>
          <p:nvPr/>
        </p:nvGrpSpPr>
        <p:grpSpPr>
          <a:xfrm>
            <a:off x="2856230" y="1046480"/>
            <a:ext cx="5937250" cy="6041390"/>
            <a:chOff x="4498" y="1648"/>
            <a:chExt cx="9350" cy="9514"/>
          </a:xfrm>
        </p:grpSpPr>
        <p:sp>
          <p:nvSpPr>
            <p:cNvPr id="80" name="Text Box 79"/>
            <p:cNvSpPr txBox="1"/>
            <p:nvPr/>
          </p:nvSpPr>
          <p:spPr>
            <a:xfrm>
              <a:off x="4498" y="2730"/>
              <a:ext cx="9351" cy="8432"/>
            </a:xfrm>
            <a:prstGeom prst="rect">
              <a:avLst/>
            </a:prstGeom>
            <a:solidFill>
              <a:schemeClr val="bg1"/>
            </a:solidFill>
            <a:ln>
              <a:noFill/>
            </a:ln>
          </p:spPr>
          <p:txBody>
            <a:bodyPr wrap="square" rtlCol="0">
              <a:spAutoFit/>
            </a:bodyPr>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頰臉頰臉頰臉頰臉頰臉頰臉頰臉頰臉頰臉頰臉頰臉頰臉頰臉頰臉頰臉頰臉頰臉頰臉頰臉頰臉頰臉頰臉頰臉頰臉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頰臉頰臉頰臉頰臉頰臉頰臉頰臉頰臉頰臉頰臉頰臉頰臉頰</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頰臉頰臉頰臉頰臉頰臉頰臉頰臉頰臉頰臉頰臉頰臉頰臉臉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頰臉頰臉頰臉頰臉頰臉頰臉頰臉頰臉頰臉頰臉頰臉頰臉頰</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臉頰臉頰臉頰臉頰臉頰臉頰臉頰臉頰臉頰臉頰臉臉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臉頰臉頰臉頰臉頰臉頰臉頰臉頰臉頰臉頰臉頰臉臉頰臉</a:t>
              </a:r>
              <a:endParaRPr lang="zh-TW" altLang="en-US" b="1">
                <a:ln>
                  <a:solidFill>
                    <a:schemeClr val="accent1">
                      <a:lumMod val="60000"/>
                      <a:lumOff val="40000"/>
                    </a:schemeClr>
                  </a:solidFill>
                </a:ln>
                <a:solidFill>
                  <a:schemeClr val="accent1">
                    <a:lumMod val="60000"/>
                    <a:lumOff val="40000"/>
                  </a:schemeClr>
                </a:solidFill>
                <a:sym typeface="+mn-ea"/>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a:t>
              </a: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endParaRPr>
            </a:p>
            <a:p>
              <a:pPr algn="ctr"/>
              <a:r>
                <a:rPr lang="zh-TW" altLang="en-US" b="1">
                  <a:ln>
                    <a:solidFill>
                      <a:schemeClr val="accent1">
                        <a:lumMod val="60000"/>
                        <a:lumOff val="40000"/>
                      </a:schemeClr>
                    </a:solidFill>
                  </a:ln>
                  <a:solidFill>
                    <a:schemeClr val="accent1">
                      <a:lumMod val="60000"/>
                      <a:lumOff val="40000"/>
                    </a:schemeClr>
                  </a:solidFill>
                  <a:sym typeface="+mn-ea"/>
                </a:rPr>
                <a:t>頰臉頰臉頰臉頰臉頰臉頰臉頰臉頰臉頰臉頰臉頰</a:t>
              </a:r>
              <a:endParaRPr lang="zh-TW" altLang="en-US" b="1">
                <a:ln>
                  <a:solidFill>
                    <a:schemeClr val="accent1">
                      <a:lumMod val="60000"/>
                      <a:lumOff val="40000"/>
                    </a:schemeClr>
                  </a:solidFill>
                </a:ln>
                <a:solidFill>
                  <a:schemeClr val="accent1">
                    <a:lumMod val="60000"/>
                    <a:lumOff val="40000"/>
                  </a:schemeClr>
                </a:solidFill>
                <a:sym typeface="+mn-ea"/>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臉頰臉頰臉頰臉頰臉頰臉頰臉頰臉頰臉頰臉</a:t>
              </a:r>
              <a:endParaRPr lang="zh-TW" altLang="en-US" b="1">
                <a:ln>
                  <a:solidFill>
                    <a:schemeClr val="accent1">
                      <a:lumMod val="60000"/>
                      <a:lumOff val="40000"/>
                    </a:schemeClr>
                  </a:solidFill>
                </a:ln>
                <a:solidFill>
                  <a:schemeClr val="accent1">
                    <a:lumMod val="60000"/>
                    <a:lumOff val="40000"/>
                  </a:schemeClr>
                </a:solidFill>
                <a:sym typeface="+mn-ea"/>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臉頰臉頰頰臉頰臉頰臉頰臉頰臉頰臉頰臉頰</a:t>
              </a:r>
              <a:endParaRPr lang="zh-TW" altLang="en-US"/>
            </a:p>
            <a:p>
              <a:pPr algn="ctr"/>
              <a:r>
                <a:rPr lang="zh-TW" altLang="en-US" b="1">
                  <a:ln>
                    <a:solidFill>
                      <a:schemeClr val="accent1">
                        <a:lumMod val="60000"/>
                        <a:lumOff val="40000"/>
                      </a:schemeClr>
                    </a:solidFill>
                  </a:ln>
                  <a:solidFill>
                    <a:schemeClr val="accent1">
                      <a:lumMod val="60000"/>
                      <a:lumOff val="40000"/>
                    </a:schemeClr>
                  </a:solidFill>
                  <a:sym typeface="+mn-ea"/>
                </a:rPr>
                <a:t>臉頰臉頰頰臉頰臉頰臉頰臉頰臉頰臉頰臉頰</a:t>
              </a:r>
              <a:endParaRPr lang="zh-TW" altLang="en-US" b="1">
                <a:ln>
                  <a:solidFill>
                    <a:schemeClr val="accent1">
                      <a:lumMod val="60000"/>
                      <a:lumOff val="40000"/>
                    </a:schemeClr>
                  </a:solidFill>
                </a:ln>
                <a:solidFill>
                  <a:schemeClr val="accent1">
                    <a:lumMod val="60000"/>
                    <a:lumOff val="40000"/>
                  </a:schemeClr>
                </a:solidFill>
                <a:sym typeface="+mn-ea"/>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臉頰臉頰頰臉頰臉頰臉頰臉頰臉頰臉頰臉頰</a:t>
              </a:r>
              <a:endParaRPr lang="zh-TW" altLang="en-US" b="1">
                <a:ln>
                  <a:solidFill>
                    <a:schemeClr val="accent1">
                      <a:lumMod val="60000"/>
                      <a:lumOff val="40000"/>
                    </a:schemeClr>
                  </a:solidFill>
                </a:ln>
                <a:solidFill>
                  <a:schemeClr val="accent1">
                    <a:lumMod val="60000"/>
                    <a:lumOff val="40000"/>
                  </a:schemeClr>
                </a:solidFill>
                <a:sym typeface="+mn-ea"/>
              </a:endParaRPr>
            </a:p>
            <a:p>
              <a:pPr algn="ctr"/>
              <a:r>
                <a:rPr lang="zh-TW" altLang="en-US" b="1">
                  <a:ln>
                    <a:solidFill>
                      <a:schemeClr val="accent1">
                        <a:lumMod val="60000"/>
                        <a:lumOff val="40000"/>
                      </a:schemeClr>
                    </a:solidFill>
                  </a:ln>
                  <a:solidFill>
                    <a:schemeClr val="accent1">
                      <a:lumMod val="60000"/>
                      <a:lumOff val="40000"/>
                    </a:schemeClr>
                  </a:solidFill>
                  <a:sym typeface="+mn-ea"/>
                </a:rPr>
                <a:t>臉頰臉頰頰臉頰臉頰臉頰臉頰臉頰臉頰臉頰</a:t>
              </a:r>
              <a:endParaRPr lang="zh-TW" altLang="en-US" b="1">
                <a:ln>
                  <a:solidFill>
                    <a:schemeClr val="accent1">
                      <a:lumMod val="60000"/>
                      <a:lumOff val="40000"/>
                    </a:schemeClr>
                  </a:solidFill>
                </a:ln>
                <a:solidFill>
                  <a:schemeClr val="accent1">
                    <a:lumMod val="60000"/>
                    <a:lumOff val="40000"/>
                  </a:schemeClr>
                </a:solidFill>
              </a:endParaRPr>
            </a:p>
            <a:p>
              <a:pPr algn="ctr"/>
              <a:endParaRPr lang="zh-TW" altLang="en-US" b="1">
                <a:ln>
                  <a:solidFill>
                    <a:schemeClr val="accent1">
                      <a:lumMod val="60000"/>
                      <a:lumOff val="40000"/>
                    </a:schemeClr>
                  </a:solidFill>
                </a:ln>
                <a:solidFill>
                  <a:schemeClr val="accent1">
                    <a:lumMod val="60000"/>
                    <a:lumOff val="40000"/>
                  </a:schemeClr>
                </a:solidFill>
              </a:endParaRPr>
            </a:p>
          </p:txBody>
        </p:sp>
        <p:sp>
          <p:nvSpPr>
            <p:cNvPr id="81" name="Text Box 80"/>
            <p:cNvSpPr txBox="1"/>
            <p:nvPr/>
          </p:nvSpPr>
          <p:spPr>
            <a:xfrm rot="20280000">
              <a:off x="4872" y="25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2" name="Text Box 81"/>
            <p:cNvSpPr txBox="1"/>
            <p:nvPr/>
          </p:nvSpPr>
          <p:spPr>
            <a:xfrm rot="20280000">
              <a:off x="5072" y="27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3" name="Text Box 82"/>
            <p:cNvSpPr txBox="1"/>
            <p:nvPr/>
          </p:nvSpPr>
          <p:spPr>
            <a:xfrm rot="20280000">
              <a:off x="5272" y="29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4" name="Text Box 83"/>
            <p:cNvSpPr txBox="1"/>
            <p:nvPr/>
          </p:nvSpPr>
          <p:spPr>
            <a:xfrm rot="20280000">
              <a:off x="5472" y="31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5" name="Text Box 84"/>
            <p:cNvSpPr txBox="1"/>
            <p:nvPr/>
          </p:nvSpPr>
          <p:spPr>
            <a:xfrm rot="20280000">
              <a:off x="5672" y="33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6" name="Text Box 85"/>
            <p:cNvSpPr txBox="1"/>
            <p:nvPr/>
          </p:nvSpPr>
          <p:spPr>
            <a:xfrm rot="20280000">
              <a:off x="5872" y="35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7" name="Text Box 86"/>
            <p:cNvSpPr txBox="1"/>
            <p:nvPr/>
          </p:nvSpPr>
          <p:spPr>
            <a:xfrm rot="20280000">
              <a:off x="6491" y="28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8" name="Text Box 87"/>
            <p:cNvSpPr txBox="1"/>
            <p:nvPr/>
          </p:nvSpPr>
          <p:spPr>
            <a:xfrm rot="20280000">
              <a:off x="6691" y="30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89" name="Text Box 88"/>
            <p:cNvSpPr txBox="1"/>
            <p:nvPr/>
          </p:nvSpPr>
          <p:spPr>
            <a:xfrm rot="20280000">
              <a:off x="6891" y="32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0" name="Text Box 89"/>
            <p:cNvSpPr txBox="1"/>
            <p:nvPr/>
          </p:nvSpPr>
          <p:spPr>
            <a:xfrm rot="20280000">
              <a:off x="9766" y="1748"/>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1" name="Text Box 90"/>
            <p:cNvSpPr txBox="1"/>
            <p:nvPr/>
          </p:nvSpPr>
          <p:spPr>
            <a:xfrm rot="20280000">
              <a:off x="6222" y="25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2" name="Text Box 91"/>
            <p:cNvSpPr txBox="1"/>
            <p:nvPr/>
          </p:nvSpPr>
          <p:spPr>
            <a:xfrm rot="20280000">
              <a:off x="8041" y="2048"/>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3" name="Text Box 92"/>
            <p:cNvSpPr txBox="1"/>
            <p:nvPr/>
          </p:nvSpPr>
          <p:spPr>
            <a:xfrm rot="20280000">
              <a:off x="8310" y="244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4" name="Text Box 93"/>
            <p:cNvSpPr txBox="1"/>
            <p:nvPr/>
          </p:nvSpPr>
          <p:spPr>
            <a:xfrm rot="20280000">
              <a:off x="9507" y="25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5" name="Text Box 94"/>
            <p:cNvSpPr txBox="1"/>
            <p:nvPr/>
          </p:nvSpPr>
          <p:spPr>
            <a:xfrm rot="20280000">
              <a:off x="10932" y="244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6" name="Text Box 95"/>
            <p:cNvSpPr txBox="1"/>
            <p:nvPr/>
          </p:nvSpPr>
          <p:spPr>
            <a:xfrm rot="20280000">
              <a:off x="10647" y="1648"/>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7" name="Text Box 96"/>
            <p:cNvSpPr txBox="1"/>
            <p:nvPr/>
          </p:nvSpPr>
          <p:spPr>
            <a:xfrm rot="20280000">
              <a:off x="6072" y="37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8" name="Text Box 97"/>
            <p:cNvSpPr txBox="1"/>
            <p:nvPr/>
          </p:nvSpPr>
          <p:spPr>
            <a:xfrm rot="20280000">
              <a:off x="11326" y="2148"/>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99" name="Text Box 98"/>
            <p:cNvSpPr txBox="1"/>
            <p:nvPr/>
          </p:nvSpPr>
          <p:spPr>
            <a:xfrm rot="20280000">
              <a:off x="11585" y="2533"/>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100" name="Text Box 99"/>
            <p:cNvSpPr txBox="1"/>
            <p:nvPr/>
          </p:nvSpPr>
          <p:spPr>
            <a:xfrm rot="20280000">
              <a:off x="11072" y="1848"/>
              <a:ext cx="1728" cy="580"/>
            </a:xfrm>
            <a:prstGeom prst="rect">
              <a:avLst/>
            </a:prstGeom>
            <a:solidFill>
              <a:schemeClr val="accent1"/>
            </a:solidFill>
          </p:spPr>
          <p:txBody>
            <a:bodyPr wrap="none" rtlCol="0">
              <a:spAutoFit/>
            </a:bodyPr>
            <a:p>
              <a:r>
                <a:rPr lang="zh-TW" altLang="en-US" b="1" u="sng">
                  <a:ln>
                    <a:solidFill>
                      <a:schemeClr val="accent1"/>
                    </a:solidFill>
                  </a:ln>
                  <a:solidFill>
                    <a:schemeClr val="accent1"/>
                  </a:solidFill>
                  <a:effectLst>
                    <a:outerShdw blurRad="38100" dist="25400" dir="5400000" algn="ctr" rotWithShape="0">
                      <a:srgbClr val="6E747A">
                        <a:alpha val="43000"/>
                      </a:srgbClr>
                    </a:outerShdw>
                  </a:effectLst>
                </a:rPr>
                <a:t>金黃頭髮</a:t>
              </a:r>
              <a:endParaRPr lang="zh-TW" altLang="en-US" b="1" u="sng">
                <a:ln>
                  <a:solidFill>
                    <a:schemeClr val="accent1"/>
                  </a:solidFill>
                </a:ln>
                <a:solidFill>
                  <a:schemeClr val="accent1"/>
                </a:solidFill>
                <a:effectLst>
                  <a:outerShdw blurRad="38100" dist="25400" dir="5400000" algn="ctr" rotWithShape="0">
                    <a:srgbClr val="6E747A">
                      <a:alpha val="43000"/>
                    </a:srgbClr>
                  </a:outerShdw>
                </a:effectLst>
              </a:endParaRPr>
            </a:p>
          </p:txBody>
        </p:sp>
        <p:sp>
          <p:nvSpPr>
            <p:cNvPr id="101" name="Text Box 100"/>
            <p:cNvSpPr txBox="1"/>
            <p:nvPr/>
          </p:nvSpPr>
          <p:spPr>
            <a:xfrm rot="21240000">
              <a:off x="6161" y="4937"/>
              <a:ext cx="2303" cy="1501"/>
            </a:xfrm>
            <a:prstGeom prst="rect">
              <a:avLst/>
            </a:prstGeom>
            <a:solidFill>
              <a:schemeClr val="tx1"/>
            </a:solidFill>
          </p:spPr>
          <p:txBody>
            <a:bodyPr wrap="square" rtlCol="0">
              <a:spAutoFit/>
              <a:scene3d>
                <a:camera prst="orthographicFront"/>
                <a:lightRig rig="threePt" dir="t"/>
              </a:scene3d>
            </a:bodyPr>
            <a:p>
              <a:pPr algn="ctr"/>
              <a:r>
                <a:rPr lang="zh-TW" altLang="en-US" sz="2800" b="1">
                  <a:solidFill>
                    <a:schemeClr val="bg1"/>
                  </a:solidFill>
                  <a:effectLst>
                    <a:outerShdw blurRad="38100" dist="19050" dir="2700000" algn="tl" rotWithShape="0">
                      <a:schemeClr val="dk1">
                        <a:alpha val="40000"/>
                      </a:schemeClr>
                    </a:outerShdw>
                  </a:effectLst>
                </a:rPr>
                <a:t>我是</a:t>
              </a:r>
              <a:endParaRPr lang="zh-TW" altLang="en-US" sz="2800" b="1">
                <a:solidFill>
                  <a:schemeClr val="bg1"/>
                </a:solidFill>
                <a:effectLst>
                  <a:outerShdw blurRad="38100" dist="19050" dir="2700000" algn="tl" rotWithShape="0">
                    <a:schemeClr val="dk1">
                      <a:alpha val="40000"/>
                    </a:schemeClr>
                  </a:outerShdw>
                </a:effectLst>
              </a:endParaRPr>
            </a:p>
            <a:p>
              <a:pPr algn="ctr"/>
              <a:r>
                <a:rPr lang="zh-TW" altLang="en-US" sz="2800" b="1">
                  <a:solidFill>
                    <a:schemeClr val="bg1"/>
                  </a:solidFill>
                  <a:effectLst>
                    <a:outerShdw blurRad="38100" dist="19050" dir="2700000" algn="tl" rotWithShape="0">
                      <a:schemeClr val="dk1">
                        <a:alpha val="40000"/>
                      </a:schemeClr>
                    </a:outerShdw>
                  </a:effectLst>
                </a:rPr>
                <a:t>小王子</a:t>
              </a:r>
              <a:endParaRPr lang="zh-TW" altLang="en-US" sz="2800" b="1">
                <a:solidFill>
                  <a:schemeClr val="bg1"/>
                </a:solidFill>
                <a:effectLst>
                  <a:outerShdw blurRad="38100" dist="19050" dir="2700000" algn="tl" rotWithShape="0">
                    <a:schemeClr val="dk1">
                      <a:alpha val="40000"/>
                    </a:schemeClr>
                  </a:outerShdw>
                </a:effectLst>
              </a:endParaRPr>
            </a:p>
          </p:txBody>
        </p:sp>
        <p:sp>
          <p:nvSpPr>
            <p:cNvPr id="102" name="Text Box 101"/>
            <p:cNvSpPr txBox="1"/>
            <p:nvPr/>
          </p:nvSpPr>
          <p:spPr>
            <a:xfrm>
              <a:off x="8464" y="7261"/>
              <a:ext cx="1008" cy="580"/>
            </a:xfrm>
            <a:prstGeom prst="rect">
              <a:avLst/>
            </a:prstGeom>
            <a:noFill/>
          </p:spPr>
          <p:txBody>
            <a:bodyPr wrap="none" rtlCol="0">
              <a:spAutoFit/>
            </a:bodyPr>
            <a:p>
              <a:r>
                <a:rPr lang="zh-TW" altLang="en-US"/>
                <a:t>鼻子</a:t>
              </a:r>
              <a:endParaRPr lang="zh-TW" altLang="en-US"/>
            </a:p>
          </p:txBody>
        </p:sp>
        <p:sp>
          <p:nvSpPr>
            <p:cNvPr id="103" name="Text Box 102"/>
            <p:cNvSpPr txBox="1"/>
            <p:nvPr/>
          </p:nvSpPr>
          <p:spPr>
            <a:xfrm rot="420000">
              <a:off x="10034" y="4750"/>
              <a:ext cx="2303" cy="1501"/>
            </a:xfrm>
            <a:prstGeom prst="rect">
              <a:avLst/>
            </a:prstGeom>
            <a:solidFill>
              <a:schemeClr val="tx1"/>
            </a:solidFill>
          </p:spPr>
          <p:txBody>
            <a:bodyPr wrap="square" rtlCol="0">
              <a:spAutoFit/>
              <a:scene3d>
                <a:camera prst="orthographicFront"/>
                <a:lightRig rig="threePt" dir="t"/>
              </a:scene3d>
            </a:bodyPr>
            <a:p>
              <a:pPr algn="ctr"/>
              <a:r>
                <a:rPr lang="zh-TW" altLang="en-US" sz="2800" b="1">
                  <a:solidFill>
                    <a:schemeClr val="bg1"/>
                  </a:solidFill>
                  <a:effectLst>
                    <a:outerShdw blurRad="38100" dist="19050" dir="2700000" algn="tl" rotWithShape="0">
                      <a:schemeClr val="dk1">
                        <a:alpha val="40000"/>
                      </a:schemeClr>
                    </a:outerShdw>
                  </a:effectLst>
                </a:rPr>
                <a:t>我是</a:t>
              </a:r>
              <a:endParaRPr lang="zh-TW" altLang="en-US" sz="2800" b="1">
                <a:solidFill>
                  <a:schemeClr val="bg1"/>
                </a:solidFill>
                <a:effectLst>
                  <a:outerShdw blurRad="38100" dist="19050" dir="2700000" algn="tl" rotWithShape="0">
                    <a:schemeClr val="dk1">
                      <a:alpha val="40000"/>
                    </a:schemeClr>
                  </a:outerShdw>
                </a:effectLst>
              </a:endParaRPr>
            </a:p>
            <a:p>
              <a:pPr algn="ctr"/>
              <a:r>
                <a:rPr lang="zh-TW" altLang="en-US" sz="2800" b="1">
                  <a:solidFill>
                    <a:schemeClr val="bg1"/>
                  </a:solidFill>
                  <a:effectLst>
                    <a:outerShdw blurRad="38100" dist="19050" dir="2700000" algn="tl" rotWithShape="0">
                      <a:schemeClr val="dk1">
                        <a:alpha val="40000"/>
                      </a:schemeClr>
                    </a:outerShdw>
                  </a:effectLst>
                </a:rPr>
                <a:t>小王子</a:t>
              </a:r>
              <a:endParaRPr lang="zh-TW" altLang="en-US" sz="2800" b="1">
                <a:solidFill>
                  <a:schemeClr val="bg1"/>
                </a:solidFill>
                <a:effectLst>
                  <a:outerShdw blurRad="38100" dist="19050" dir="2700000" algn="tl" rotWithShape="0">
                    <a:schemeClr val="dk1">
                      <a:alpha val="40000"/>
                    </a:schemeClr>
                  </a:outerShdw>
                </a:effectLst>
              </a:endParaRPr>
            </a:p>
          </p:txBody>
        </p:sp>
        <p:sp>
          <p:nvSpPr>
            <p:cNvPr id="104" name="Text Box 103"/>
            <p:cNvSpPr txBox="1"/>
            <p:nvPr/>
          </p:nvSpPr>
          <p:spPr>
            <a:xfrm>
              <a:off x="9405" y="9271"/>
              <a:ext cx="2238" cy="1888"/>
            </a:xfrm>
            <a:prstGeom prst="rect">
              <a:avLst/>
            </a:prstGeom>
            <a:noFill/>
          </p:spPr>
          <p:txBody>
            <a:bodyPr wrap="square" rtlCol="0">
              <a:spAutoFit/>
            </a:bodyPr>
            <a:p>
              <a:pPr algn="r"/>
              <a:r>
                <a:rPr lang="zh-TW" altLang="en-US">
                  <a:sym typeface="+mn-ea"/>
                </a:rPr>
                <a:t>笑</a:t>
              </a:r>
              <a:endParaRPr lang="zh-TW" altLang="en-US"/>
            </a:p>
            <a:p>
              <a:pPr algn="r"/>
              <a:r>
                <a:rPr lang="zh-TW" altLang="en-US"/>
                <a:t>大大的微</a:t>
              </a:r>
              <a:r>
                <a:rPr lang="zh-TW" altLang="en-US">
                  <a:noFill/>
                </a:rPr>
                <a:t>校</a:t>
              </a:r>
              <a:r>
                <a:rPr lang="en-US" altLang="zh-TW">
                  <a:noFill/>
                </a:rPr>
                <a:t> </a:t>
              </a:r>
              <a:r>
                <a:rPr lang="zh-TW" altLang="en-US"/>
                <a:t>  </a:t>
              </a:r>
              <a:endParaRPr lang="zh-TW" altLang="en-US"/>
            </a:p>
            <a:p>
              <a:pPr algn="r"/>
              <a:endParaRPr lang="zh-TW" altLang="en-US"/>
            </a:p>
            <a:p>
              <a:pPr algn="r"/>
              <a:endParaRPr lang="zh-TW"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0" fill="hold"/>
                                        <p:tgtEl>
                                          <p:spTgt spid="79"/>
                                        </p:tgtEl>
                                        <p:attrNameLst>
                                          <p:attrName>ppt_x</p:attrName>
                                        </p:attrNameLst>
                                      </p:cBhvr>
                                      <p:tavLst>
                                        <p:tav tm="0">
                                          <p:val>
                                            <p:strVal val="#ppt_x"/>
                                          </p:val>
                                        </p:tav>
                                        <p:tav tm="100000">
                                          <p:val>
                                            <p:strVal val="#ppt_x"/>
                                          </p:val>
                                        </p:tav>
                                      </p:tavLst>
                                    </p:anim>
                                    <p:anim calcmode="lin" valueType="num">
                                      <p:cBhvr additive="base">
                                        <p:cTn id="8" dur="50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382385"/>
            <a:ext cx="10178322" cy="1492132"/>
          </a:xfrm>
        </p:spPr>
        <p:txBody>
          <a:bodyPr>
            <a:normAutofit fontScale="90000"/>
          </a:bodyPr>
          <a:lstStyle/>
          <a:p>
            <a:r>
              <a:rPr lang="zh-TW" altLang="en-US" dirty="0"/>
              <a:t>遇見小王子之前</a:t>
            </a:r>
            <a:r>
              <a:rPr lang="en-US" altLang="zh-TW" dirty="0">
                <a:latin typeface="+mj-ea"/>
              </a:rPr>
              <a:t>...</a:t>
            </a:r>
            <a:br>
              <a:rPr lang="en-US" altLang="zh-TW" dirty="0">
                <a:latin typeface="+mj-ea"/>
              </a:rPr>
            </a:br>
            <a:r>
              <a:rPr lang="zh-TW" altLang="en-US" dirty="0">
                <a:latin typeface="+mj-ea"/>
              </a:rPr>
              <a:t>先提提作者．</a:t>
            </a:r>
            <a:br>
              <a:rPr lang="zh-TW" altLang="en-US" dirty="0">
                <a:latin typeface="+mj-ea"/>
              </a:rPr>
            </a:br>
            <a:endParaRPr lang="zh-TW" altLang="en-US" dirty="0">
              <a:latin typeface="+mj-ea"/>
            </a:endParaRPr>
          </a:p>
        </p:txBody>
      </p:sp>
      <p:sp>
        <p:nvSpPr>
          <p:cNvPr id="3" name="內容版面配置區 2"/>
          <p:cNvSpPr>
            <a:spLocks noGrp="1"/>
          </p:cNvSpPr>
          <p:nvPr>
            <p:ph idx="1"/>
          </p:nvPr>
        </p:nvSpPr>
        <p:spPr>
          <a:xfrm>
            <a:off x="1251678" y="3327401"/>
            <a:ext cx="10178322" cy="3593591"/>
          </a:xfrm>
        </p:spPr>
        <p:txBody>
          <a:bodyPr/>
          <a:lstStyle/>
          <a:p>
            <a:pPr marL="0" indent="0"/>
            <a:r>
              <a:rPr lang="en-US" altLang="zh-TW" sz="2400"/>
              <a:t> </a:t>
            </a:r>
            <a:r>
              <a:rPr lang="zh-TW" altLang="en-US" sz="2400"/>
              <a:t>作者習慣坐在安樂椅上旅行．</a:t>
            </a:r>
            <a:endParaRPr lang="zh-TW" altLang="en-US" sz="2400"/>
          </a:p>
          <a:p>
            <a:pPr marL="0" indent="0"/>
            <a:r>
              <a:rPr lang="zh-TW" altLang="en-US" sz="2400"/>
              <a:t> 原本打算去一個名字很難唸的地方，</a:t>
            </a:r>
            <a:endParaRPr lang="zh-TW" altLang="en-US" sz="2400"/>
          </a:p>
          <a:p>
            <a:pPr marL="0" indent="0">
              <a:buNone/>
            </a:pPr>
            <a:r>
              <a:rPr lang="zh-TW" altLang="en-US" sz="2400"/>
              <a:t>  且去的原因就是因為名稱獨特．</a:t>
            </a:r>
            <a:endParaRPr lang="zh-TW" altLang="en-US" sz="2400"/>
          </a:p>
          <a:p>
            <a:pPr marL="0" indent="0"/>
            <a:r>
              <a:rPr lang="zh-TW" altLang="en-US" sz="2400"/>
              <a:t> 不打算去個稀鬆平常、常見的旅遊勝地．</a:t>
            </a:r>
            <a:endParaRPr lang="zh-TW" altLang="en-US" sz="2400"/>
          </a:p>
          <a:p>
            <a:pPr marL="0" indent="0"/>
            <a:r>
              <a:rPr lang="zh-TW" altLang="en-US" sz="2400"/>
              <a:t> 所以老實講，他的所有冒險都是他幻想出來的</a:t>
            </a:r>
            <a:r>
              <a:rPr lang="en-US" altLang="zh-TW" sz="2400"/>
              <a:t>...</a:t>
            </a:r>
            <a:endParaRPr lang="zh-TW" altLang="en-US"/>
          </a:p>
          <a:p>
            <a:pPr marL="0" indent="0"/>
            <a:endParaRPr lang="zh-TW" altLang="en-US"/>
          </a:p>
        </p:txBody>
      </p:sp>
      <p:pic>
        <p:nvPicPr>
          <p:cNvPr id="4" name="Picture 3" descr="03-《再見小王子》"/>
          <p:cNvPicPr>
            <a:picLocks noChangeAspect="1"/>
          </p:cNvPicPr>
          <p:nvPr/>
        </p:nvPicPr>
        <p:blipFill>
          <a:blip r:embed="rId1"/>
          <a:stretch>
            <a:fillRect/>
          </a:stretch>
        </p:blipFill>
        <p:spPr>
          <a:xfrm>
            <a:off x="8249285" y="817880"/>
            <a:ext cx="3476625" cy="48926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93" y="1654925"/>
            <a:ext cx="10178322" cy="1492132"/>
          </a:xfrm>
        </p:spPr>
        <p:txBody>
          <a:bodyPr>
            <a:noAutofit/>
          </a:bodyPr>
          <a:lstStyle/>
          <a:p>
            <a:r>
              <a:rPr lang="zh-TW" altLang="en-US" sz="5800"/>
              <a:t>之後他與小王子美麗的邂逅，</a:t>
            </a:r>
            <a:br>
              <a:rPr lang="zh-TW" altLang="en-US" sz="5800"/>
            </a:br>
            <a:r>
              <a:rPr lang="en-US" altLang="zh-TW" sz="5800"/>
              <a:t>	</a:t>
            </a:r>
            <a:r>
              <a:rPr lang="zh-TW" altLang="en-US" sz="5800"/>
              <a:t>也只是他一廂情願的幻想</a:t>
            </a:r>
            <a:r>
              <a:rPr lang="en-US" altLang="zh-TW" sz="5800">
                <a:latin typeface="+mj-ea"/>
                <a:cs typeface="+mj-ea"/>
              </a:rPr>
              <a:t>...</a:t>
            </a:r>
            <a:endParaRPr lang="en-US" altLang="zh-TW" sz="5800">
              <a:latin typeface="+mj-ea"/>
              <a:cs typeface="+mj-ea"/>
            </a:endParaRPr>
          </a:p>
        </p:txBody>
      </p:sp>
      <p:sp>
        <p:nvSpPr>
          <p:cNvPr id="4" name="Title 1"/>
          <p:cNvSpPr>
            <a:spLocks noGrp="1"/>
          </p:cNvSpPr>
          <p:nvPr/>
        </p:nvSpPr>
        <p:spPr>
          <a:xfrm>
            <a:off x="1391378" y="4922635"/>
            <a:ext cx="10178322" cy="1492132"/>
          </a:xfrm>
          <a:prstGeom prst="rect">
            <a:avLst/>
          </a:prstGeom>
        </p:spPr>
        <p:txBody>
          <a:bodyPr vert="horz" lIns="91440" tIns="45720" rIns="91440" bIns="45720" rtlCol="0" anchor="t"/>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marL="0" indent="0">
              <a:buNone/>
            </a:pPr>
            <a:r>
              <a:rPr lang="zh-TW" altLang="en-US" sz="4800">
                <a:sym typeface="+mn-ea"/>
              </a:rPr>
              <a:t>不過那個是聲融要報告的了</a:t>
            </a:r>
            <a:r>
              <a:rPr lang="en-US" altLang="zh-TW" sz="4800">
                <a:latin typeface="+mj-ea"/>
                <a:cs typeface="+mj-ea"/>
                <a:sym typeface="+mn-ea"/>
              </a:rPr>
              <a:t>...</a:t>
            </a:r>
            <a:endParaRPr lang="en-US" altLang="zh-TW" sz="4800">
              <a:latin typeface="+mj-ea"/>
              <a:cs typeface="+mj-ea"/>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73" y="1807960"/>
            <a:ext cx="10178322" cy="1492132"/>
          </a:xfrm>
        </p:spPr>
        <p:txBody>
          <a:bodyPr>
            <a:noAutofit/>
          </a:bodyPr>
          <a:lstStyle/>
          <a:p>
            <a:r>
              <a:rPr lang="zh-TW" altLang="en-US" sz="11500"/>
              <a:t>進入正題：</a:t>
            </a:r>
            <a:br>
              <a:rPr lang="zh-TW" altLang="en-US" sz="11500"/>
            </a:br>
            <a:r>
              <a:rPr lang="en-US" altLang="zh-TW" sz="11500"/>
              <a:t>	</a:t>
            </a:r>
            <a:r>
              <a:rPr lang="zh-TW" altLang="en-US" sz="11500"/>
              <a:t>冒險的啟程</a:t>
            </a:r>
            <a:r>
              <a:rPr lang="en-US" altLang="zh-TW" sz="11500">
                <a:latin typeface="+mj-ea"/>
                <a:cs typeface="+mj-ea"/>
              </a:rPr>
              <a:t>—</a:t>
            </a:r>
            <a:endParaRPr lang="en-US" altLang="zh-TW" sz="11500">
              <a:latin typeface="+mj-ea"/>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838950"/>
            <a:ext cx="10178322" cy="1492132"/>
          </a:xfrm>
        </p:spPr>
        <p:txBody>
          <a:bodyPr/>
          <a:lstStyle/>
          <a:p>
            <a:r>
              <a:rPr lang="zh-TW" altLang="en-US"/>
              <a:t>他很開心的坐在椅子上</a:t>
            </a:r>
            <a:endParaRPr lang="zh-TW" altLang="en-US"/>
          </a:p>
        </p:txBody>
      </p:sp>
      <p:sp>
        <p:nvSpPr>
          <p:cNvPr id="4" name="Title 1"/>
          <p:cNvSpPr>
            <a:spLocks noGrp="1"/>
          </p:cNvSpPr>
          <p:nvPr/>
        </p:nvSpPr>
        <p:spPr>
          <a:xfrm>
            <a:off x="1251678" y="3490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
        <p:nvSpPr>
          <p:cNvPr id="5" name="Title 1"/>
          <p:cNvSpPr>
            <a:spLocks noGrp="1"/>
          </p:cNvSpPr>
          <p:nvPr/>
        </p:nvSpPr>
        <p:spPr>
          <a:xfrm>
            <a:off x="1378678" y="3617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
        <p:nvSpPr>
          <p:cNvPr id="6" name="Title 1"/>
          <p:cNvSpPr>
            <a:spLocks noGrp="1"/>
          </p:cNvSpPr>
          <p:nvPr/>
        </p:nvSpPr>
        <p:spPr>
          <a:xfrm>
            <a:off x="1251678" y="2124825"/>
            <a:ext cx="10178322" cy="149213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打開地圖找一個順眼、好念的地方，就像</a:t>
            </a:r>
            <a:r>
              <a:rPr lang="en-US" altLang="zh-TW">
                <a:latin typeface="+mj-ea"/>
                <a:cs typeface="+mj-ea"/>
              </a:rPr>
              <a:t>—</a:t>
            </a:r>
            <a:r>
              <a:rPr lang="zh-TW" altLang="en-US"/>
              <a:t>考浦</a:t>
            </a:r>
            <a:r>
              <a:rPr lang="zh-TW" altLang="en-US"/>
              <a:t>（</a:t>
            </a:r>
            <a:r>
              <a:rPr lang="en-US" altLang="zh-TW">
                <a:latin typeface="+mj-ea"/>
                <a:cs typeface="+mj-ea"/>
              </a:rPr>
              <a:t>kyaukpyu</a:t>
            </a:r>
            <a:r>
              <a:rPr lang="zh-TW" altLang="en-US"/>
              <a:t>）．</a:t>
            </a:r>
            <a:endParaRPr lang="zh-TW" altLang="en-US"/>
          </a:p>
        </p:txBody>
      </p:sp>
      <p:sp>
        <p:nvSpPr>
          <p:cNvPr id="7" name="Title 1"/>
          <p:cNvSpPr>
            <a:spLocks noGrp="1"/>
          </p:cNvSpPr>
          <p:nvPr/>
        </p:nvSpPr>
        <p:spPr>
          <a:xfrm>
            <a:off x="1505678" y="3744075"/>
            <a:ext cx="10178322" cy="1492132"/>
          </a:xfrm>
          <a:prstGeom prst="rect">
            <a:avLst/>
          </a:prstGeom>
        </p:spPr>
        <p:txBody>
          <a:bodyPr vert="horz" lIns="91440" tIns="45720" rIns="91440" bIns="45720" rtlCol="0" anchor="t">
            <a:normAutofit/>
          </a:bodyPr>
          <a:lstStyle/>
          <a:p>
            <a:endParaRPr lang="zh-TW" altLang="en-US"/>
          </a:p>
        </p:txBody>
      </p:sp>
      <p:sp>
        <p:nvSpPr>
          <p:cNvPr id="8" name="Title 1"/>
          <p:cNvSpPr>
            <a:spLocks noGrp="1"/>
          </p:cNvSpPr>
          <p:nvPr/>
        </p:nvSpPr>
        <p:spPr>
          <a:xfrm>
            <a:off x="1505678" y="3884410"/>
            <a:ext cx="10178322" cy="1492132"/>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然後就坐在安樂椅上開始他的冒險．</a:t>
            </a:r>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a:t>在他的幻想中，他在碼頭上花了不少時間尋找知道這個地名的船長</a:t>
            </a:r>
            <a:endParaRPr lang="zh-TW" altLang="en-US"/>
          </a:p>
        </p:txBody>
      </p:sp>
      <p:sp>
        <p:nvSpPr>
          <p:cNvPr id="4" name="Title 1"/>
          <p:cNvSpPr>
            <a:spLocks noGrp="1"/>
          </p:cNvSpPr>
          <p:nvPr/>
        </p:nvSpPr>
        <p:spPr>
          <a:xfrm>
            <a:off x="1251678" y="3490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
        <p:nvSpPr>
          <p:cNvPr id="6" name="Title 1"/>
          <p:cNvSpPr>
            <a:spLocks noGrp="1"/>
          </p:cNvSpPr>
          <p:nvPr/>
        </p:nvSpPr>
        <p:spPr>
          <a:xfrm>
            <a:off x="1292318" y="2997315"/>
            <a:ext cx="10178322" cy="1492132"/>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直到他找到一艘</a:t>
            </a:r>
            <a:r>
              <a:rPr lang="zh-TW" altLang="en-US">
                <a:latin typeface="+mj-ea"/>
                <a:cs typeface="+mj-ea"/>
              </a:rPr>
              <a:t>船</a:t>
            </a:r>
            <a:endParaRPr lang="zh-TW" altLang="en-US">
              <a:latin typeface="+mj-ea"/>
              <a:cs typeface="+mj-ea"/>
            </a:endParaRPr>
          </a:p>
          <a:p>
            <a:endParaRPr lang="zh-TW" altLang="en-US">
              <a:latin typeface="+mj-ea"/>
              <a:cs typeface="+mj-ea"/>
            </a:endParaRPr>
          </a:p>
        </p:txBody>
      </p:sp>
      <p:sp>
        <p:nvSpPr>
          <p:cNvPr id="7" name="Title 1"/>
          <p:cNvSpPr>
            <a:spLocks noGrp="1"/>
          </p:cNvSpPr>
          <p:nvPr/>
        </p:nvSpPr>
        <p:spPr>
          <a:xfrm>
            <a:off x="1632678" y="3871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
        <p:nvSpPr>
          <p:cNvPr id="8" name="Title 1"/>
          <p:cNvSpPr>
            <a:spLocks noGrp="1"/>
          </p:cNvSpPr>
          <p:nvPr/>
        </p:nvSpPr>
        <p:spPr>
          <a:xfrm>
            <a:off x="1759678" y="3998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
        <p:nvSpPr>
          <p:cNvPr id="9" name="Title 1"/>
          <p:cNvSpPr>
            <a:spLocks noGrp="1"/>
          </p:cNvSpPr>
          <p:nvPr/>
        </p:nvSpPr>
        <p:spPr>
          <a:xfrm>
            <a:off x="4414613" y="4692130"/>
            <a:ext cx="10178322" cy="1492132"/>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船長風騷而有魅力</a:t>
            </a:r>
            <a:endParaRPr lang="zh-TW" altLang="en-US"/>
          </a:p>
          <a:p>
            <a:r>
              <a:rPr lang="en-US" altLang="zh-TW"/>
              <a:t>	</a:t>
            </a:r>
            <a:endParaRPr lang="zh-TW" altLang="en-US"/>
          </a:p>
        </p:txBody>
      </p:sp>
      <p:sp>
        <p:nvSpPr>
          <p:cNvPr id="3" name="Text Box 2"/>
          <p:cNvSpPr txBox="1"/>
          <p:nvPr/>
        </p:nvSpPr>
        <p:spPr>
          <a:xfrm>
            <a:off x="5974715" y="5805170"/>
            <a:ext cx="5123180" cy="1660525"/>
          </a:xfrm>
          <a:prstGeom prst="rect">
            <a:avLst/>
          </a:prstGeom>
          <a:noFill/>
        </p:spPr>
        <p:txBody>
          <a:bodyPr wrap="none" rtlCol="0">
            <a:spAutoFit/>
          </a:bodyPr>
          <a:p>
            <a:pPr algn="l"/>
            <a:r>
              <a:rPr lang="zh-TW" altLang="en-US" sz="5100" cap="all" spc="200">
                <a:solidFill>
                  <a:schemeClr val="tx2"/>
                </a:solidFill>
                <a:latin typeface="+mj-lt"/>
                <a:ea typeface="+mj-ea"/>
                <a:cs typeface="+mj-cs"/>
                <a:sym typeface="+mn-ea"/>
              </a:rPr>
              <a:t>而</a:t>
            </a:r>
            <a:r>
              <a:rPr lang="zh-TW" altLang="en-US" sz="5100" cap="all" spc="200">
                <a:solidFill>
                  <a:schemeClr val="tx2"/>
                </a:solidFill>
                <a:latin typeface="+mj-lt"/>
                <a:ea typeface="+mj-ea"/>
                <a:cs typeface="+mj-cs"/>
                <a:sym typeface="+mn-ea"/>
              </a:rPr>
              <a:t>且，他有大ㄐㄐ</a:t>
            </a:r>
            <a:endParaRPr lang="zh-TW" altLang="en-US" sz="5100" cap="all" spc="200">
              <a:solidFill>
                <a:schemeClr val="tx2"/>
              </a:solidFill>
              <a:latin typeface="+mj-lt"/>
              <a:ea typeface="+mj-ea"/>
              <a:cs typeface="+mj-cs"/>
            </a:endParaRPr>
          </a:p>
          <a:p>
            <a:endParaRPr lang="zh-TW" altLang="en-US" sz="5100" cap="all" spc="200">
              <a:solidFill>
                <a:schemeClr val="tx2"/>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a:t>在他狂野而性感的外表之下</a:t>
            </a:r>
            <a:endParaRPr lang="zh-TW" altLang="en-US"/>
          </a:p>
        </p:txBody>
      </p:sp>
      <p:sp>
        <p:nvSpPr>
          <p:cNvPr id="4" name="Title 1"/>
          <p:cNvSpPr>
            <a:spLocks noGrp="1"/>
          </p:cNvSpPr>
          <p:nvPr/>
        </p:nvSpPr>
        <p:spPr>
          <a:xfrm>
            <a:off x="1251678" y="2682990"/>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藏有一顆體貼溫暖的心</a:t>
            </a:r>
            <a:endParaRPr lang="zh-TW" altLang="en-US"/>
          </a:p>
        </p:txBody>
      </p:sp>
      <p:sp>
        <p:nvSpPr>
          <p:cNvPr id="5" name="Title 1"/>
          <p:cNvSpPr>
            <a:spLocks noGrp="1"/>
          </p:cNvSpPr>
          <p:nvPr/>
        </p:nvSpPr>
        <p:spPr>
          <a:xfrm>
            <a:off x="1453608" y="4567670"/>
            <a:ext cx="10178322" cy="1492132"/>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他的那些精彩而不失智識的故事</a:t>
            </a:r>
            <a:endParaRPr lang="zh-TW" altLang="en-US"/>
          </a:p>
        </p:txBody>
      </p:sp>
      <p:sp>
        <p:nvSpPr>
          <p:cNvPr id="4" name="Title 1"/>
          <p:cNvSpPr>
            <a:spLocks noGrp="1"/>
          </p:cNvSpPr>
          <p:nvPr/>
        </p:nvSpPr>
        <p:spPr>
          <a:xfrm>
            <a:off x="1251678" y="3490075"/>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a:t>深深的吸引了作者</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46013" y="2884285"/>
            <a:ext cx="10178322" cy="1492132"/>
          </a:xfrm>
        </p:spPr>
        <p:txBody>
          <a:bodyPr/>
          <a:p>
            <a:r>
              <a:rPr lang="zh-TW" altLang="en-US"/>
              <a:t>直到有一天</a:t>
            </a:r>
            <a:r>
              <a:rPr lang="en-US" altLang="zh-TW">
                <a:latin typeface="+mj-ea"/>
              </a:rPr>
              <a:t>...</a:t>
            </a:r>
            <a:endParaRPr lang="en-US" altLang="zh-TW">
              <a:latin typeface="+mj-ea"/>
            </a:endParaRPr>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TM10001106[[fn=徽章]]</Template>
  <TotalTime>0</TotalTime>
  <Words>3827</Words>
  <Application>WPS Presentation</Application>
  <PresentationFormat>寬螢幕</PresentationFormat>
  <Paragraphs>275</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Gill Sans MT</vt:lpstr>
      <vt:lpstr>新細明體</vt:lpstr>
      <vt:lpstr>微軟正黑體</vt:lpstr>
      <vt:lpstr>Microsoft YaHei</vt:lpstr>
      <vt:lpstr>Arial Unicode MS</vt:lpstr>
      <vt:lpstr>Impact</vt:lpstr>
      <vt:lpstr>Calibri</vt:lpstr>
      <vt:lpstr>Badge</vt:lpstr>
      <vt:lpstr>再見小王子</vt:lpstr>
      <vt:lpstr>遇見小王子之前... 先提提作者． </vt:lpstr>
      <vt:lpstr>之後他與小王子美麗的邂逅， 	也只是他一廂情願的幻想...</vt:lpstr>
      <vt:lpstr>進入正題： 	冒險的啟程—</vt:lpstr>
      <vt:lpstr>他很開心的坐在椅子上</vt:lpstr>
      <vt:lpstr>在他的幻想中，他在碼頭上花了不少時間尋找知道這個地名的船長</vt:lpstr>
      <vt:lpstr>在他狂野而性感的外表之下</vt:lpstr>
      <vt:lpstr>他的那些精彩而不失智識的故事</vt:lpstr>
      <vt:lpstr>直到有一天...</vt:lpstr>
      <vt:lpstr>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靂啪啦霹卡蹦！靂啪啦霹靂啪啦霹靂啪啦霹靂啪啦霹靂啪啦霹靂啪啦霹靂啪啦  </vt:lpstr>
      <vt:lpstr>PowerPoint 演示文稿</vt:lpstr>
      <vt:lpstr>PowerPoint 演示文稿</vt:lpstr>
      <vt:lpstr>然後他就飄到了一座島上</vt:lpstr>
      <vt:lpstr>島的中央有一個泉水的源頭</vt:lpstr>
      <vt:lpstr>他心想，至少我不會餓死了</vt:lpstr>
      <vt:lpstr>直到他聽到一個聲音： 「你是老虎獵人嗎？」</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再見小王子</dc:title>
  <dc:creator>禕中 曹</dc:creator>
  <cp:lastModifiedBy>Kulimi</cp:lastModifiedBy>
  <cp:revision>6</cp:revision>
  <dcterms:created xsi:type="dcterms:W3CDTF">2019-12-09T10:33:00Z</dcterms:created>
  <dcterms:modified xsi:type="dcterms:W3CDTF">2019-12-16T16:38:22Z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