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7"/>
  </p:handoutMasterIdLst>
  <p:sldIdLst>
    <p:sldId id="257" r:id="rId3"/>
    <p:sldId id="260" r:id="rId4"/>
    <p:sldId id="259" r:id="rId5"/>
    <p:sldId id="261" r:id="rId6"/>
    <p:sldId id="276" r:id="rId8"/>
    <p:sldId id="268" r:id="rId9"/>
    <p:sldId id="270" r:id="rId10"/>
    <p:sldId id="271" r:id="rId11"/>
    <p:sldId id="277" r:id="rId12"/>
    <p:sldId id="274" r:id="rId13"/>
    <p:sldId id="273" r:id="rId14"/>
    <p:sldId id="272" r:id="rId15"/>
    <p:sldId id="278" r:id="rId16"/>
    <p:sldId id="283" r:id="rId17"/>
    <p:sldId id="284" r:id="rId18"/>
    <p:sldId id="285" r:id="rId19"/>
    <p:sldId id="286" r:id="rId20"/>
    <p:sldId id="287" r:id="rId21"/>
    <p:sldId id="288" r:id="rId22"/>
    <p:sldId id="279" r:id="rId23"/>
    <p:sldId id="280" r:id="rId24"/>
    <p:sldId id="281" r:id="rId25"/>
    <p:sldId id="282" r:id="rId26"/>
  </p:sldIdLst>
  <p:sldSz cx="9144000" cy="5143500"/>
  <p:notesSz cx="6858000" cy="9144000"/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45B"/>
    <a:srgbClr val="AAECE4"/>
    <a:srgbClr val="50D8C8"/>
    <a:srgbClr val="7BE1D5"/>
    <a:srgbClr val="D0F4F0"/>
    <a:srgbClr val="ECFAF8"/>
    <a:srgbClr val="3BA08E"/>
    <a:srgbClr val="6C9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93"/>
    <p:restoredTop sz="94129"/>
  </p:normalViewPr>
  <p:slideViewPr>
    <p:cSldViewPr snapToGrid="0">
      <p:cViewPr varScale="1">
        <p:scale>
          <a:sx n="88" d="100"/>
          <a:sy n="88" d="100"/>
        </p:scale>
        <p:origin x="948" y="72"/>
      </p:cViewPr>
      <p:guideLst/>
    </p:cSldViewPr>
  </p:slideViewPr>
  <p:outlineViewPr>
    <p:cViewPr>
      <p:scale>
        <a:sx n="33" d="100"/>
        <a:sy n="33" d="100"/>
      </p:scale>
      <p:origin x="0" y="-315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但是這就有點超出我要講的範圍了，其他人應該會講道</a:t>
            </a:r>
            <a:endParaRPr lang="zh-TW" altLang="en-US"/>
          </a:p>
          <a:p>
            <a:r>
              <a:rPr lang="zh-TW" altLang="en-US"/>
              <a:t>這是第一個宗教的建築，也是科技的奇蹟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10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2058" name="图片 11"/>
            <p:cNvPicPr>
              <a:picLocks noChangeAspect="1"/>
            </p:cNvPicPr>
            <p:nvPr/>
          </p:nvPicPr>
          <p:blipFill>
            <a:blip r:embed="rId2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9" name="图片 12"/>
            <p:cNvPicPr>
              <a:picLocks noChangeAspect="1"/>
            </p:cNvPicPr>
            <p:nvPr/>
          </p:nvPicPr>
          <p:blipFill>
            <a:blip r:embed="rId3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pattFill prst="dkUpDiag">
            <a:fgClr>
              <a:srgbClr val="324C5C"/>
            </a:fgClr>
            <a:bgClr>
              <a:schemeClr val="tx1">
                <a:lumMod val="95000"/>
                <a:lumOff val="5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888"/>
            <a:ext cx="7886700" cy="3500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2" name="组合 7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1033" name="图片 8"/>
            <p:cNvPicPr>
              <a:picLocks noChangeAspect="1"/>
            </p:cNvPicPr>
            <p:nvPr/>
          </p:nvPicPr>
          <p:blipFill>
            <a:blip r:embed="rId4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4" name="图片 9"/>
            <p:cNvPicPr>
              <a:picLocks noChangeAspect="1"/>
            </p:cNvPicPr>
            <p:nvPr/>
          </p:nvPicPr>
          <p:blipFill>
            <a:blip r:embed="rId5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50D8C8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1"/>
          <p:cNvGrpSpPr/>
          <p:nvPr/>
        </p:nvGrpSpPr>
        <p:grpSpPr>
          <a:xfrm>
            <a:off x="14605" y="0"/>
            <a:ext cx="9144000" cy="5143500"/>
            <a:chOff x="0" y="0"/>
            <a:chExt cx="9144000" cy="5143500"/>
          </a:xfrm>
        </p:grpSpPr>
        <p:pic>
          <p:nvPicPr>
            <p:cNvPr id="3078" name="图片 15"/>
            <p:cNvPicPr>
              <a:picLocks noChangeAspect="1"/>
            </p:cNvPicPr>
            <p:nvPr/>
          </p:nvPicPr>
          <p:blipFill>
            <a:blip r:embed="rId1"/>
            <a:srcRect t="42001" r="33006" b="21579"/>
            <a:stretch>
              <a:fillRect/>
            </a:stretch>
          </p:blipFill>
          <p:spPr>
            <a:xfrm>
              <a:off x="2683117" y="0"/>
              <a:ext cx="6460883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9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>
              <a:off x="4340863" y="0"/>
              <a:ext cx="4803137" cy="4624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80" name="图片 3"/>
            <p:cNvPicPr>
              <a:picLocks noChangeAspect="1"/>
            </p:cNvPicPr>
            <p:nvPr/>
          </p:nvPicPr>
          <p:blipFill>
            <a:blip r:embed="rId3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" name="矩形 17"/>
          <p:cNvSpPr/>
          <p:nvPr/>
        </p:nvSpPr>
        <p:spPr>
          <a:xfrm>
            <a:off x="6916420" y="332105"/>
            <a:ext cx="1770380" cy="47815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科學大歷史</a:t>
            </a:r>
            <a:endParaRPr kumimoji="0" lang="zh-TW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50925" y="3257550"/>
            <a:ext cx="2457450" cy="469900"/>
          </a:xfrm>
          <a:prstGeom prst="rect">
            <a:avLst/>
          </a:prstGeom>
          <a:noFill/>
          <a:ln>
            <a:solidFill>
              <a:srgbClr val="7BE1D5"/>
            </a:solidFill>
          </a:ln>
        </p:spPr>
        <p:txBody>
          <a:bodyPr wrap="square" rtlCol="0" anchor="ctr">
            <a:no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TW" altLang="en-US" sz="1800" kern="1200" cap="none" spc="0" normalizeH="0" baseline="0" noProof="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班級讀書會報告</a:t>
            </a:r>
            <a:endParaRPr kumimoji="0" lang="zh-TW" alt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2965" y="2070100"/>
            <a:ext cx="3550920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dist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TW" altLang="zh-CN" sz="3300" b="1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科技的發展與進步</a:t>
            </a:r>
            <a:endParaRPr kumimoji="0" lang="zh-TW" altLang="zh-CN" sz="3300" b="1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4" name="组合 26"/>
          <p:cNvGrpSpPr/>
          <p:nvPr/>
        </p:nvGrpSpPr>
        <p:grpSpPr>
          <a:xfrm>
            <a:off x="1971675" y="1581150"/>
            <a:ext cx="5037138" cy="2506663"/>
            <a:chOff x="2319333" y="1879600"/>
            <a:chExt cx="5036722" cy="2506847"/>
          </a:xfrm>
        </p:grpSpPr>
        <p:pic>
          <p:nvPicPr>
            <p:cNvPr id="18443" name="图片 21"/>
            <p:cNvPicPr>
              <a:picLocks noChangeAspect="1"/>
            </p:cNvPicPr>
            <p:nvPr/>
          </p:nvPicPr>
          <p:blipFill>
            <a:blip r:embed="rId1"/>
            <a:srcRect t="38042" b="22604"/>
            <a:stretch>
              <a:fillRect/>
            </a:stretch>
          </p:blipFill>
          <p:spPr>
            <a:xfrm>
              <a:off x="2319333" y="1879600"/>
              <a:ext cx="4505334" cy="16891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44" name="图片 25"/>
            <p:cNvPicPr>
              <a:picLocks noChangeAspect="1"/>
            </p:cNvPicPr>
            <p:nvPr/>
          </p:nvPicPr>
          <p:blipFill>
            <a:blip r:embed="rId2"/>
            <a:srcRect t="36484" b="19135"/>
            <a:stretch>
              <a:fillRect/>
            </a:stretch>
          </p:blipFill>
          <p:spPr>
            <a:xfrm>
              <a:off x="2673921" y="2354446"/>
              <a:ext cx="4682134" cy="203200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TW" altLang="zh-CN" dirty="0"/>
              <a:t>屍體保存科技</a:t>
            </a:r>
            <a:endParaRPr lang="zh-TW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15225" y="331788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7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13" y="1384300"/>
            <a:ext cx="725487" cy="719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文本框 31"/>
          <p:cNvSpPr txBox="1"/>
          <p:nvPr/>
        </p:nvSpPr>
        <p:spPr>
          <a:xfrm>
            <a:off x="4576763" y="11318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9" name="文本框 32"/>
          <p:cNvSpPr txBox="1"/>
          <p:nvPr/>
        </p:nvSpPr>
        <p:spPr>
          <a:xfrm>
            <a:off x="4576763" y="809625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0" name="文本框 35"/>
          <p:cNvSpPr txBox="1"/>
          <p:nvPr/>
        </p:nvSpPr>
        <p:spPr>
          <a:xfrm>
            <a:off x="4157663" y="37480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F1AE4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F1AE4D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F1AE4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F1AE4D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1" name="文本框 36"/>
          <p:cNvSpPr txBox="1"/>
          <p:nvPr/>
        </p:nvSpPr>
        <p:spPr>
          <a:xfrm>
            <a:off x="4157663" y="3425825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ED941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ED941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42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613" y="2640013"/>
            <a:ext cx="927100" cy="981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8" name="组合 26"/>
          <p:cNvGrpSpPr/>
          <p:nvPr/>
        </p:nvGrpSpPr>
        <p:grpSpPr>
          <a:xfrm>
            <a:off x="1336675" y="1592263"/>
            <a:ext cx="5172075" cy="2801937"/>
            <a:chOff x="2319333" y="1879600"/>
            <a:chExt cx="5171809" cy="2801560"/>
          </a:xfrm>
        </p:grpSpPr>
        <p:pic>
          <p:nvPicPr>
            <p:cNvPr id="19470" name="图片 21"/>
            <p:cNvPicPr>
              <a:picLocks noChangeAspect="1"/>
            </p:cNvPicPr>
            <p:nvPr/>
          </p:nvPicPr>
          <p:blipFill>
            <a:blip r:embed="rId1"/>
            <a:srcRect t="38042" b="22604"/>
            <a:stretch>
              <a:fillRect/>
            </a:stretch>
          </p:blipFill>
          <p:spPr>
            <a:xfrm>
              <a:off x="2319333" y="1879600"/>
              <a:ext cx="4505334" cy="16891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71" name="图片 22"/>
            <p:cNvPicPr>
              <a:picLocks noChangeAspect="1"/>
            </p:cNvPicPr>
            <p:nvPr/>
          </p:nvPicPr>
          <p:blipFill>
            <a:blip r:embed="rId2"/>
            <a:srcRect t="36794" b="21542"/>
            <a:stretch>
              <a:fillRect/>
            </a:stretch>
          </p:blipFill>
          <p:spPr>
            <a:xfrm>
              <a:off x="2573432" y="2248920"/>
              <a:ext cx="4548010" cy="18161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72" name="图片 25"/>
            <p:cNvPicPr>
              <a:picLocks noChangeAspect="1"/>
            </p:cNvPicPr>
            <p:nvPr/>
          </p:nvPicPr>
          <p:blipFill>
            <a:blip r:embed="rId3"/>
            <a:srcRect t="36484" b="19135"/>
            <a:stretch>
              <a:fillRect/>
            </a:stretch>
          </p:blipFill>
          <p:spPr>
            <a:xfrm>
              <a:off x="2809008" y="2649159"/>
              <a:ext cx="4682134" cy="203200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45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15225" y="331788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1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3" y="1346200"/>
            <a:ext cx="725487" cy="719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2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650" y="2219325"/>
            <a:ext cx="817563" cy="804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3" name="文本框 31"/>
          <p:cNvSpPr txBox="1"/>
          <p:nvPr/>
        </p:nvSpPr>
        <p:spPr>
          <a:xfrm>
            <a:off x="3941763" y="11445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4" name="文本框 32"/>
          <p:cNvSpPr txBox="1"/>
          <p:nvPr/>
        </p:nvSpPr>
        <p:spPr>
          <a:xfrm>
            <a:off x="3941763" y="820738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5" name="文本框 33"/>
          <p:cNvSpPr txBox="1"/>
          <p:nvPr/>
        </p:nvSpPr>
        <p:spPr>
          <a:xfrm>
            <a:off x="6508750" y="2219325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12DBA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12DBA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12DBA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12DBA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6" name="文本框 34"/>
          <p:cNvSpPr txBox="1"/>
          <p:nvPr/>
        </p:nvSpPr>
        <p:spPr>
          <a:xfrm>
            <a:off x="6508750" y="1897063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0FD5A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0FD5A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7" name="文本框 35"/>
          <p:cNvSpPr txBox="1"/>
          <p:nvPr/>
        </p:nvSpPr>
        <p:spPr>
          <a:xfrm>
            <a:off x="3756025" y="395763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F1AE4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F1AE4D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F1AE4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F1AE4D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8" name="文本框 36"/>
          <p:cNvSpPr txBox="1"/>
          <p:nvPr/>
        </p:nvSpPr>
        <p:spPr>
          <a:xfrm>
            <a:off x="3756025" y="3635375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ED941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ED941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9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675" y="3119438"/>
            <a:ext cx="976313" cy="100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组合 26"/>
          <p:cNvGrpSpPr/>
          <p:nvPr/>
        </p:nvGrpSpPr>
        <p:grpSpPr>
          <a:xfrm>
            <a:off x="1247775" y="1427163"/>
            <a:ext cx="5419725" cy="3055937"/>
            <a:chOff x="2319333" y="1879600"/>
            <a:chExt cx="5420059" cy="3054864"/>
          </a:xfrm>
        </p:grpSpPr>
        <p:pic>
          <p:nvPicPr>
            <p:cNvPr id="20497" name="图片 21"/>
            <p:cNvPicPr>
              <a:picLocks noChangeAspect="1"/>
            </p:cNvPicPr>
            <p:nvPr/>
          </p:nvPicPr>
          <p:blipFill>
            <a:blip r:embed="rId1"/>
            <a:srcRect t="38042" b="22604"/>
            <a:stretch>
              <a:fillRect/>
            </a:stretch>
          </p:blipFill>
          <p:spPr>
            <a:xfrm>
              <a:off x="2319333" y="1879600"/>
              <a:ext cx="4505334" cy="16891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8" name="图片 22"/>
            <p:cNvPicPr>
              <a:picLocks noChangeAspect="1"/>
            </p:cNvPicPr>
            <p:nvPr/>
          </p:nvPicPr>
          <p:blipFill>
            <a:blip r:embed="rId2"/>
            <a:srcRect t="36794" b="21542"/>
            <a:stretch>
              <a:fillRect/>
            </a:stretch>
          </p:blipFill>
          <p:spPr>
            <a:xfrm>
              <a:off x="2522632" y="2185420"/>
              <a:ext cx="4548010" cy="18161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9" name="图片 23"/>
            <p:cNvPicPr>
              <a:picLocks noChangeAspect="1"/>
            </p:cNvPicPr>
            <p:nvPr/>
          </p:nvPicPr>
          <p:blipFill>
            <a:blip r:embed="rId3"/>
            <a:srcRect t="35918" b="21388"/>
            <a:stretch>
              <a:fillRect/>
            </a:stretch>
          </p:blipFill>
          <p:spPr>
            <a:xfrm>
              <a:off x="2768607" y="2518653"/>
              <a:ext cx="4590686" cy="189230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00" name="图片 25"/>
            <p:cNvPicPr>
              <a:picLocks noChangeAspect="1"/>
            </p:cNvPicPr>
            <p:nvPr/>
          </p:nvPicPr>
          <p:blipFill>
            <a:blip r:embed="rId4"/>
            <a:srcRect t="36484" b="19135"/>
            <a:stretch>
              <a:fillRect/>
            </a:stretch>
          </p:blipFill>
          <p:spPr>
            <a:xfrm>
              <a:off x="3057258" y="2902463"/>
              <a:ext cx="4682134" cy="203200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15225" y="331788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5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813" y="1181100"/>
            <a:ext cx="725487" cy="719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850" y="1862138"/>
            <a:ext cx="757238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075" y="2592388"/>
            <a:ext cx="779463" cy="785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525" y="3470275"/>
            <a:ext cx="823913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9" name="文本框 31"/>
          <p:cNvSpPr txBox="1"/>
          <p:nvPr/>
        </p:nvSpPr>
        <p:spPr>
          <a:xfrm>
            <a:off x="3852863" y="9794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0" name="文本框 32"/>
          <p:cNvSpPr txBox="1"/>
          <p:nvPr/>
        </p:nvSpPr>
        <p:spPr>
          <a:xfrm>
            <a:off x="3852863" y="655638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1" name="文本框 33"/>
          <p:cNvSpPr txBox="1"/>
          <p:nvPr/>
        </p:nvSpPr>
        <p:spPr>
          <a:xfrm>
            <a:off x="6300788" y="1558925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12DBA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12DBA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12DBA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12DBA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2" name="文本框 34"/>
          <p:cNvSpPr txBox="1"/>
          <p:nvPr/>
        </p:nvSpPr>
        <p:spPr>
          <a:xfrm>
            <a:off x="6300788" y="1236663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0FD5A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0FD5A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3" name="文本框 35"/>
          <p:cNvSpPr txBox="1"/>
          <p:nvPr/>
        </p:nvSpPr>
        <p:spPr>
          <a:xfrm>
            <a:off x="3584575" y="4125913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F1AE4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F1AE4D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F1AE4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F1AE4D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4" name="文本框 36"/>
          <p:cNvSpPr txBox="1"/>
          <p:nvPr/>
        </p:nvSpPr>
        <p:spPr>
          <a:xfrm>
            <a:off x="3584575" y="3802063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ED941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ED941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5" name="文本框 37"/>
          <p:cNvSpPr txBox="1"/>
          <p:nvPr/>
        </p:nvSpPr>
        <p:spPr>
          <a:xfrm>
            <a:off x="5626100" y="3486150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00AFE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00AFE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00AFE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00AFE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6" name="文本框 38"/>
          <p:cNvSpPr txBox="1"/>
          <p:nvPr/>
        </p:nvSpPr>
        <p:spPr>
          <a:xfrm>
            <a:off x="5626100" y="3163888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0094CA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0094CA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6" name="组合 1"/>
          <p:cNvGrpSpPr/>
          <p:nvPr/>
        </p:nvGrpSpPr>
        <p:grpSpPr>
          <a:xfrm>
            <a:off x="0" y="0"/>
            <a:ext cx="5392738" cy="4900613"/>
            <a:chOff x="0" y="0"/>
            <a:chExt cx="5393468" cy="4900613"/>
          </a:xfrm>
        </p:grpSpPr>
        <p:pic>
          <p:nvPicPr>
            <p:cNvPr id="2151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2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" name="矩形 17"/>
          <p:cNvSpPr/>
          <p:nvPr/>
        </p:nvSpPr>
        <p:spPr>
          <a:xfrm>
            <a:off x="276225" y="247650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文本框 19"/>
          <p:cNvSpPr txBox="1"/>
          <p:nvPr/>
        </p:nvSpPr>
        <p:spPr>
          <a:xfrm>
            <a:off x="5330825" y="13096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1" name="文本框 27"/>
          <p:cNvSpPr txBox="1"/>
          <p:nvPr/>
        </p:nvSpPr>
        <p:spPr>
          <a:xfrm>
            <a:off x="5330825" y="19319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2" name="文本框 28"/>
          <p:cNvSpPr txBox="1"/>
          <p:nvPr/>
        </p:nvSpPr>
        <p:spPr>
          <a:xfrm>
            <a:off x="5330825" y="25542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3" name="文本框 29"/>
          <p:cNvSpPr txBox="1"/>
          <p:nvPr/>
        </p:nvSpPr>
        <p:spPr>
          <a:xfrm>
            <a:off x="5330825" y="31765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30825" y="3798888"/>
            <a:ext cx="283686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1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kumimoji="0" lang="zh-CN" altLang="en-US" sz="21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16" name="组合 53"/>
          <p:cNvGrpSpPr/>
          <p:nvPr/>
        </p:nvGrpSpPr>
        <p:grpSpPr>
          <a:xfrm>
            <a:off x="5211763" y="3328988"/>
            <a:ext cx="355600" cy="141287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15225" y="331788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41400" y="1501775"/>
            <a:ext cx="2703513" cy="2487613"/>
          </a:xfrm>
          <a:prstGeom prst="roundRect">
            <a:avLst>
              <a:gd name="adj" fmla="val 5883"/>
            </a:avLst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文本框 85"/>
          <p:cNvSpPr txBox="1"/>
          <p:nvPr/>
        </p:nvSpPr>
        <p:spPr>
          <a:xfrm>
            <a:off x="1290638" y="1760538"/>
            <a:ext cx="2292350" cy="2011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534" name="组合 6"/>
          <p:cNvGrpSpPr/>
          <p:nvPr/>
        </p:nvGrpSpPr>
        <p:grpSpPr>
          <a:xfrm>
            <a:off x="4237038" y="1597025"/>
            <a:ext cx="3826970" cy="2233613"/>
            <a:chOff x="803964" y="1563638"/>
            <a:chExt cx="4195934" cy="2449513"/>
          </a:xfrm>
        </p:grpSpPr>
        <p:sp>
          <p:nvSpPr>
            <p:cNvPr id="8" name="Freeform 9"/>
            <p:cNvSpPr/>
            <p:nvPr/>
          </p:nvSpPr>
          <p:spPr bwMode="auto">
            <a:xfrm>
              <a:off x="2019350" y="1622376"/>
              <a:ext cx="1317600" cy="2387600"/>
            </a:xfrm>
            <a:custGeom>
              <a:avLst/>
              <a:gdLst>
                <a:gd name="T0" fmla="*/ 0 w 3006"/>
                <a:gd name="T1" fmla="*/ 5366 h 5483"/>
                <a:gd name="T2" fmla="*/ 2889 w 3006"/>
                <a:gd name="T3" fmla="*/ 2898 h 5483"/>
                <a:gd name="T4" fmla="*/ 421 w 3006"/>
                <a:gd name="T5" fmla="*/ 8 h 5483"/>
                <a:gd name="T6" fmla="*/ 210 w 3006"/>
                <a:gd name="T7" fmla="*/ 0 h 5483"/>
                <a:gd name="T8" fmla="*/ 210 w 3006"/>
                <a:gd name="T9" fmla="*/ 2687 h 5483"/>
                <a:gd name="T10" fmla="*/ 0 w 3006"/>
                <a:gd name="T11" fmla="*/ 5366 h 5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6" h="5483">
                  <a:moveTo>
                    <a:pt x="0" y="5366"/>
                  </a:moveTo>
                  <a:cubicBezTo>
                    <a:pt x="1479" y="5483"/>
                    <a:pt x="2773" y="4378"/>
                    <a:pt x="2889" y="2898"/>
                  </a:cubicBezTo>
                  <a:cubicBezTo>
                    <a:pt x="3006" y="1418"/>
                    <a:pt x="1901" y="124"/>
                    <a:pt x="421" y="8"/>
                  </a:cubicBezTo>
                  <a:cubicBezTo>
                    <a:pt x="351" y="3"/>
                    <a:pt x="281" y="0"/>
                    <a:pt x="210" y="0"/>
                  </a:cubicBezTo>
                  <a:lnTo>
                    <a:pt x="210" y="2687"/>
                  </a:lnTo>
                  <a:lnTo>
                    <a:pt x="0" y="5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58266" y="2844751"/>
              <a:ext cx="1143516" cy="1168400"/>
            </a:xfrm>
            <a:custGeom>
              <a:avLst/>
              <a:gdLst>
                <a:gd name="T0" fmla="*/ 0 w 2613"/>
                <a:gd name="T1" fmla="*/ 627 h 2679"/>
                <a:gd name="T2" fmla="*/ 2403 w 2613"/>
                <a:gd name="T3" fmla="*/ 2679 h 2679"/>
                <a:gd name="T4" fmla="*/ 2613 w 2613"/>
                <a:gd name="T5" fmla="*/ 0 h 2679"/>
                <a:gd name="T6" fmla="*/ 0 w 2613"/>
                <a:gd name="T7" fmla="*/ 627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3" h="2679">
                  <a:moveTo>
                    <a:pt x="0" y="627"/>
                  </a:moveTo>
                  <a:cubicBezTo>
                    <a:pt x="272" y="1760"/>
                    <a:pt x="1242" y="2588"/>
                    <a:pt x="2403" y="2679"/>
                  </a:cubicBezTo>
                  <a:lnTo>
                    <a:pt x="2613" y="0"/>
                  </a:lnTo>
                  <a:lnTo>
                    <a:pt x="0" y="627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803964" y="2424063"/>
              <a:ext cx="1194624" cy="635000"/>
            </a:xfrm>
            <a:custGeom>
              <a:avLst/>
              <a:gdLst>
                <a:gd name="T0" fmla="*/ 173 w 2728"/>
                <a:gd name="T1" fmla="*/ 0 h 1457"/>
                <a:gd name="T2" fmla="*/ 115 w 2728"/>
                <a:gd name="T3" fmla="*/ 1457 h 1457"/>
                <a:gd name="T4" fmla="*/ 2728 w 2728"/>
                <a:gd name="T5" fmla="*/ 830 h 1457"/>
                <a:gd name="T6" fmla="*/ 173 w 2728"/>
                <a:gd name="T7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8" h="1457">
                  <a:moveTo>
                    <a:pt x="173" y="0"/>
                  </a:moveTo>
                  <a:cubicBezTo>
                    <a:pt x="19" y="471"/>
                    <a:pt x="0" y="976"/>
                    <a:pt x="115" y="1457"/>
                  </a:cubicBezTo>
                  <a:lnTo>
                    <a:pt x="2728" y="830"/>
                  </a:lnTo>
                  <a:lnTo>
                    <a:pt x="1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83819" y="1563638"/>
              <a:ext cx="1119560" cy="1169988"/>
            </a:xfrm>
            <a:custGeom>
              <a:avLst/>
              <a:gdLst>
                <a:gd name="T0" fmla="*/ 2555 w 2555"/>
                <a:gd name="T1" fmla="*/ 0 h 2687"/>
                <a:gd name="T2" fmla="*/ 0 w 2555"/>
                <a:gd name="T3" fmla="*/ 1857 h 2687"/>
                <a:gd name="T4" fmla="*/ 2555 w 2555"/>
                <a:gd name="T5" fmla="*/ 2687 h 2687"/>
                <a:gd name="T6" fmla="*/ 2555 w 2555"/>
                <a:gd name="T7" fmla="*/ 0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5" h="2687">
                  <a:moveTo>
                    <a:pt x="2555" y="0"/>
                  </a:moveTo>
                  <a:cubicBezTo>
                    <a:pt x="1391" y="0"/>
                    <a:pt x="359" y="749"/>
                    <a:pt x="0" y="1857"/>
                  </a:cubicBezTo>
                  <a:lnTo>
                    <a:pt x="2555" y="2687"/>
                  </a:lnTo>
                  <a:lnTo>
                    <a:pt x="2555" y="0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39" name="Rectangle 13"/>
            <p:cNvSpPr/>
            <p:nvPr/>
          </p:nvSpPr>
          <p:spPr>
            <a:xfrm>
              <a:off x="3455679" y="1794923"/>
              <a:ext cx="1544219" cy="404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Enter title</a:t>
              </a:r>
              <a:endParaRPr lang="en-US" altLang="zh-CN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515357" y="2418398"/>
              <a:ext cx="108000" cy="108000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1" name="Rectangle 15"/>
            <p:cNvSpPr/>
            <p:nvPr/>
          </p:nvSpPr>
          <p:spPr>
            <a:xfrm>
              <a:off x="3696068" y="2355165"/>
              <a:ext cx="137156" cy="2360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515357" y="2715260"/>
              <a:ext cx="108000" cy="108000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3" name="Rectangle 17"/>
            <p:cNvSpPr/>
            <p:nvPr/>
          </p:nvSpPr>
          <p:spPr>
            <a:xfrm>
              <a:off x="3696068" y="2655201"/>
              <a:ext cx="122535" cy="2360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zh-CN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515357" y="3021648"/>
              <a:ext cx="108000" cy="108000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5" name="Rectangle 19"/>
            <p:cNvSpPr/>
            <p:nvPr/>
          </p:nvSpPr>
          <p:spPr>
            <a:xfrm>
              <a:off x="3696068" y="2956828"/>
              <a:ext cx="130193" cy="2360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515357" y="3318510"/>
              <a:ext cx="108000" cy="108000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7" name="Rectangle 21"/>
            <p:cNvSpPr/>
            <p:nvPr/>
          </p:nvSpPr>
          <p:spPr>
            <a:xfrm>
              <a:off x="3696068" y="3256865"/>
              <a:ext cx="148295" cy="2360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zh-CN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15225" y="331788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35625" y="1501775"/>
            <a:ext cx="2701925" cy="2487613"/>
          </a:xfrm>
          <a:prstGeom prst="roundRect">
            <a:avLst>
              <a:gd name="adj" fmla="val 5883"/>
            </a:avLst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7" name="文本框 85"/>
          <p:cNvSpPr txBox="1"/>
          <p:nvPr/>
        </p:nvSpPr>
        <p:spPr>
          <a:xfrm>
            <a:off x="5884863" y="1760538"/>
            <a:ext cx="2292350" cy="3930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
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
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
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
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
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D3B3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text here
</a:t>
            </a:r>
            <a:endParaRPr lang="en-US" altLang="zh-CN" sz="1600" dirty="0">
              <a:solidFill>
                <a:srgbClr val="0D3B3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558" name="组合 2"/>
          <p:cNvGrpSpPr/>
          <p:nvPr/>
        </p:nvGrpSpPr>
        <p:grpSpPr>
          <a:xfrm>
            <a:off x="720725" y="1501775"/>
            <a:ext cx="4507285" cy="3019285"/>
            <a:chOff x="2371712" y="1095151"/>
            <a:chExt cx="5914964" cy="3961097"/>
          </a:xfrm>
        </p:grpSpPr>
        <p:sp>
          <p:nvSpPr>
            <p:cNvPr id="23559" name="Freeform 97"/>
            <p:cNvSpPr>
              <a:spLocks noEditPoints="1"/>
            </p:cNvSpPr>
            <p:nvPr/>
          </p:nvSpPr>
          <p:spPr>
            <a:xfrm>
              <a:off x="2821053" y="1246293"/>
              <a:ext cx="5465623" cy="2328405"/>
            </a:xfrm>
            <a:custGeom>
              <a:avLst/>
              <a:gdLst/>
              <a:ahLst/>
              <a:cxnLst>
                <a:cxn ang="0">
                  <a:pos x="0" y="2320235"/>
                </a:cxn>
                <a:cxn ang="0">
                  <a:pos x="5465623" y="2320235"/>
                </a:cxn>
                <a:cxn ang="0">
                  <a:pos x="5465623" y="2328405"/>
                </a:cxn>
                <a:cxn ang="0">
                  <a:pos x="0" y="2328405"/>
                </a:cxn>
                <a:cxn ang="0">
                  <a:pos x="0" y="2320235"/>
                </a:cxn>
                <a:cxn ang="0">
                  <a:pos x="0" y="1858639"/>
                </a:cxn>
                <a:cxn ang="0">
                  <a:pos x="5465623" y="1858639"/>
                </a:cxn>
                <a:cxn ang="0">
                  <a:pos x="5465623" y="1866809"/>
                </a:cxn>
                <a:cxn ang="0">
                  <a:pos x="0" y="1866809"/>
                </a:cxn>
                <a:cxn ang="0">
                  <a:pos x="0" y="1858639"/>
                </a:cxn>
                <a:cxn ang="0">
                  <a:pos x="0" y="1390235"/>
                </a:cxn>
                <a:cxn ang="0">
                  <a:pos x="5465623" y="1390235"/>
                </a:cxn>
                <a:cxn ang="0">
                  <a:pos x="5465623" y="1398405"/>
                </a:cxn>
                <a:cxn ang="0">
                  <a:pos x="0" y="1398405"/>
                </a:cxn>
                <a:cxn ang="0">
                  <a:pos x="0" y="1390235"/>
                </a:cxn>
                <a:cxn ang="0">
                  <a:pos x="0" y="930000"/>
                </a:cxn>
                <a:cxn ang="0">
                  <a:pos x="5465623" y="930000"/>
                </a:cxn>
                <a:cxn ang="0">
                  <a:pos x="5465623" y="936809"/>
                </a:cxn>
                <a:cxn ang="0">
                  <a:pos x="0" y="936809"/>
                </a:cxn>
                <a:cxn ang="0">
                  <a:pos x="0" y="930000"/>
                </a:cxn>
                <a:cxn ang="0">
                  <a:pos x="0" y="460234"/>
                </a:cxn>
                <a:cxn ang="0">
                  <a:pos x="5465623" y="460234"/>
                </a:cxn>
                <a:cxn ang="0">
                  <a:pos x="5465623" y="468404"/>
                </a:cxn>
                <a:cxn ang="0">
                  <a:pos x="0" y="468404"/>
                </a:cxn>
                <a:cxn ang="0">
                  <a:pos x="0" y="460234"/>
                </a:cxn>
                <a:cxn ang="0">
                  <a:pos x="0" y="0"/>
                </a:cxn>
                <a:cxn ang="0">
                  <a:pos x="5465623" y="0"/>
                </a:cxn>
                <a:cxn ang="0">
                  <a:pos x="5465623" y="6808"/>
                </a:cxn>
                <a:cxn ang="0">
                  <a:pos x="0" y="6808"/>
                </a:cxn>
                <a:cxn ang="0">
                  <a:pos x="0" y="0"/>
                </a:cxn>
              </a:cxnLst>
              <a:pathLst>
                <a:path w="4014" h="1710">
                  <a:moveTo>
                    <a:pt x="0" y="1704"/>
                  </a:moveTo>
                  <a:lnTo>
                    <a:pt x="4014" y="1704"/>
                  </a:lnTo>
                  <a:lnTo>
                    <a:pt x="4014" y="1710"/>
                  </a:lnTo>
                  <a:lnTo>
                    <a:pt x="0" y="1710"/>
                  </a:lnTo>
                  <a:lnTo>
                    <a:pt x="0" y="1704"/>
                  </a:lnTo>
                  <a:close/>
                  <a:moveTo>
                    <a:pt x="0" y="1365"/>
                  </a:moveTo>
                  <a:lnTo>
                    <a:pt x="4014" y="1365"/>
                  </a:lnTo>
                  <a:lnTo>
                    <a:pt x="4014" y="1371"/>
                  </a:lnTo>
                  <a:lnTo>
                    <a:pt x="0" y="1371"/>
                  </a:lnTo>
                  <a:lnTo>
                    <a:pt x="0" y="1365"/>
                  </a:lnTo>
                  <a:close/>
                  <a:moveTo>
                    <a:pt x="0" y="1021"/>
                  </a:moveTo>
                  <a:lnTo>
                    <a:pt x="4014" y="1021"/>
                  </a:lnTo>
                  <a:lnTo>
                    <a:pt x="4014" y="1027"/>
                  </a:lnTo>
                  <a:lnTo>
                    <a:pt x="0" y="1027"/>
                  </a:lnTo>
                  <a:lnTo>
                    <a:pt x="0" y="1021"/>
                  </a:lnTo>
                  <a:close/>
                  <a:moveTo>
                    <a:pt x="0" y="683"/>
                  </a:moveTo>
                  <a:lnTo>
                    <a:pt x="4014" y="683"/>
                  </a:lnTo>
                  <a:lnTo>
                    <a:pt x="4014" y="688"/>
                  </a:lnTo>
                  <a:lnTo>
                    <a:pt x="0" y="688"/>
                  </a:lnTo>
                  <a:lnTo>
                    <a:pt x="0" y="683"/>
                  </a:lnTo>
                  <a:close/>
                  <a:moveTo>
                    <a:pt x="0" y="338"/>
                  </a:moveTo>
                  <a:lnTo>
                    <a:pt x="4014" y="338"/>
                  </a:lnTo>
                  <a:lnTo>
                    <a:pt x="4014" y="344"/>
                  </a:lnTo>
                  <a:lnTo>
                    <a:pt x="0" y="344"/>
                  </a:lnTo>
                  <a:lnTo>
                    <a:pt x="0" y="338"/>
                  </a:lnTo>
                  <a:close/>
                  <a:moveTo>
                    <a:pt x="0" y="0"/>
                  </a:moveTo>
                  <a:lnTo>
                    <a:pt x="4014" y="0"/>
                  </a:lnTo>
                  <a:lnTo>
                    <a:pt x="4014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EC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99"/>
            <p:cNvSpPr/>
            <p:nvPr/>
          </p:nvSpPr>
          <p:spPr bwMode="auto">
            <a:xfrm>
              <a:off x="2821053" y="3665927"/>
              <a:ext cx="5465623" cy="371728"/>
            </a:xfrm>
            <a:custGeom>
              <a:avLst/>
              <a:gdLst>
                <a:gd name="T0" fmla="*/ 0 w 4014"/>
                <a:gd name="T1" fmla="*/ 205 h 273"/>
                <a:gd name="T2" fmla="*/ 1338 w 4014"/>
                <a:gd name="T3" fmla="*/ 137 h 273"/>
                <a:gd name="T4" fmla="*/ 2676 w 4014"/>
                <a:gd name="T5" fmla="*/ 68 h 273"/>
                <a:gd name="T6" fmla="*/ 4014 w 4014"/>
                <a:gd name="T7" fmla="*/ 0 h 273"/>
                <a:gd name="T8" fmla="*/ 4014 w 4014"/>
                <a:gd name="T9" fmla="*/ 273 h 273"/>
                <a:gd name="T10" fmla="*/ 2676 w 4014"/>
                <a:gd name="T11" fmla="*/ 273 h 273"/>
                <a:gd name="T12" fmla="*/ 1338 w 4014"/>
                <a:gd name="T13" fmla="*/ 273 h 273"/>
                <a:gd name="T14" fmla="*/ 0 w 4014"/>
                <a:gd name="T15" fmla="*/ 273 h 273"/>
                <a:gd name="T16" fmla="*/ 0 w 4014"/>
                <a:gd name="T17" fmla="*/ 20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4" h="273">
                  <a:moveTo>
                    <a:pt x="0" y="205"/>
                  </a:moveTo>
                  <a:lnTo>
                    <a:pt x="1338" y="137"/>
                  </a:lnTo>
                  <a:lnTo>
                    <a:pt x="2676" y="68"/>
                  </a:lnTo>
                  <a:lnTo>
                    <a:pt x="4014" y="0"/>
                  </a:lnTo>
                  <a:lnTo>
                    <a:pt x="4014" y="273"/>
                  </a:lnTo>
                  <a:lnTo>
                    <a:pt x="2676" y="273"/>
                  </a:lnTo>
                  <a:lnTo>
                    <a:pt x="1338" y="273"/>
                  </a:lnTo>
                  <a:lnTo>
                    <a:pt x="0" y="273"/>
                  </a:lnTo>
                  <a:lnTo>
                    <a:pt x="0" y="20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0"/>
            <p:cNvSpPr/>
            <p:nvPr/>
          </p:nvSpPr>
          <p:spPr bwMode="auto">
            <a:xfrm>
              <a:off x="2821053" y="3200246"/>
              <a:ext cx="5465623" cy="744818"/>
            </a:xfrm>
            <a:custGeom>
              <a:avLst/>
              <a:gdLst>
                <a:gd name="T0" fmla="*/ 0 w 4014"/>
                <a:gd name="T1" fmla="*/ 410 h 547"/>
                <a:gd name="T2" fmla="*/ 1338 w 4014"/>
                <a:gd name="T3" fmla="*/ 205 h 547"/>
                <a:gd name="T4" fmla="*/ 2676 w 4014"/>
                <a:gd name="T5" fmla="*/ 69 h 547"/>
                <a:gd name="T6" fmla="*/ 4014 w 4014"/>
                <a:gd name="T7" fmla="*/ 0 h 547"/>
                <a:gd name="T8" fmla="*/ 4014 w 4014"/>
                <a:gd name="T9" fmla="*/ 342 h 547"/>
                <a:gd name="T10" fmla="*/ 2676 w 4014"/>
                <a:gd name="T11" fmla="*/ 410 h 547"/>
                <a:gd name="T12" fmla="*/ 1338 w 4014"/>
                <a:gd name="T13" fmla="*/ 479 h 547"/>
                <a:gd name="T14" fmla="*/ 0 w 4014"/>
                <a:gd name="T15" fmla="*/ 547 h 547"/>
                <a:gd name="T16" fmla="*/ 0 w 4014"/>
                <a:gd name="T17" fmla="*/ 41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4" h="547">
                  <a:moveTo>
                    <a:pt x="0" y="410"/>
                  </a:moveTo>
                  <a:lnTo>
                    <a:pt x="1338" y="205"/>
                  </a:lnTo>
                  <a:lnTo>
                    <a:pt x="2676" y="69"/>
                  </a:lnTo>
                  <a:lnTo>
                    <a:pt x="4014" y="0"/>
                  </a:lnTo>
                  <a:lnTo>
                    <a:pt x="4014" y="342"/>
                  </a:lnTo>
                  <a:lnTo>
                    <a:pt x="2676" y="410"/>
                  </a:lnTo>
                  <a:lnTo>
                    <a:pt x="1338" y="479"/>
                  </a:lnTo>
                  <a:lnTo>
                    <a:pt x="0" y="547"/>
                  </a:lnTo>
                  <a:lnTo>
                    <a:pt x="0" y="410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01"/>
            <p:cNvSpPr/>
            <p:nvPr/>
          </p:nvSpPr>
          <p:spPr bwMode="auto">
            <a:xfrm>
              <a:off x="2821053" y="2549382"/>
              <a:ext cx="5465623" cy="1209136"/>
            </a:xfrm>
            <a:custGeom>
              <a:avLst/>
              <a:gdLst>
                <a:gd name="T0" fmla="*/ 0 w 4014"/>
                <a:gd name="T1" fmla="*/ 751 h 888"/>
                <a:gd name="T2" fmla="*/ 1338 w 4014"/>
                <a:gd name="T3" fmla="*/ 410 h 888"/>
                <a:gd name="T4" fmla="*/ 2676 w 4014"/>
                <a:gd name="T5" fmla="*/ 341 h 888"/>
                <a:gd name="T6" fmla="*/ 4014 w 4014"/>
                <a:gd name="T7" fmla="*/ 0 h 888"/>
                <a:gd name="T8" fmla="*/ 4014 w 4014"/>
                <a:gd name="T9" fmla="*/ 478 h 888"/>
                <a:gd name="T10" fmla="*/ 2676 w 4014"/>
                <a:gd name="T11" fmla="*/ 547 h 888"/>
                <a:gd name="T12" fmla="*/ 1338 w 4014"/>
                <a:gd name="T13" fmla="*/ 683 h 888"/>
                <a:gd name="T14" fmla="*/ 0 w 4014"/>
                <a:gd name="T15" fmla="*/ 888 h 888"/>
                <a:gd name="T16" fmla="*/ 0 w 4014"/>
                <a:gd name="T17" fmla="*/ 751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4" h="888">
                  <a:moveTo>
                    <a:pt x="0" y="751"/>
                  </a:moveTo>
                  <a:lnTo>
                    <a:pt x="1338" y="410"/>
                  </a:lnTo>
                  <a:lnTo>
                    <a:pt x="2676" y="341"/>
                  </a:lnTo>
                  <a:lnTo>
                    <a:pt x="4014" y="0"/>
                  </a:lnTo>
                  <a:lnTo>
                    <a:pt x="4014" y="478"/>
                  </a:lnTo>
                  <a:lnTo>
                    <a:pt x="2676" y="547"/>
                  </a:lnTo>
                  <a:lnTo>
                    <a:pt x="1338" y="683"/>
                  </a:lnTo>
                  <a:lnTo>
                    <a:pt x="0" y="888"/>
                  </a:lnTo>
                  <a:lnTo>
                    <a:pt x="0" y="75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3" name="Rectangle 107"/>
            <p:cNvSpPr/>
            <p:nvPr/>
          </p:nvSpPr>
          <p:spPr>
            <a:xfrm>
              <a:off x="2492898" y="3886513"/>
              <a:ext cx="117790" cy="242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defTabSz="914400"/>
              <a:r>
                <a:rPr lang="zh-CN" altLang="zh-CN" sz="12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zh-CN" sz="11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4" name="Rectangle 108"/>
            <p:cNvSpPr/>
            <p:nvPr/>
          </p:nvSpPr>
          <p:spPr>
            <a:xfrm>
              <a:off x="2492898" y="3423555"/>
              <a:ext cx="117790" cy="242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defTabSz="914400"/>
              <a:r>
                <a:rPr lang="zh-CN" altLang="zh-CN" sz="12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zh-CN" sz="11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5" name="Rectangle 109"/>
            <p:cNvSpPr/>
            <p:nvPr/>
          </p:nvSpPr>
          <p:spPr>
            <a:xfrm>
              <a:off x="2371712" y="2956512"/>
              <a:ext cx="235580" cy="242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defTabSz="914400"/>
              <a:r>
                <a:rPr lang="zh-CN" altLang="zh-CN" sz="12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zh-CN" sz="11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6" name="Rectangle 110"/>
            <p:cNvSpPr/>
            <p:nvPr/>
          </p:nvSpPr>
          <p:spPr>
            <a:xfrm>
              <a:off x="2371712" y="2490831"/>
              <a:ext cx="235580" cy="242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defTabSz="914400"/>
              <a:r>
                <a:rPr lang="zh-CN" altLang="zh-CN" sz="12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zh-CN" sz="11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7" name="Rectangle 111"/>
            <p:cNvSpPr/>
            <p:nvPr/>
          </p:nvSpPr>
          <p:spPr>
            <a:xfrm>
              <a:off x="2371712" y="2027872"/>
              <a:ext cx="235580" cy="242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defTabSz="914400"/>
              <a:r>
                <a:rPr lang="zh-CN" altLang="zh-CN" sz="12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zh-CN" sz="11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8" name="Rectangle 112"/>
            <p:cNvSpPr/>
            <p:nvPr/>
          </p:nvSpPr>
          <p:spPr>
            <a:xfrm>
              <a:off x="2371712" y="1560831"/>
              <a:ext cx="235580" cy="242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defTabSz="914400"/>
              <a:r>
                <a:rPr lang="zh-CN" altLang="zh-CN" sz="12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zh-CN" sz="11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9" name="Rectangle 113"/>
            <p:cNvSpPr/>
            <p:nvPr/>
          </p:nvSpPr>
          <p:spPr>
            <a:xfrm>
              <a:off x="2371712" y="1095151"/>
              <a:ext cx="235580" cy="242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defTabSz="914400"/>
              <a:r>
                <a:rPr lang="zh-CN" altLang="zh-CN" sz="12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zh-CN" sz="11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114"/>
            <p:cNvSpPr>
              <a:spLocks noChangeArrowheads="1"/>
            </p:cNvSpPr>
            <p:nvPr/>
          </p:nvSpPr>
          <p:spPr bwMode="auto">
            <a:xfrm>
              <a:off x="2453410" y="4288196"/>
              <a:ext cx="114165" cy="27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BE1D5"/>
                  </a:solidFill>
                  <a:effectLst/>
                  <a:uLnTx/>
                  <a:uFillTx/>
                  <a:ea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116"/>
            <p:cNvSpPr>
              <a:spLocks noChangeArrowheads="1"/>
            </p:cNvSpPr>
            <p:nvPr/>
          </p:nvSpPr>
          <p:spPr bwMode="auto">
            <a:xfrm>
              <a:off x="4275285" y="4288196"/>
              <a:ext cx="114165" cy="27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AECE4"/>
                  </a:solidFill>
                  <a:effectLst/>
                  <a:uLnTx/>
                  <a:uFillTx/>
                  <a:ea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118"/>
            <p:cNvSpPr>
              <a:spLocks noChangeArrowheads="1"/>
            </p:cNvSpPr>
            <p:nvPr/>
          </p:nvSpPr>
          <p:spPr bwMode="auto">
            <a:xfrm>
              <a:off x="6097158" y="4288196"/>
              <a:ext cx="114165" cy="27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BE1D5"/>
                  </a:solidFill>
                  <a:effectLst/>
                  <a:uLnTx/>
                  <a:uFillTx/>
                  <a:ea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120"/>
            <p:cNvSpPr>
              <a:spLocks noChangeArrowheads="1"/>
            </p:cNvSpPr>
            <p:nvPr/>
          </p:nvSpPr>
          <p:spPr bwMode="auto">
            <a:xfrm>
              <a:off x="7919033" y="4288196"/>
              <a:ext cx="114165" cy="27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AECE4"/>
                  </a:solidFill>
                  <a:effectLst/>
                  <a:uLnTx/>
                  <a:uFillTx/>
                  <a:ea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123"/>
            <p:cNvSpPr>
              <a:spLocks noChangeArrowheads="1"/>
            </p:cNvSpPr>
            <p:nvPr/>
          </p:nvSpPr>
          <p:spPr bwMode="auto">
            <a:xfrm>
              <a:off x="3850798" y="4849326"/>
              <a:ext cx="140249" cy="141611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124"/>
            <p:cNvSpPr>
              <a:spLocks noChangeArrowheads="1"/>
            </p:cNvSpPr>
            <p:nvPr/>
          </p:nvSpPr>
          <p:spPr bwMode="auto">
            <a:xfrm>
              <a:off x="4057768" y="4783832"/>
              <a:ext cx="114165" cy="27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BE1D5"/>
                  </a:solidFill>
                  <a:effectLst/>
                  <a:uLnTx/>
                  <a:uFillTx/>
                  <a:ea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126"/>
            <p:cNvSpPr>
              <a:spLocks noChangeArrowheads="1"/>
            </p:cNvSpPr>
            <p:nvPr/>
          </p:nvSpPr>
          <p:spPr bwMode="auto">
            <a:xfrm>
              <a:off x="4956451" y="4849326"/>
              <a:ext cx="132079" cy="141611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127"/>
            <p:cNvSpPr>
              <a:spLocks noChangeArrowheads="1"/>
            </p:cNvSpPr>
            <p:nvPr/>
          </p:nvSpPr>
          <p:spPr bwMode="auto">
            <a:xfrm>
              <a:off x="5160696" y="4783832"/>
              <a:ext cx="114165" cy="27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AECE4"/>
                  </a:solidFill>
                  <a:effectLst/>
                  <a:uLnTx/>
                  <a:uFillTx/>
                  <a:ea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129"/>
            <p:cNvSpPr>
              <a:spLocks noChangeArrowheads="1"/>
            </p:cNvSpPr>
            <p:nvPr/>
          </p:nvSpPr>
          <p:spPr bwMode="auto">
            <a:xfrm>
              <a:off x="6053932" y="4849326"/>
              <a:ext cx="140249" cy="141611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130"/>
            <p:cNvSpPr>
              <a:spLocks noChangeArrowheads="1"/>
            </p:cNvSpPr>
            <p:nvPr/>
          </p:nvSpPr>
          <p:spPr bwMode="auto">
            <a:xfrm>
              <a:off x="6263624" y="4783832"/>
              <a:ext cx="114165" cy="27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BE1D5"/>
                  </a:solidFill>
                  <a:effectLst/>
                  <a:uLnTx/>
                  <a:uFillTx/>
                  <a:ea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15225" y="331788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39850" y="3954463"/>
            <a:ext cx="6337300" cy="922338"/>
          </a:xfrm>
          <a:prstGeom prst="roundRect">
            <a:avLst>
              <a:gd name="adj" fmla="val 5883"/>
            </a:avLst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582" name="组合 6"/>
          <p:cNvGrpSpPr/>
          <p:nvPr/>
        </p:nvGrpSpPr>
        <p:grpSpPr>
          <a:xfrm>
            <a:off x="1660525" y="1009650"/>
            <a:ext cx="5679389" cy="2777951"/>
            <a:chOff x="2306956" y="1524038"/>
            <a:chExt cx="7912235" cy="3870191"/>
          </a:xfrm>
        </p:grpSpPr>
        <p:grpSp>
          <p:nvGrpSpPr>
            <p:cNvPr id="24583" name="组合 37"/>
            <p:cNvGrpSpPr/>
            <p:nvPr/>
          </p:nvGrpSpPr>
          <p:grpSpPr>
            <a:xfrm>
              <a:off x="2306956" y="1524038"/>
              <a:ext cx="288036" cy="3543072"/>
              <a:chOff x="1199963" y="1219959"/>
              <a:chExt cx="194151" cy="2388310"/>
            </a:xfrm>
          </p:grpSpPr>
          <p:sp>
            <p:nvSpPr>
              <p:cNvPr id="24620" name="Rectangle 12"/>
              <p:cNvSpPr/>
              <p:nvPr/>
            </p:nvSpPr>
            <p:spPr>
              <a:xfrm>
                <a:off x="1386024" y="1318385"/>
                <a:ext cx="8090" cy="2181225"/>
              </a:xfrm>
              <a:prstGeom prst="rect">
                <a:avLst/>
              </a:prstGeom>
              <a:solidFill>
                <a:schemeClr val="tx1"/>
              </a:solidFill>
              <a:ln w="0" cap="flat" cmpd="sng">
                <a:solidFill>
                  <a:srgbClr val="7BE1D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pPr defTabSz="914400" eaLnBrk="1" hangingPunct="1"/>
                <a:endParaRPr lang="zh-CN" altLang="en-US" sz="2000" dirty="0">
                  <a:solidFill>
                    <a:srgbClr val="7BE1D5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21" name="Freeform 13"/>
              <p:cNvSpPr>
                <a:spLocks noEditPoints="1"/>
              </p:cNvSpPr>
              <p:nvPr/>
            </p:nvSpPr>
            <p:spPr>
              <a:xfrm>
                <a:off x="1341532" y="1313621"/>
                <a:ext cx="48538" cy="2190750"/>
              </a:xfrm>
              <a:custGeom>
                <a:avLst/>
                <a:gdLst/>
                <a:ahLst/>
                <a:cxnLst>
                  <a:cxn ang="0">
                    <a:pos x="0" y="2181225"/>
                  </a:cxn>
                  <a:cxn ang="0">
                    <a:pos x="48538" y="2181225"/>
                  </a:cxn>
                  <a:cxn ang="0">
                    <a:pos x="48538" y="2190750"/>
                  </a:cxn>
                  <a:cxn ang="0">
                    <a:pos x="0" y="2190750"/>
                  </a:cxn>
                  <a:cxn ang="0">
                    <a:pos x="0" y="2181225"/>
                  </a:cxn>
                  <a:cxn ang="0">
                    <a:pos x="0" y="1914525"/>
                  </a:cxn>
                  <a:cxn ang="0">
                    <a:pos x="48538" y="1914525"/>
                  </a:cxn>
                  <a:cxn ang="0">
                    <a:pos x="48538" y="1924050"/>
                  </a:cxn>
                  <a:cxn ang="0">
                    <a:pos x="0" y="1924050"/>
                  </a:cxn>
                  <a:cxn ang="0">
                    <a:pos x="0" y="1914525"/>
                  </a:cxn>
                  <a:cxn ang="0">
                    <a:pos x="0" y="1638300"/>
                  </a:cxn>
                  <a:cxn ang="0">
                    <a:pos x="48538" y="1638300"/>
                  </a:cxn>
                  <a:cxn ang="0">
                    <a:pos x="48538" y="1647825"/>
                  </a:cxn>
                  <a:cxn ang="0">
                    <a:pos x="0" y="1647825"/>
                  </a:cxn>
                  <a:cxn ang="0">
                    <a:pos x="0" y="1638300"/>
                  </a:cxn>
                  <a:cxn ang="0">
                    <a:pos x="0" y="1362075"/>
                  </a:cxn>
                  <a:cxn ang="0">
                    <a:pos x="48538" y="1362075"/>
                  </a:cxn>
                  <a:cxn ang="0">
                    <a:pos x="48538" y="1371600"/>
                  </a:cxn>
                  <a:cxn ang="0">
                    <a:pos x="0" y="1371600"/>
                  </a:cxn>
                  <a:cxn ang="0">
                    <a:pos x="0" y="1362075"/>
                  </a:cxn>
                  <a:cxn ang="0">
                    <a:pos x="0" y="1095375"/>
                  </a:cxn>
                  <a:cxn ang="0">
                    <a:pos x="48538" y="1095375"/>
                  </a:cxn>
                  <a:cxn ang="0">
                    <a:pos x="48538" y="1104900"/>
                  </a:cxn>
                  <a:cxn ang="0">
                    <a:pos x="0" y="1104900"/>
                  </a:cxn>
                  <a:cxn ang="0">
                    <a:pos x="0" y="1095375"/>
                  </a:cxn>
                  <a:cxn ang="0">
                    <a:pos x="0" y="819150"/>
                  </a:cxn>
                  <a:cxn ang="0">
                    <a:pos x="48538" y="819150"/>
                  </a:cxn>
                  <a:cxn ang="0">
                    <a:pos x="48538" y="828675"/>
                  </a:cxn>
                  <a:cxn ang="0">
                    <a:pos x="0" y="828675"/>
                  </a:cxn>
                  <a:cxn ang="0">
                    <a:pos x="0" y="819150"/>
                  </a:cxn>
                  <a:cxn ang="0">
                    <a:pos x="0" y="542925"/>
                  </a:cxn>
                  <a:cxn ang="0">
                    <a:pos x="48538" y="542925"/>
                  </a:cxn>
                  <a:cxn ang="0">
                    <a:pos x="48538" y="552450"/>
                  </a:cxn>
                  <a:cxn ang="0">
                    <a:pos x="0" y="552450"/>
                  </a:cxn>
                  <a:cxn ang="0">
                    <a:pos x="0" y="542925"/>
                  </a:cxn>
                  <a:cxn ang="0">
                    <a:pos x="0" y="276225"/>
                  </a:cxn>
                  <a:cxn ang="0">
                    <a:pos x="48538" y="276225"/>
                  </a:cxn>
                  <a:cxn ang="0">
                    <a:pos x="48538" y="285750"/>
                  </a:cxn>
                  <a:cxn ang="0">
                    <a:pos x="0" y="285750"/>
                  </a:cxn>
                  <a:cxn ang="0">
                    <a:pos x="0" y="276225"/>
                  </a:cxn>
                  <a:cxn ang="0">
                    <a:pos x="0" y="0"/>
                  </a:cxn>
                  <a:cxn ang="0">
                    <a:pos x="48538" y="0"/>
                  </a:cxn>
                  <a:cxn ang="0">
                    <a:pos x="48538" y="9525"/>
                  </a:cxn>
                  <a:cxn ang="0">
                    <a:pos x="0" y="9525"/>
                  </a:cxn>
                  <a:cxn ang="0">
                    <a:pos x="0" y="0"/>
                  </a:cxn>
                </a:cxnLst>
                <a:pathLst>
                  <a:path w="36" h="1380">
                    <a:moveTo>
                      <a:pt x="0" y="1374"/>
                    </a:moveTo>
                    <a:lnTo>
                      <a:pt x="36" y="1374"/>
                    </a:lnTo>
                    <a:lnTo>
                      <a:pt x="36" y="1380"/>
                    </a:lnTo>
                    <a:lnTo>
                      <a:pt x="0" y="1380"/>
                    </a:lnTo>
                    <a:lnTo>
                      <a:pt x="0" y="1374"/>
                    </a:lnTo>
                    <a:close/>
                    <a:moveTo>
                      <a:pt x="0" y="1206"/>
                    </a:moveTo>
                    <a:lnTo>
                      <a:pt x="36" y="1206"/>
                    </a:lnTo>
                    <a:lnTo>
                      <a:pt x="36" y="1212"/>
                    </a:lnTo>
                    <a:lnTo>
                      <a:pt x="0" y="1212"/>
                    </a:lnTo>
                    <a:lnTo>
                      <a:pt x="0" y="1206"/>
                    </a:lnTo>
                    <a:close/>
                    <a:moveTo>
                      <a:pt x="0" y="1032"/>
                    </a:moveTo>
                    <a:lnTo>
                      <a:pt x="36" y="1032"/>
                    </a:lnTo>
                    <a:lnTo>
                      <a:pt x="36" y="1038"/>
                    </a:lnTo>
                    <a:lnTo>
                      <a:pt x="0" y="1038"/>
                    </a:lnTo>
                    <a:lnTo>
                      <a:pt x="0" y="1032"/>
                    </a:lnTo>
                    <a:close/>
                    <a:moveTo>
                      <a:pt x="0" y="858"/>
                    </a:moveTo>
                    <a:lnTo>
                      <a:pt x="36" y="858"/>
                    </a:lnTo>
                    <a:lnTo>
                      <a:pt x="36" y="864"/>
                    </a:lnTo>
                    <a:lnTo>
                      <a:pt x="0" y="864"/>
                    </a:lnTo>
                    <a:lnTo>
                      <a:pt x="0" y="858"/>
                    </a:lnTo>
                    <a:close/>
                    <a:moveTo>
                      <a:pt x="0" y="690"/>
                    </a:moveTo>
                    <a:lnTo>
                      <a:pt x="36" y="690"/>
                    </a:lnTo>
                    <a:lnTo>
                      <a:pt x="36" y="696"/>
                    </a:lnTo>
                    <a:lnTo>
                      <a:pt x="0" y="696"/>
                    </a:lnTo>
                    <a:lnTo>
                      <a:pt x="0" y="690"/>
                    </a:lnTo>
                    <a:close/>
                    <a:moveTo>
                      <a:pt x="0" y="516"/>
                    </a:moveTo>
                    <a:lnTo>
                      <a:pt x="36" y="516"/>
                    </a:lnTo>
                    <a:lnTo>
                      <a:pt x="36" y="522"/>
                    </a:lnTo>
                    <a:lnTo>
                      <a:pt x="0" y="522"/>
                    </a:lnTo>
                    <a:lnTo>
                      <a:pt x="0" y="516"/>
                    </a:lnTo>
                    <a:close/>
                    <a:moveTo>
                      <a:pt x="0" y="342"/>
                    </a:moveTo>
                    <a:lnTo>
                      <a:pt x="36" y="342"/>
                    </a:lnTo>
                    <a:lnTo>
                      <a:pt x="36" y="348"/>
                    </a:lnTo>
                    <a:lnTo>
                      <a:pt x="0" y="348"/>
                    </a:lnTo>
                    <a:lnTo>
                      <a:pt x="0" y="342"/>
                    </a:lnTo>
                    <a:close/>
                    <a:moveTo>
                      <a:pt x="0" y="174"/>
                    </a:moveTo>
                    <a:lnTo>
                      <a:pt x="36" y="174"/>
                    </a:lnTo>
                    <a:lnTo>
                      <a:pt x="36" y="180"/>
                    </a:lnTo>
                    <a:lnTo>
                      <a:pt x="0" y="180"/>
                    </a:lnTo>
                    <a:lnTo>
                      <a:pt x="0" y="174"/>
                    </a:lnTo>
                    <a:close/>
                    <a:moveTo>
                      <a:pt x="0" y="0"/>
                    </a:moveTo>
                    <a:lnTo>
                      <a:pt x="36" y="0"/>
                    </a:lnTo>
                    <a:lnTo>
                      <a:pt x="36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0"/>
                </a:schemeClr>
              </a:solidFill>
              <a:ln w="0" cap="flat" cmpd="sng">
                <a:solidFill>
                  <a:srgbClr val="7BE1D5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22" name="Rectangle 16"/>
              <p:cNvSpPr/>
              <p:nvPr/>
            </p:nvSpPr>
            <p:spPr>
              <a:xfrm>
                <a:off x="1199963" y="3405947"/>
                <a:ext cx="99350" cy="202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23" name="Rectangle 17"/>
              <p:cNvSpPr/>
              <p:nvPr/>
            </p:nvSpPr>
            <p:spPr>
              <a:xfrm>
                <a:off x="1199963" y="3132897"/>
                <a:ext cx="99350" cy="202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24" name="Rectangle 18"/>
              <p:cNvSpPr/>
              <p:nvPr/>
            </p:nvSpPr>
            <p:spPr>
              <a:xfrm>
                <a:off x="1199963" y="2859847"/>
                <a:ext cx="99350" cy="202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25" name="Rectangle 19"/>
              <p:cNvSpPr/>
              <p:nvPr/>
            </p:nvSpPr>
            <p:spPr>
              <a:xfrm>
                <a:off x="1199963" y="2586797"/>
                <a:ext cx="99350" cy="202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26" name="Rectangle 20"/>
              <p:cNvSpPr/>
              <p:nvPr/>
            </p:nvSpPr>
            <p:spPr>
              <a:xfrm>
                <a:off x="1199963" y="2313747"/>
                <a:ext cx="99350" cy="202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27" name="Rectangle 21"/>
              <p:cNvSpPr/>
              <p:nvPr/>
            </p:nvSpPr>
            <p:spPr>
              <a:xfrm>
                <a:off x="1199963" y="2039109"/>
                <a:ext cx="99350" cy="202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28" name="Rectangle 22"/>
              <p:cNvSpPr/>
              <p:nvPr/>
            </p:nvSpPr>
            <p:spPr>
              <a:xfrm>
                <a:off x="1199963" y="1766059"/>
                <a:ext cx="99350" cy="202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29" name="Rectangle 23"/>
              <p:cNvSpPr/>
              <p:nvPr/>
            </p:nvSpPr>
            <p:spPr>
              <a:xfrm>
                <a:off x="1199963" y="1493009"/>
                <a:ext cx="99350" cy="202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30" name="Rectangle 24"/>
              <p:cNvSpPr/>
              <p:nvPr/>
            </p:nvSpPr>
            <p:spPr>
              <a:xfrm>
                <a:off x="1199963" y="1219959"/>
                <a:ext cx="99350" cy="202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zh-CN" alt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584" name="Rectangle 14"/>
            <p:cNvSpPr/>
            <p:nvPr/>
          </p:nvSpPr>
          <p:spPr>
            <a:xfrm>
              <a:off x="2588907" y="4898851"/>
              <a:ext cx="7020603" cy="14130"/>
            </a:xfrm>
            <a:prstGeom prst="rect">
              <a:avLst/>
            </a:prstGeom>
            <a:noFill/>
            <a:ln w="0" cap="flat" cmpd="sng">
              <a:solidFill>
                <a:srgbClr val="7BE1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defTabSz="914400" eaLnBrk="1" hangingPunct="1"/>
              <a:endParaRPr lang="zh-CN" altLang="en-US" sz="20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85" name="Freeform 15"/>
            <p:cNvSpPr>
              <a:spLocks noEditPoints="1"/>
            </p:cNvSpPr>
            <p:nvPr/>
          </p:nvSpPr>
          <p:spPr>
            <a:xfrm>
              <a:off x="2582905" y="4905917"/>
              <a:ext cx="7032603" cy="70652"/>
            </a:xfrm>
            <a:custGeom>
              <a:avLst/>
              <a:gdLst/>
              <a:ahLst/>
              <a:cxnLst>
                <a:cxn ang="0">
                  <a:pos x="12001" y="0"/>
                </a:cxn>
                <a:cxn ang="0">
                  <a:pos x="12001" y="70652"/>
                </a:cxn>
                <a:cxn ang="0">
                  <a:pos x="0" y="70652"/>
                </a:cxn>
                <a:cxn ang="0">
                  <a:pos x="0" y="0"/>
                </a:cxn>
                <a:cxn ang="0">
                  <a:pos x="12001" y="0"/>
                </a:cxn>
                <a:cxn ang="0">
                  <a:pos x="1008086" y="0"/>
                </a:cxn>
                <a:cxn ang="0">
                  <a:pos x="1008086" y="70652"/>
                </a:cxn>
                <a:cxn ang="0">
                  <a:pos x="996085" y="70652"/>
                </a:cxn>
                <a:cxn ang="0">
                  <a:pos x="996085" y="0"/>
                </a:cxn>
                <a:cxn ang="0">
                  <a:pos x="1008086" y="0"/>
                </a:cxn>
                <a:cxn ang="0">
                  <a:pos x="2016173" y="0"/>
                </a:cxn>
                <a:cxn ang="0">
                  <a:pos x="2016173" y="70652"/>
                </a:cxn>
                <a:cxn ang="0">
                  <a:pos x="2004172" y="70652"/>
                </a:cxn>
                <a:cxn ang="0">
                  <a:pos x="2004172" y="0"/>
                </a:cxn>
                <a:cxn ang="0">
                  <a:pos x="2016173" y="0"/>
                </a:cxn>
                <a:cxn ang="0">
                  <a:pos x="3012258" y="0"/>
                </a:cxn>
                <a:cxn ang="0">
                  <a:pos x="3012258" y="70652"/>
                </a:cxn>
                <a:cxn ang="0">
                  <a:pos x="3000257" y="70652"/>
                </a:cxn>
                <a:cxn ang="0">
                  <a:pos x="3000257" y="0"/>
                </a:cxn>
                <a:cxn ang="0">
                  <a:pos x="3012258" y="0"/>
                </a:cxn>
                <a:cxn ang="0">
                  <a:pos x="4020345" y="0"/>
                </a:cxn>
                <a:cxn ang="0">
                  <a:pos x="4020345" y="70652"/>
                </a:cxn>
                <a:cxn ang="0">
                  <a:pos x="4008344" y="70652"/>
                </a:cxn>
                <a:cxn ang="0">
                  <a:pos x="4008344" y="0"/>
                </a:cxn>
                <a:cxn ang="0">
                  <a:pos x="4020345" y="0"/>
                </a:cxn>
                <a:cxn ang="0">
                  <a:pos x="5028431" y="0"/>
                </a:cxn>
                <a:cxn ang="0">
                  <a:pos x="5028431" y="70652"/>
                </a:cxn>
                <a:cxn ang="0">
                  <a:pos x="5016430" y="70652"/>
                </a:cxn>
                <a:cxn ang="0">
                  <a:pos x="5016430" y="0"/>
                </a:cxn>
                <a:cxn ang="0">
                  <a:pos x="5028431" y="0"/>
                </a:cxn>
                <a:cxn ang="0">
                  <a:pos x="6024517" y="0"/>
                </a:cxn>
                <a:cxn ang="0">
                  <a:pos x="6024517" y="70652"/>
                </a:cxn>
                <a:cxn ang="0">
                  <a:pos x="6012516" y="70652"/>
                </a:cxn>
                <a:cxn ang="0">
                  <a:pos x="6012516" y="0"/>
                </a:cxn>
                <a:cxn ang="0">
                  <a:pos x="6024517" y="0"/>
                </a:cxn>
                <a:cxn ang="0">
                  <a:pos x="7032603" y="0"/>
                </a:cxn>
                <a:cxn ang="0">
                  <a:pos x="7032603" y="70652"/>
                </a:cxn>
                <a:cxn ang="0">
                  <a:pos x="7020602" y="70652"/>
                </a:cxn>
                <a:cxn ang="0">
                  <a:pos x="7020602" y="0"/>
                </a:cxn>
                <a:cxn ang="0">
                  <a:pos x="7032603" y="0"/>
                </a:cxn>
              </a:cxnLst>
              <a:pathLst>
                <a:path w="3516" h="30">
                  <a:moveTo>
                    <a:pt x="6" y="0"/>
                  </a:moveTo>
                  <a:lnTo>
                    <a:pt x="6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504" y="0"/>
                  </a:moveTo>
                  <a:lnTo>
                    <a:pt x="504" y="30"/>
                  </a:lnTo>
                  <a:lnTo>
                    <a:pt x="498" y="30"/>
                  </a:lnTo>
                  <a:lnTo>
                    <a:pt x="498" y="0"/>
                  </a:lnTo>
                  <a:lnTo>
                    <a:pt x="504" y="0"/>
                  </a:lnTo>
                  <a:close/>
                  <a:moveTo>
                    <a:pt x="1008" y="0"/>
                  </a:moveTo>
                  <a:lnTo>
                    <a:pt x="1008" y="30"/>
                  </a:lnTo>
                  <a:lnTo>
                    <a:pt x="1002" y="30"/>
                  </a:lnTo>
                  <a:lnTo>
                    <a:pt x="1002" y="0"/>
                  </a:lnTo>
                  <a:lnTo>
                    <a:pt x="1008" y="0"/>
                  </a:lnTo>
                  <a:close/>
                  <a:moveTo>
                    <a:pt x="1506" y="0"/>
                  </a:moveTo>
                  <a:lnTo>
                    <a:pt x="1506" y="30"/>
                  </a:lnTo>
                  <a:lnTo>
                    <a:pt x="1500" y="30"/>
                  </a:lnTo>
                  <a:lnTo>
                    <a:pt x="1500" y="0"/>
                  </a:lnTo>
                  <a:lnTo>
                    <a:pt x="1506" y="0"/>
                  </a:lnTo>
                  <a:close/>
                  <a:moveTo>
                    <a:pt x="2010" y="0"/>
                  </a:moveTo>
                  <a:lnTo>
                    <a:pt x="2010" y="30"/>
                  </a:lnTo>
                  <a:lnTo>
                    <a:pt x="2004" y="30"/>
                  </a:lnTo>
                  <a:lnTo>
                    <a:pt x="2004" y="0"/>
                  </a:lnTo>
                  <a:lnTo>
                    <a:pt x="2010" y="0"/>
                  </a:lnTo>
                  <a:close/>
                  <a:moveTo>
                    <a:pt x="2514" y="0"/>
                  </a:moveTo>
                  <a:lnTo>
                    <a:pt x="2514" y="30"/>
                  </a:lnTo>
                  <a:lnTo>
                    <a:pt x="2508" y="30"/>
                  </a:lnTo>
                  <a:lnTo>
                    <a:pt x="2508" y="0"/>
                  </a:lnTo>
                  <a:lnTo>
                    <a:pt x="2514" y="0"/>
                  </a:lnTo>
                  <a:close/>
                  <a:moveTo>
                    <a:pt x="3012" y="0"/>
                  </a:moveTo>
                  <a:lnTo>
                    <a:pt x="3012" y="30"/>
                  </a:lnTo>
                  <a:lnTo>
                    <a:pt x="3006" y="30"/>
                  </a:lnTo>
                  <a:lnTo>
                    <a:pt x="3006" y="0"/>
                  </a:lnTo>
                  <a:lnTo>
                    <a:pt x="3012" y="0"/>
                  </a:lnTo>
                  <a:close/>
                  <a:moveTo>
                    <a:pt x="3516" y="0"/>
                  </a:moveTo>
                  <a:lnTo>
                    <a:pt x="3516" y="30"/>
                  </a:lnTo>
                  <a:lnTo>
                    <a:pt x="3510" y="30"/>
                  </a:lnTo>
                  <a:lnTo>
                    <a:pt x="3510" y="0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tx1">
                <a:alpha val="100000"/>
              </a:schemeClr>
            </a:solidFill>
            <a:ln w="0" cap="flat" cmpd="sng">
              <a:solidFill>
                <a:srgbClr val="7BE1D5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86" name="Rectangle 25"/>
            <p:cNvSpPr/>
            <p:nvPr/>
          </p:nvSpPr>
          <p:spPr>
            <a:xfrm>
              <a:off x="2831444" y="5094326"/>
              <a:ext cx="174276" cy="299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87" name="Rectangle 27"/>
            <p:cNvSpPr/>
            <p:nvPr/>
          </p:nvSpPr>
          <p:spPr>
            <a:xfrm>
              <a:off x="3858743" y="5094326"/>
              <a:ext cx="155698" cy="299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zh-CN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88" name="Rectangle 29"/>
            <p:cNvSpPr/>
            <p:nvPr/>
          </p:nvSpPr>
          <p:spPr>
            <a:xfrm>
              <a:off x="4886043" y="5094326"/>
              <a:ext cx="165429" cy="299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89" name="Rectangle 31"/>
            <p:cNvSpPr/>
            <p:nvPr/>
          </p:nvSpPr>
          <p:spPr>
            <a:xfrm>
              <a:off x="5913344" y="5094326"/>
              <a:ext cx="188430" cy="299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zh-CN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0" name="Rectangle 33"/>
            <p:cNvSpPr/>
            <p:nvPr/>
          </p:nvSpPr>
          <p:spPr>
            <a:xfrm>
              <a:off x="6940645" y="5094326"/>
              <a:ext cx="136236" cy="299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1" name="Rectangle 35"/>
            <p:cNvSpPr/>
            <p:nvPr/>
          </p:nvSpPr>
          <p:spPr>
            <a:xfrm>
              <a:off x="7967945" y="5094326"/>
              <a:ext cx="131813" cy="299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zh-CN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2" name="Rectangle 37"/>
            <p:cNvSpPr/>
            <p:nvPr/>
          </p:nvSpPr>
          <p:spPr>
            <a:xfrm>
              <a:off x="8923650" y="5094326"/>
              <a:ext cx="184007" cy="299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9812427" y="2990048"/>
              <a:ext cx="160219" cy="160219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4" name="Rectangle 40"/>
            <p:cNvSpPr/>
            <p:nvPr/>
          </p:nvSpPr>
          <p:spPr>
            <a:xfrm>
              <a:off x="10075878" y="2903700"/>
              <a:ext cx="143313" cy="3423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zh-C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9812427" y="3399830"/>
              <a:ext cx="160219" cy="160219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6" name="Rectangle 43"/>
            <p:cNvSpPr/>
            <p:nvPr/>
          </p:nvSpPr>
          <p:spPr>
            <a:xfrm>
              <a:off x="10075878" y="3311125"/>
              <a:ext cx="143313" cy="3423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zh-CN" sz="16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812427" y="3809611"/>
              <a:ext cx="160219" cy="160219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8" name="Rectangle 46"/>
            <p:cNvSpPr/>
            <p:nvPr/>
          </p:nvSpPr>
          <p:spPr>
            <a:xfrm>
              <a:off x="10075878" y="3720906"/>
              <a:ext cx="143313" cy="3423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zh-CN" sz="16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8"/>
            <p:cNvSpPr>
              <a:spLocks noChangeArrowheads="1"/>
            </p:cNvSpPr>
            <p:nvPr/>
          </p:nvSpPr>
          <p:spPr bwMode="auto">
            <a:xfrm>
              <a:off x="2788065" y="3158457"/>
              <a:ext cx="150460" cy="1740394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/>
            <p:cNvSpPr>
              <a:spLocks noChangeArrowheads="1"/>
            </p:cNvSpPr>
            <p:nvPr/>
          </p:nvSpPr>
          <p:spPr bwMode="auto">
            <a:xfrm>
              <a:off x="3021691" y="3949760"/>
              <a:ext cx="150460" cy="949090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3255709" y="4088707"/>
              <a:ext cx="150460" cy="810143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/>
            <p:cNvSpPr>
              <a:spLocks noChangeArrowheads="1"/>
            </p:cNvSpPr>
            <p:nvPr/>
          </p:nvSpPr>
          <p:spPr bwMode="auto">
            <a:xfrm>
              <a:off x="3804152" y="3900303"/>
              <a:ext cx="150460" cy="998549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>
              <a:spLocks noChangeArrowheads="1"/>
            </p:cNvSpPr>
            <p:nvPr/>
          </p:nvSpPr>
          <p:spPr bwMode="auto">
            <a:xfrm>
              <a:off x="4038174" y="3151390"/>
              <a:ext cx="150460" cy="1747460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73"/>
            <p:cNvSpPr>
              <a:spLocks noChangeArrowheads="1"/>
            </p:cNvSpPr>
            <p:nvPr/>
          </p:nvSpPr>
          <p:spPr bwMode="auto">
            <a:xfrm>
              <a:off x="4272194" y="4088707"/>
              <a:ext cx="150460" cy="810143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74"/>
            <p:cNvSpPr>
              <a:spLocks noChangeArrowheads="1"/>
            </p:cNvSpPr>
            <p:nvPr/>
          </p:nvSpPr>
          <p:spPr bwMode="auto">
            <a:xfrm>
              <a:off x="4806240" y="3485811"/>
              <a:ext cx="150460" cy="1413040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75"/>
            <p:cNvSpPr>
              <a:spLocks noChangeArrowheads="1"/>
            </p:cNvSpPr>
            <p:nvPr/>
          </p:nvSpPr>
          <p:spPr bwMode="auto">
            <a:xfrm>
              <a:off x="5040258" y="4192331"/>
              <a:ext cx="150460" cy="706519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/>
            <p:cNvSpPr>
              <a:spLocks noChangeArrowheads="1"/>
            </p:cNvSpPr>
            <p:nvPr/>
          </p:nvSpPr>
          <p:spPr bwMode="auto">
            <a:xfrm>
              <a:off x="5274280" y="3669506"/>
              <a:ext cx="150460" cy="1229345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77"/>
            <p:cNvSpPr>
              <a:spLocks noChangeArrowheads="1"/>
            </p:cNvSpPr>
            <p:nvPr/>
          </p:nvSpPr>
          <p:spPr bwMode="auto">
            <a:xfrm>
              <a:off x="5802325" y="3057188"/>
              <a:ext cx="150460" cy="1841663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78"/>
            <p:cNvSpPr>
              <a:spLocks noChangeArrowheads="1"/>
            </p:cNvSpPr>
            <p:nvPr/>
          </p:nvSpPr>
          <p:spPr bwMode="auto">
            <a:xfrm>
              <a:off x="6036344" y="3730737"/>
              <a:ext cx="150460" cy="1168113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79"/>
            <p:cNvSpPr>
              <a:spLocks noChangeArrowheads="1"/>
            </p:cNvSpPr>
            <p:nvPr/>
          </p:nvSpPr>
          <p:spPr bwMode="auto">
            <a:xfrm>
              <a:off x="6270364" y="2847588"/>
              <a:ext cx="150460" cy="2051263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80"/>
            <p:cNvSpPr>
              <a:spLocks noChangeArrowheads="1"/>
            </p:cNvSpPr>
            <p:nvPr/>
          </p:nvSpPr>
          <p:spPr bwMode="auto">
            <a:xfrm>
              <a:off x="6812411" y="2649763"/>
              <a:ext cx="150460" cy="2249089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7046432" y="3775485"/>
              <a:ext cx="150460" cy="1123367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82"/>
            <p:cNvSpPr>
              <a:spLocks noChangeArrowheads="1"/>
            </p:cNvSpPr>
            <p:nvPr/>
          </p:nvSpPr>
          <p:spPr bwMode="auto">
            <a:xfrm>
              <a:off x="7280452" y="2894690"/>
              <a:ext cx="150460" cy="2004162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/>
            <p:cNvSpPr>
              <a:spLocks noChangeArrowheads="1"/>
            </p:cNvSpPr>
            <p:nvPr/>
          </p:nvSpPr>
          <p:spPr bwMode="auto">
            <a:xfrm>
              <a:off x="7816497" y="2272952"/>
              <a:ext cx="150460" cy="2625900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84"/>
            <p:cNvSpPr>
              <a:spLocks noChangeArrowheads="1"/>
            </p:cNvSpPr>
            <p:nvPr/>
          </p:nvSpPr>
          <p:spPr bwMode="auto">
            <a:xfrm>
              <a:off x="8284536" y="2482552"/>
              <a:ext cx="150460" cy="2416299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矩形 85"/>
            <p:cNvSpPr>
              <a:spLocks noChangeArrowheads="1"/>
            </p:cNvSpPr>
            <p:nvPr/>
          </p:nvSpPr>
          <p:spPr bwMode="auto">
            <a:xfrm>
              <a:off x="8816583" y="1860814"/>
              <a:ext cx="150460" cy="3038037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86"/>
            <p:cNvSpPr>
              <a:spLocks noChangeArrowheads="1"/>
            </p:cNvSpPr>
            <p:nvPr/>
          </p:nvSpPr>
          <p:spPr bwMode="auto">
            <a:xfrm>
              <a:off x="9284624" y="2058640"/>
              <a:ext cx="150460" cy="2840211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/>
            <p:cNvSpPr>
              <a:spLocks noChangeArrowheads="1"/>
            </p:cNvSpPr>
            <p:nvPr/>
          </p:nvSpPr>
          <p:spPr bwMode="auto">
            <a:xfrm>
              <a:off x="8050516" y="2611192"/>
              <a:ext cx="150460" cy="2287658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auto">
            <a:xfrm>
              <a:off x="9050604" y="2611192"/>
              <a:ext cx="150460" cy="2287658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28650" y="274955"/>
            <a:ext cx="8935085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21005" y="1633416"/>
            <a:ext cx="7026808" cy="67565"/>
            <a:chOff x="1587993" y="2498967"/>
            <a:chExt cx="8995591" cy="86496"/>
          </a:xfrm>
          <a:solidFill>
            <a:srgbClr val="AAECE4">
              <a:alpha val="49000"/>
            </a:srgbClr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631242" y="2513382"/>
              <a:ext cx="8909095" cy="5478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587993" y="2498967"/>
              <a:ext cx="92262" cy="8649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0491322" y="2498967"/>
              <a:ext cx="92262" cy="8649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604" name="Oval 9"/>
          <p:cNvSpPr/>
          <p:nvPr/>
        </p:nvSpPr>
        <p:spPr>
          <a:xfrm>
            <a:off x="4324350" y="1585913"/>
            <a:ext cx="161925" cy="161925"/>
          </a:xfrm>
          <a:prstGeom prst="ellipse">
            <a:avLst/>
          </a:prstGeom>
          <a:solidFill>
            <a:srgbClr val="7BE1D5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Rectangle 21"/>
          <p:cNvSpPr/>
          <p:nvPr/>
        </p:nvSpPr>
        <p:spPr>
          <a:xfrm>
            <a:off x="4395788" y="1735138"/>
            <a:ext cx="22225" cy="588962"/>
          </a:xfrm>
          <a:prstGeom prst="rect">
            <a:avLst/>
          </a:prstGeom>
          <a:solidFill>
            <a:srgbClr val="7BE1D5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3717925" y="2324100"/>
            <a:ext cx="1385888" cy="646113"/>
          </a:xfrm>
          <a:custGeom>
            <a:avLst/>
            <a:gdLst>
              <a:gd name="T0" fmla="*/ 0 w 530"/>
              <a:gd name="T1" fmla="*/ 0 h 420"/>
              <a:gd name="T2" fmla="*/ 124 w 530"/>
              <a:gd name="T3" fmla="*/ 420 h 420"/>
              <a:gd name="T4" fmla="*/ 530 w 530"/>
              <a:gd name="T5" fmla="*/ 420 h 420"/>
              <a:gd name="T6" fmla="*/ 418 w 530"/>
              <a:gd name="T7" fmla="*/ 0 h 420"/>
              <a:gd name="T8" fmla="*/ 0 w 530"/>
              <a:gd name="T9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420">
                <a:moveTo>
                  <a:pt x="0" y="0"/>
                </a:moveTo>
                <a:lnTo>
                  <a:pt x="124" y="420"/>
                </a:lnTo>
                <a:lnTo>
                  <a:pt x="530" y="420"/>
                </a:lnTo>
                <a:lnTo>
                  <a:pt x="418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7" name="矩形 12"/>
          <p:cNvSpPr/>
          <p:nvPr/>
        </p:nvSpPr>
        <p:spPr>
          <a:xfrm>
            <a:off x="3871913" y="3132138"/>
            <a:ext cx="1371600" cy="929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zh-CN" altLang="en-US" sz="14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608" name="矩形 13"/>
          <p:cNvSpPr/>
          <p:nvPr/>
        </p:nvSpPr>
        <p:spPr>
          <a:xfrm>
            <a:off x="3778250" y="1184275"/>
            <a:ext cx="12001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2018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9" name="Oval 8"/>
          <p:cNvSpPr/>
          <p:nvPr/>
        </p:nvSpPr>
        <p:spPr>
          <a:xfrm>
            <a:off x="2914650" y="1585913"/>
            <a:ext cx="155575" cy="161925"/>
          </a:xfrm>
          <a:prstGeom prst="ellipse">
            <a:avLst/>
          </a:prstGeom>
          <a:solidFill>
            <a:srgbClr val="AAECE4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10" name="Rectangle 17"/>
          <p:cNvSpPr/>
          <p:nvPr/>
        </p:nvSpPr>
        <p:spPr>
          <a:xfrm>
            <a:off x="2973388" y="1735138"/>
            <a:ext cx="19050" cy="588962"/>
          </a:xfrm>
          <a:prstGeom prst="rect">
            <a:avLst/>
          </a:prstGeom>
          <a:solidFill>
            <a:srgbClr val="AAECE4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0"/>
          <p:cNvSpPr/>
          <p:nvPr/>
        </p:nvSpPr>
        <p:spPr bwMode="auto">
          <a:xfrm>
            <a:off x="2297113" y="2324100"/>
            <a:ext cx="1382713" cy="646113"/>
          </a:xfrm>
          <a:custGeom>
            <a:avLst/>
            <a:gdLst>
              <a:gd name="T0" fmla="*/ 0 w 529"/>
              <a:gd name="T1" fmla="*/ 0 h 420"/>
              <a:gd name="T2" fmla="*/ 123 w 529"/>
              <a:gd name="T3" fmla="*/ 420 h 420"/>
              <a:gd name="T4" fmla="*/ 529 w 529"/>
              <a:gd name="T5" fmla="*/ 420 h 420"/>
              <a:gd name="T6" fmla="*/ 416 w 529"/>
              <a:gd name="T7" fmla="*/ 0 h 420"/>
              <a:gd name="T8" fmla="*/ 0 w 529"/>
              <a:gd name="T9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420">
                <a:moveTo>
                  <a:pt x="0" y="0"/>
                </a:moveTo>
                <a:lnTo>
                  <a:pt x="123" y="420"/>
                </a:lnTo>
                <a:lnTo>
                  <a:pt x="529" y="420"/>
                </a:lnTo>
                <a:lnTo>
                  <a:pt x="41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AAECE4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12" name="矩形 25"/>
          <p:cNvSpPr/>
          <p:nvPr/>
        </p:nvSpPr>
        <p:spPr>
          <a:xfrm>
            <a:off x="2424430" y="3132455"/>
            <a:ext cx="1449070" cy="929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zh-CN" altLang="en-US" sz="14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613" name="矩形 26"/>
          <p:cNvSpPr/>
          <p:nvPr/>
        </p:nvSpPr>
        <p:spPr>
          <a:xfrm>
            <a:off x="2390775" y="1184275"/>
            <a:ext cx="12017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6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201</a:t>
            </a:r>
            <a:r>
              <a:rPr lang="en-US" altLang="zh-CN" sz="16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en-US" altLang="zh-CN" sz="16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614" name="矩形 34"/>
          <p:cNvSpPr/>
          <p:nvPr/>
        </p:nvSpPr>
        <p:spPr>
          <a:xfrm>
            <a:off x="915988" y="1184275"/>
            <a:ext cx="12890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2016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15" name="Oval 7"/>
          <p:cNvSpPr/>
          <p:nvPr/>
        </p:nvSpPr>
        <p:spPr>
          <a:xfrm>
            <a:off x="1493838" y="1585913"/>
            <a:ext cx="157162" cy="161925"/>
          </a:xfrm>
          <a:prstGeom prst="ellipse">
            <a:avLst/>
          </a:prstGeom>
          <a:solidFill>
            <a:srgbClr val="7BE1D5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16" name="Rectangle 13"/>
          <p:cNvSpPr/>
          <p:nvPr/>
        </p:nvSpPr>
        <p:spPr>
          <a:xfrm>
            <a:off x="1560513" y="1735138"/>
            <a:ext cx="22225" cy="588962"/>
          </a:xfrm>
          <a:prstGeom prst="rect">
            <a:avLst/>
          </a:prstGeom>
          <a:solidFill>
            <a:srgbClr val="7BE1D5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16"/>
          <p:cNvSpPr/>
          <p:nvPr/>
        </p:nvSpPr>
        <p:spPr bwMode="auto">
          <a:xfrm>
            <a:off x="882650" y="2324100"/>
            <a:ext cx="1387475" cy="646113"/>
          </a:xfrm>
          <a:custGeom>
            <a:avLst/>
            <a:gdLst>
              <a:gd name="T0" fmla="*/ 0 w 531"/>
              <a:gd name="T1" fmla="*/ 0 h 420"/>
              <a:gd name="T2" fmla="*/ 124 w 531"/>
              <a:gd name="T3" fmla="*/ 420 h 420"/>
              <a:gd name="T4" fmla="*/ 531 w 531"/>
              <a:gd name="T5" fmla="*/ 420 h 420"/>
              <a:gd name="T6" fmla="*/ 418 w 531"/>
              <a:gd name="T7" fmla="*/ 0 h 420"/>
              <a:gd name="T8" fmla="*/ 0 w 531"/>
              <a:gd name="T9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" h="420">
                <a:moveTo>
                  <a:pt x="0" y="0"/>
                </a:moveTo>
                <a:lnTo>
                  <a:pt x="124" y="420"/>
                </a:lnTo>
                <a:lnTo>
                  <a:pt x="531" y="420"/>
                </a:lnTo>
                <a:lnTo>
                  <a:pt x="418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18" name="矩形 40"/>
          <p:cNvSpPr/>
          <p:nvPr/>
        </p:nvSpPr>
        <p:spPr>
          <a:xfrm>
            <a:off x="825500" y="3132138"/>
            <a:ext cx="1470025" cy="929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zh-CN" altLang="en-US" sz="14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619" name="Oval 10"/>
          <p:cNvSpPr/>
          <p:nvPr/>
        </p:nvSpPr>
        <p:spPr>
          <a:xfrm>
            <a:off x="5745163" y="1585913"/>
            <a:ext cx="160337" cy="161925"/>
          </a:xfrm>
          <a:prstGeom prst="ellipse">
            <a:avLst/>
          </a:prstGeom>
          <a:solidFill>
            <a:srgbClr val="AAECE4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0" name="Rectangle 25"/>
          <p:cNvSpPr/>
          <p:nvPr/>
        </p:nvSpPr>
        <p:spPr>
          <a:xfrm>
            <a:off x="5808663" y="1735138"/>
            <a:ext cx="20637" cy="588962"/>
          </a:xfrm>
          <a:prstGeom prst="rect">
            <a:avLst/>
          </a:prstGeom>
          <a:solidFill>
            <a:srgbClr val="AAECE4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28"/>
          <p:cNvSpPr/>
          <p:nvPr/>
        </p:nvSpPr>
        <p:spPr bwMode="auto">
          <a:xfrm>
            <a:off x="5132388" y="2324100"/>
            <a:ext cx="1382713" cy="646113"/>
          </a:xfrm>
          <a:custGeom>
            <a:avLst/>
            <a:gdLst>
              <a:gd name="T0" fmla="*/ 0 w 529"/>
              <a:gd name="T1" fmla="*/ 0 h 420"/>
              <a:gd name="T2" fmla="*/ 123 w 529"/>
              <a:gd name="T3" fmla="*/ 420 h 420"/>
              <a:gd name="T4" fmla="*/ 529 w 529"/>
              <a:gd name="T5" fmla="*/ 420 h 420"/>
              <a:gd name="T6" fmla="*/ 416 w 529"/>
              <a:gd name="T7" fmla="*/ 0 h 420"/>
              <a:gd name="T8" fmla="*/ 0 w 529"/>
              <a:gd name="T9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420">
                <a:moveTo>
                  <a:pt x="0" y="0"/>
                </a:moveTo>
                <a:lnTo>
                  <a:pt x="123" y="420"/>
                </a:lnTo>
                <a:lnTo>
                  <a:pt x="529" y="420"/>
                </a:lnTo>
                <a:lnTo>
                  <a:pt x="41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AAECE4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2" name="矩形 52"/>
          <p:cNvSpPr/>
          <p:nvPr/>
        </p:nvSpPr>
        <p:spPr>
          <a:xfrm>
            <a:off x="5324475" y="3132455"/>
            <a:ext cx="1449070" cy="929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zh-CN" altLang="en-US" sz="14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623" name="矩形 53"/>
          <p:cNvSpPr/>
          <p:nvPr/>
        </p:nvSpPr>
        <p:spPr>
          <a:xfrm>
            <a:off x="5087938" y="1184275"/>
            <a:ext cx="1404937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6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201</a:t>
            </a:r>
            <a:r>
              <a:rPr lang="en-US" altLang="zh-CN" sz="16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en-US" altLang="zh-CN" sz="16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624" name="Oval 11"/>
          <p:cNvSpPr/>
          <p:nvPr/>
        </p:nvSpPr>
        <p:spPr>
          <a:xfrm>
            <a:off x="7143750" y="1585913"/>
            <a:ext cx="160338" cy="161925"/>
          </a:xfrm>
          <a:prstGeom prst="ellipse">
            <a:avLst/>
          </a:prstGeom>
          <a:solidFill>
            <a:srgbClr val="7BE1D5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5" name="Rectangle 29"/>
          <p:cNvSpPr/>
          <p:nvPr/>
        </p:nvSpPr>
        <p:spPr>
          <a:xfrm>
            <a:off x="7218363" y="1739900"/>
            <a:ext cx="17462" cy="588963"/>
          </a:xfrm>
          <a:prstGeom prst="rect">
            <a:avLst/>
          </a:prstGeom>
          <a:solidFill>
            <a:srgbClr val="7BE1D5"/>
          </a:solidFill>
          <a:ln w="9525">
            <a:noFill/>
          </a:ln>
        </p:spPr>
        <p:txBody>
          <a:bodyPr/>
          <a:p>
            <a:pPr eaLnBrk="1" hangingPunct="1"/>
            <a:endParaRPr lang="zh-CN" altLang="en-US" sz="11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32"/>
          <p:cNvSpPr/>
          <p:nvPr/>
        </p:nvSpPr>
        <p:spPr bwMode="auto">
          <a:xfrm>
            <a:off x="6540500" y="2324100"/>
            <a:ext cx="1382713" cy="646113"/>
          </a:xfrm>
          <a:custGeom>
            <a:avLst/>
            <a:gdLst>
              <a:gd name="T0" fmla="*/ 0 w 529"/>
              <a:gd name="T1" fmla="*/ 0 h 420"/>
              <a:gd name="T2" fmla="*/ 122 w 529"/>
              <a:gd name="T3" fmla="*/ 420 h 420"/>
              <a:gd name="T4" fmla="*/ 529 w 529"/>
              <a:gd name="T5" fmla="*/ 420 h 420"/>
              <a:gd name="T6" fmla="*/ 416 w 529"/>
              <a:gd name="T7" fmla="*/ 0 h 420"/>
              <a:gd name="T8" fmla="*/ 0 w 529"/>
              <a:gd name="T9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420">
                <a:moveTo>
                  <a:pt x="0" y="0"/>
                </a:moveTo>
                <a:lnTo>
                  <a:pt x="122" y="420"/>
                </a:lnTo>
                <a:lnTo>
                  <a:pt x="529" y="420"/>
                </a:lnTo>
                <a:lnTo>
                  <a:pt x="41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7" name="矩形 65"/>
          <p:cNvSpPr/>
          <p:nvPr/>
        </p:nvSpPr>
        <p:spPr>
          <a:xfrm>
            <a:off x="6604000" y="1184275"/>
            <a:ext cx="119697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  <a:endParaRPr lang="en-US" altLang="zh-CN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628" name="矩形 66"/>
          <p:cNvSpPr/>
          <p:nvPr/>
        </p:nvSpPr>
        <p:spPr>
          <a:xfrm>
            <a:off x="6731000" y="3132138"/>
            <a:ext cx="1328738" cy="929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en-US" altLang="zh-CN" sz="14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Enter subtitle</a:t>
            </a:r>
            <a:endParaRPr lang="zh-CN" altLang="en-US" sz="14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946900" y="2517775"/>
            <a:ext cx="231775" cy="452438"/>
          </a:xfrm>
          <a:custGeom>
            <a:avLst/>
            <a:gdLst/>
            <a:ahLst/>
            <a:cxnLst/>
            <a:rect l="l" t="t" r="r" b="b"/>
            <a:pathLst>
              <a:path w="138182" h="271202">
                <a:moveTo>
                  <a:pt x="16003" y="0"/>
                </a:moveTo>
                <a:lnTo>
                  <a:pt x="126824" y="0"/>
                </a:lnTo>
                <a:lnTo>
                  <a:pt x="126824" y="15660"/>
                </a:lnTo>
                <a:lnTo>
                  <a:pt x="31146" y="15660"/>
                </a:lnTo>
                <a:lnTo>
                  <a:pt x="25124" y="110477"/>
                </a:lnTo>
                <a:cubicBezTo>
                  <a:pt x="37858" y="109445"/>
                  <a:pt x="46978" y="108928"/>
                  <a:pt x="52485" y="108928"/>
                </a:cubicBezTo>
                <a:cubicBezTo>
                  <a:pt x="80706" y="108928"/>
                  <a:pt x="102044" y="115840"/>
                  <a:pt x="116499" y="129664"/>
                </a:cubicBezTo>
                <a:cubicBezTo>
                  <a:pt x="130954" y="143488"/>
                  <a:pt x="138182" y="162733"/>
                  <a:pt x="138182" y="187398"/>
                </a:cubicBezTo>
                <a:cubicBezTo>
                  <a:pt x="138182" y="212293"/>
                  <a:pt x="130495" y="232484"/>
                  <a:pt x="115123" y="247971"/>
                </a:cubicBezTo>
                <a:cubicBezTo>
                  <a:pt x="99750" y="263459"/>
                  <a:pt x="77838" y="271202"/>
                  <a:pt x="49387" y="271202"/>
                </a:cubicBezTo>
                <a:cubicBezTo>
                  <a:pt x="30688" y="271202"/>
                  <a:pt x="14225" y="267875"/>
                  <a:pt x="0" y="261222"/>
                </a:cubicBezTo>
                <a:lnTo>
                  <a:pt x="0" y="241432"/>
                </a:lnTo>
                <a:cubicBezTo>
                  <a:pt x="17093" y="250839"/>
                  <a:pt x="34072" y="255543"/>
                  <a:pt x="50936" y="255543"/>
                </a:cubicBezTo>
                <a:cubicBezTo>
                  <a:pt x="72733" y="255543"/>
                  <a:pt x="89769" y="249549"/>
                  <a:pt x="102044" y="237560"/>
                </a:cubicBezTo>
                <a:cubicBezTo>
                  <a:pt x="114320" y="225572"/>
                  <a:pt x="120457" y="209597"/>
                  <a:pt x="120457" y="189635"/>
                </a:cubicBezTo>
                <a:cubicBezTo>
                  <a:pt x="120457" y="146270"/>
                  <a:pt x="95735" y="124588"/>
                  <a:pt x="46290" y="124588"/>
                </a:cubicBezTo>
                <a:cubicBezTo>
                  <a:pt x="35162" y="124588"/>
                  <a:pt x="22370" y="125334"/>
                  <a:pt x="7915" y="126825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35438" y="2517775"/>
            <a:ext cx="236538" cy="452438"/>
          </a:xfrm>
          <a:custGeom>
            <a:avLst/>
            <a:gdLst/>
            <a:ahLst/>
            <a:cxnLst/>
            <a:rect l="l" t="t" r="r" b="b"/>
            <a:pathLst>
              <a:path w="143861" h="275676">
                <a:moveTo>
                  <a:pt x="65908" y="0"/>
                </a:moveTo>
                <a:cubicBezTo>
                  <a:pt x="86902" y="0"/>
                  <a:pt x="103565" y="5707"/>
                  <a:pt x="115898" y="17122"/>
                </a:cubicBezTo>
                <a:cubicBezTo>
                  <a:pt x="128231" y="28537"/>
                  <a:pt x="134397" y="43652"/>
                  <a:pt x="134397" y="62466"/>
                </a:cubicBezTo>
                <a:cubicBezTo>
                  <a:pt x="134397" y="98603"/>
                  <a:pt x="117131" y="121548"/>
                  <a:pt x="82600" y="131299"/>
                </a:cubicBezTo>
                <a:lnTo>
                  <a:pt x="82600" y="131987"/>
                </a:lnTo>
                <a:cubicBezTo>
                  <a:pt x="101185" y="133823"/>
                  <a:pt x="116041" y="140735"/>
                  <a:pt x="127169" y="152723"/>
                </a:cubicBezTo>
                <a:cubicBezTo>
                  <a:pt x="138297" y="164712"/>
                  <a:pt x="143861" y="179826"/>
                  <a:pt x="143861" y="198067"/>
                </a:cubicBezTo>
                <a:cubicBezTo>
                  <a:pt x="143861" y="221356"/>
                  <a:pt x="135802" y="240113"/>
                  <a:pt x="119684" y="254338"/>
                </a:cubicBezTo>
                <a:cubicBezTo>
                  <a:pt x="103565" y="268564"/>
                  <a:pt x="82715" y="275676"/>
                  <a:pt x="57132" y="275676"/>
                </a:cubicBezTo>
                <a:cubicBezTo>
                  <a:pt x="37285" y="275676"/>
                  <a:pt x="18241" y="270973"/>
                  <a:pt x="0" y="261566"/>
                </a:cubicBezTo>
                <a:lnTo>
                  <a:pt x="0" y="242120"/>
                </a:lnTo>
                <a:cubicBezTo>
                  <a:pt x="20306" y="254051"/>
                  <a:pt x="39465" y="260017"/>
                  <a:pt x="57476" y="260017"/>
                </a:cubicBezTo>
                <a:cubicBezTo>
                  <a:pt x="78929" y="260017"/>
                  <a:pt x="95707" y="254539"/>
                  <a:pt x="107810" y="243583"/>
                </a:cubicBezTo>
                <a:cubicBezTo>
                  <a:pt x="119913" y="232627"/>
                  <a:pt x="125965" y="218315"/>
                  <a:pt x="125965" y="200648"/>
                </a:cubicBezTo>
                <a:cubicBezTo>
                  <a:pt x="125965" y="180916"/>
                  <a:pt x="118996" y="165974"/>
                  <a:pt x="105057" y="155821"/>
                </a:cubicBezTo>
                <a:cubicBezTo>
                  <a:pt x="91118" y="145668"/>
                  <a:pt x="71300" y="140592"/>
                  <a:pt x="45602" y="140592"/>
                </a:cubicBezTo>
                <a:lnTo>
                  <a:pt x="25125" y="140592"/>
                </a:lnTo>
                <a:lnTo>
                  <a:pt x="25125" y="124932"/>
                </a:lnTo>
                <a:lnTo>
                  <a:pt x="43365" y="124932"/>
                </a:lnTo>
                <a:cubicBezTo>
                  <a:pt x="67113" y="124932"/>
                  <a:pt x="85210" y="119884"/>
                  <a:pt x="97657" y="109789"/>
                </a:cubicBezTo>
                <a:cubicBezTo>
                  <a:pt x="110105" y="99693"/>
                  <a:pt x="116328" y="85410"/>
                  <a:pt x="116328" y="66940"/>
                </a:cubicBezTo>
                <a:cubicBezTo>
                  <a:pt x="116328" y="50994"/>
                  <a:pt x="111825" y="38461"/>
                  <a:pt x="102820" y="29340"/>
                </a:cubicBezTo>
                <a:cubicBezTo>
                  <a:pt x="93814" y="20220"/>
                  <a:pt x="80592" y="15660"/>
                  <a:pt x="63155" y="15660"/>
                </a:cubicBezTo>
                <a:cubicBezTo>
                  <a:pt x="46520" y="15660"/>
                  <a:pt x="29025" y="21510"/>
                  <a:pt x="10670" y="33212"/>
                </a:cubicBezTo>
                <a:lnTo>
                  <a:pt x="10670" y="14971"/>
                </a:lnTo>
                <a:cubicBezTo>
                  <a:pt x="30746" y="4990"/>
                  <a:pt x="49159" y="0"/>
                  <a:pt x="65908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2760663" y="2524125"/>
            <a:ext cx="249238" cy="446088"/>
          </a:xfrm>
          <a:custGeom>
            <a:avLst/>
            <a:gdLst/>
            <a:ahLst/>
            <a:cxnLst/>
            <a:rect l="l" t="t" r="r" b="b"/>
            <a:pathLst>
              <a:path w="150916" h="271030">
                <a:moveTo>
                  <a:pt x="80018" y="0"/>
                </a:moveTo>
                <a:cubicBezTo>
                  <a:pt x="90687" y="0"/>
                  <a:pt x="100353" y="1635"/>
                  <a:pt x="109014" y="4904"/>
                </a:cubicBezTo>
                <a:cubicBezTo>
                  <a:pt x="117676" y="8174"/>
                  <a:pt x="125075" y="12763"/>
                  <a:pt x="131213" y="18671"/>
                </a:cubicBezTo>
                <a:cubicBezTo>
                  <a:pt x="137350" y="24579"/>
                  <a:pt x="142083" y="31749"/>
                  <a:pt x="145410" y="40181"/>
                </a:cubicBezTo>
                <a:cubicBezTo>
                  <a:pt x="148736" y="48613"/>
                  <a:pt x="150400" y="58049"/>
                  <a:pt x="150400" y="68489"/>
                </a:cubicBezTo>
                <a:cubicBezTo>
                  <a:pt x="150400" y="80764"/>
                  <a:pt x="148650" y="91634"/>
                  <a:pt x="145151" y="101099"/>
                </a:cubicBezTo>
                <a:cubicBezTo>
                  <a:pt x="141652" y="110563"/>
                  <a:pt x="136863" y="119167"/>
                  <a:pt x="130783" y="126911"/>
                </a:cubicBezTo>
                <a:cubicBezTo>
                  <a:pt x="124702" y="134655"/>
                  <a:pt x="117618" y="141767"/>
                  <a:pt x="109530" y="148249"/>
                </a:cubicBezTo>
                <a:cubicBezTo>
                  <a:pt x="101442" y="154731"/>
                  <a:pt x="92867" y="161241"/>
                  <a:pt x="83804" y="167781"/>
                </a:cubicBezTo>
                <a:cubicBezTo>
                  <a:pt x="71758" y="176270"/>
                  <a:pt x="61577" y="183842"/>
                  <a:pt x="53259" y="190495"/>
                </a:cubicBezTo>
                <a:cubicBezTo>
                  <a:pt x="44942" y="197149"/>
                  <a:pt x="38202" y="203631"/>
                  <a:pt x="33040" y="209941"/>
                </a:cubicBezTo>
                <a:cubicBezTo>
                  <a:pt x="27877" y="216250"/>
                  <a:pt x="24149" y="222732"/>
                  <a:pt x="21854" y="229386"/>
                </a:cubicBezTo>
                <a:cubicBezTo>
                  <a:pt x="19560" y="236040"/>
                  <a:pt x="18413" y="243784"/>
                  <a:pt x="18413" y="252617"/>
                </a:cubicBezTo>
                <a:lnTo>
                  <a:pt x="18413" y="255371"/>
                </a:lnTo>
                <a:lnTo>
                  <a:pt x="150916" y="255371"/>
                </a:lnTo>
                <a:lnTo>
                  <a:pt x="150916" y="271030"/>
                </a:lnTo>
                <a:lnTo>
                  <a:pt x="0" y="271030"/>
                </a:lnTo>
                <a:lnTo>
                  <a:pt x="0" y="258640"/>
                </a:lnTo>
                <a:cubicBezTo>
                  <a:pt x="0" y="250265"/>
                  <a:pt x="659" y="242780"/>
                  <a:pt x="1979" y="236183"/>
                </a:cubicBezTo>
                <a:cubicBezTo>
                  <a:pt x="3298" y="229587"/>
                  <a:pt x="5363" y="223507"/>
                  <a:pt x="8174" y="217943"/>
                </a:cubicBezTo>
                <a:cubicBezTo>
                  <a:pt x="10984" y="212379"/>
                  <a:pt x="14455" y="207130"/>
                  <a:pt x="18585" y="202197"/>
                </a:cubicBezTo>
                <a:cubicBezTo>
                  <a:pt x="22715" y="197264"/>
                  <a:pt x="27562" y="192360"/>
                  <a:pt x="33126" y="187484"/>
                </a:cubicBezTo>
                <a:cubicBezTo>
                  <a:pt x="38690" y="182608"/>
                  <a:pt x="44971" y="177589"/>
                  <a:pt x="51969" y="172427"/>
                </a:cubicBezTo>
                <a:cubicBezTo>
                  <a:pt x="58967" y="167264"/>
                  <a:pt x="66596" y="161643"/>
                  <a:pt x="74856" y="155563"/>
                </a:cubicBezTo>
                <a:cubicBezTo>
                  <a:pt x="82886" y="149827"/>
                  <a:pt x="90401" y="144091"/>
                  <a:pt x="97399" y="138354"/>
                </a:cubicBezTo>
                <a:cubicBezTo>
                  <a:pt x="104397" y="132618"/>
                  <a:pt x="110505" y="126481"/>
                  <a:pt x="115725" y="119942"/>
                </a:cubicBezTo>
                <a:cubicBezTo>
                  <a:pt x="120945" y="113402"/>
                  <a:pt x="125075" y="106204"/>
                  <a:pt x="128115" y="98345"/>
                </a:cubicBezTo>
                <a:cubicBezTo>
                  <a:pt x="131155" y="90487"/>
                  <a:pt x="132675" y="81452"/>
                  <a:pt x="132675" y="71242"/>
                </a:cubicBezTo>
                <a:cubicBezTo>
                  <a:pt x="132675" y="53690"/>
                  <a:pt x="127800" y="40038"/>
                  <a:pt x="118048" y="30287"/>
                </a:cubicBezTo>
                <a:cubicBezTo>
                  <a:pt x="108297" y="20535"/>
                  <a:pt x="94645" y="15660"/>
                  <a:pt x="77093" y="15660"/>
                </a:cubicBezTo>
                <a:cubicBezTo>
                  <a:pt x="65162" y="15660"/>
                  <a:pt x="53689" y="18270"/>
                  <a:pt x="42676" y="23489"/>
                </a:cubicBezTo>
                <a:cubicBezTo>
                  <a:pt x="31663" y="28709"/>
                  <a:pt x="20879" y="35965"/>
                  <a:pt x="10325" y="45258"/>
                </a:cubicBezTo>
                <a:lnTo>
                  <a:pt x="10325" y="25124"/>
                </a:lnTo>
                <a:cubicBezTo>
                  <a:pt x="20535" y="17323"/>
                  <a:pt x="31519" y="11185"/>
                  <a:pt x="43278" y="6711"/>
                </a:cubicBezTo>
                <a:cubicBezTo>
                  <a:pt x="55037" y="2237"/>
                  <a:pt x="67284" y="0"/>
                  <a:pt x="80018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/>
          <p:cNvSpPr txBox="1">
            <a:spLocks noChangeAspect="1"/>
          </p:cNvSpPr>
          <p:nvPr/>
        </p:nvSpPr>
        <p:spPr>
          <a:xfrm>
            <a:off x="1282700" y="2517775"/>
            <a:ext cx="136525" cy="452438"/>
          </a:xfrm>
          <a:custGeom>
            <a:avLst/>
            <a:gdLst/>
            <a:ahLst/>
            <a:cxnLst/>
            <a:rect l="l" t="t" r="r" b="b"/>
            <a:pathLst>
              <a:path w="82255" h="272407">
                <a:moveTo>
                  <a:pt x="76404" y="0"/>
                </a:moveTo>
                <a:lnTo>
                  <a:pt x="82255" y="0"/>
                </a:lnTo>
                <a:lnTo>
                  <a:pt x="82255" y="272407"/>
                </a:lnTo>
                <a:lnTo>
                  <a:pt x="65219" y="272407"/>
                </a:lnTo>
                <a:lnTo>
                  <a:pt x="65219" y="26845"/>
                </a:lnTo>
                <a:cubicBezTo>
                  <a:pt x="56615" y="35105"/>
                  <a:pt x="46835" y="42189"/>
                  <a:pt x="35879" y="48097"/>
                </a:cubicBezTo>
                <a:cubicBezTo>
                  <a:pt x="24923" y="54006"/>
                  <a:pt x="12963" y="59254"/>
                  <a:pt x="0" y="63843"/>
                </a:cubicBezTo>
                <a:lnTo>
                  <a:pt x="0" y="48356"/>
                </a:lnTo>
                <a:cubicBezTo>
                  <a:pt x="7801" y="45717"/>
                  <a:pt x="15028" y="42763"/>
                  <a:pt x="21682" y="39493"/>
                </a:cubicBezTo>
                <a:cubicBezTo>
                  <a:pt x="28336" y="36224"/>
                  <a:pt x="34732" y="32581"/>
                  <a:pt x="40869" y="28566"/>
                </a:cubicBezTo>
                <a:cubicBezTo>
                  <a:pt x="47007" y="24551"/>
                  <a:pt x="52972" y="20163"/>
                  <a:pt x="58766" y="15402"/>
                </a:cubicBezTo>
                <a:cubicBezTo>
                  <a:pt x="64559" y="10641"/>
                  <a:pt x="70439" y="5507"/>
                  <a:pt x="76404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文本框 150"/>
          <p:cNvSpPr txBox="1">
            <a:spLocks noChangeAspect="1"/>
          </p:cNvSpPr>
          <p:nvPr/>
        </p:nvSpPr>
        <p:spPr>
          <a:xfrm>
            <a:off x="5505450" y="2524125"/>
            <a:ext cx="311150" cy="446088"/>
          </a:xfrm>
          <a:custGeom>
            <a:avLst/>
            <a:gdLst/>
            <a:ahLst/>
            <a:cxnLst/>
            <a:rect l="l" t="t" r="r" b="b"/>
            <a:pathLst>
              <a:path w="185849" h="266556">
                <a:moveTo>
                  <a:pt x="127169" y="30459"/>
                </a:moveTo>
                <a:cubicBezTo>
                  <a:pt x="118106" y="46061"/>
                  <a:pt x="108698" y="61176"/>
                  <a:pt x="98947" y="75803"/>
                </a:cubicBezTo>
                <a:cubicBezTo>
                  <a:pt x="89196" y="90430"/>
                  <a:pt x="79588" y="104225"/>
                  <a:pt x="70123" y="117188"/>
                </a:cubicBezTo>
                <a:cubicBezTo>
                  <a:pt x="60659" y="130152"/>
                  <a:pt x="51596" y="142083"/>
                  <a:pt x="42934" y="152982"/>
                </a:cubicBezTo>
                <a:cubicBezTo>
                  <a:pt x="34273" y="163880"/>
                  <a:pt x="26500" y="173345"/>
                  <a:pt x="19617" y="181375"/>
                </a:cubicBezTo>
                <a:lnTo>
                  <a:pt x="127169" y="181375"/>
                </a:lnTo>
                <a:close/>
                <a:moveTo>
                  <a:pt x="125964" y="0"/>
                </a:moveTo>
                <a:lnTo>
                  <a:pt x="144205" y="0"/>
                </a:lnTo>
                <a:lnTo>
                  <a:pt x="144205" y="181375"/>
                </a:lnTo>
                <a:lnTo>
                  <a:pt x="185849" y="181375"/>
                </a:lnTo>
                <a:lnTo>
                  <a:pt x="185849" y="196863"/>
                </a:lnTo>
                <a:lnTo>
                  <a:pt x="144205" y="196863"/>
                </a:lnTo>
                <a:lnTo>
                  <a:pt x="144205" y="266556"/>
                </a:lnTo>
                <a:lnTo>
                  <a:pt x="127169" y="266556"/>
                </a:lnTo>
                <a:lnTo>
                  <a:pt x="127169" y="196863"/>
                </a:lnTo>
                <a:lnTo>
                  <a:pt x="0" y="196863"/>
                </a:lnTo>
                <a:lnTo>
                  <a:pt x="0" y="180171"/>
                </a:lnTo>
                <a:cubicBezTo>
                  <a:pt x="11931" y="166633"/>
                  <a:pt x="24034" y="152093"/>
                  <a:pt x="36309" y="136548"/>
                </a:cubicBezTo>
                <a:cubicBezTo>
                  <a:pt x="48584" y="121003"/>
                  <a:pt x="60315" y="105315"/>
                  <a:pt x="71500" y="89483"/>
                </a:cubicBezTo>
                <a:cubicBezTo>
                  <a:pt x="82685" y="73652"/>
                  <a:pt x="92982" y="58049"/>
                  <a:pt x="102389" y="42677"/>
                </a:cubicBezTo>
                <a:cubicBezTo>
                  <a:pt x="111796" y="27304"/>
                  <a:pt x="119654" y="13079"/>
                  <a:pt x="125964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>
          <a:xfrm flipH="1">
            <a:off x="2781300" y="1727200"/>
            <a:ext cx="1647825" cy="825500"/>
          </a:xfrm>
          <a:custGeom>
            <a:avLst/>
            <a:gdLst>
              <a:gd name="connsiteX0" fmla="*/ 822987 w 1647830"/>
              <a:gd name="connsiteY0" fmla="*/ 0 h 824844"/>
              <a:gd name="connsiteX1" fmla="*/ 822987 w 1647830"/>
              <a:gd name="connsiteY1" fmla="*/ 1 h 824844"/>
              <a:gd name="connsiteX2" fmla="*/ 0 w 1647830"/>
              <a:gd name="connsiteY2" fmla="*/ 1 h 824844"/>
              <a:gd name="connsiteX3" fmla="*/ 822987 w 1647830"/>
              <a:gd name="connsiteY3" fmla="*/ 822986 h 824844"/>
              <a:gd name="connsiteX4" fmla="*/ 822987 w 1647830"/>
              <a:gd name="connsiteY4" fmla="*/ 824843 h 824844"/>
              <a:gd name="connsiteX5" fmla="*/ 824844 w 1647830"/>
              <a:gd name="connsiteY5" fmla="*/ 824843 h 824844"/>
              <a:gd name="connsiteX6" fmla="*/ 824845 w 1647830"/>
              <a:gd name="connsiteY6" fmla="*/ 824844 h 824844"/>
              <a:gd name="connsiteX7" fmla="*/ 824845 w 1647830"/>
              <a:gd name="connsiteY7" fmla="*/ 824843 h 824844"/>
              <a:gd name="connsiteX8" fmla="*/ 1647830 w 1647830"/>
              <a:gd name="connsiteY8" fmla="*/ 824843 h 824844"/>
              <a:gd name="connsiteX9" fmla="*/ 824845 w 1647830"/>
              <a:gd name="connsiteY9" fmla="*/ 1858 h 824844"/>
              <a:gd name="connsiteX10" fmla="*/ 824845 w 1647830"/>
              <a:gd name="connsiteY10" fmla="*/ 1 h 824844"/>
              <a:gd name="connsiteX11" fmla="*/ 822988 w 1647830"/>
              <a:gd name="connsiteY11" fmla="*/ 1 h 82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7830" h="824844">
                <a:moveTo>
                  <a:pt x="822987" y="0"/>
                </a:moveTo>
                <a:lnTo>
                  <a:pt x="822987" y="1"/>
                </a:lnTo>
                <a:lnTo>
                  <a:pt x="0" y="1"/>
                </a:lnTo>
                <a:lnTo>
                  <a:pt x="822987" y="822986"/>
                </a:lnTo>
                <a:lnTo>
                  <a:pt x="822987" y="824843"/>
                </a:lnTo>
                <a:lnTo>
                  <a:pt x="824844" y="824843"/>
                </a:lnTo>
                <a:lnTo>
                  <a:pt x="824845" y="824844"/>
                </a:lnTo>
                <a:lnTo>
                  <a:pt x="824845" y="824843"/>
                </a:lnTo>
                <a:lnTo>
                  <a:pt x="1647830" y="824843"/>
                </a:lnTo>
                <a:lnTo>
                  <a:pt x="824845" y="1858"/>
                </a:lnTo>
                <a:lnTo>
                  <a:pt x="824845" y="1"/>
                </a:lnTo>
                <a:lnTo>
                  <a:pt x="822988" y="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任意多边形 41"/>
          <p:cNvSpPr>
            <a:spLocks noChangeAspect="1"/>
          </p:cNvSpPr>
          <p:nvPr/>
        </p:nvSpPr>
        <p:spPr>
          <a:xfrm rot="16200000" flipH="1">
            <a:off x="3198019" y="2186781"/>
            <a:ext cx="823913" cy="1647825"/>
          </a:xfrm>
          <a:custGeom>
            <a:avLst/>
            <a:gdLst>
              <a:gd name="connsiteX0" fmla="*/ 0 w 824844"/>
              <a:gd name="connsiteY0" fmla="*/ 0 h 1647830"/>
              <a:gd name="connsiteX1" fmla="*/ 0 w 824844"/>
              <a:gd name="connsiteY1" fmla="*/ 824844 h 1647830"/>
              <a:gd name="connsiteX2" fmla="*/ 1858 w 824844"/>
              <a:gd name="connsiteY2" fmla="*/ 824844 h 1647830"/>
              <a:gd name="connsiteX3" fmla="*/ 824844 w 824844"/>
              <a:gd name="connsiteY3" fmla="*/ 1647830 h 1647830"/>
              <a:gd name="connsiteX4" fmla="*/ 824844 w 824844"/>
              <a:gd name="connsiteY4" fmla="*/ 822987 h 1647830"/>
              <a:gd name="connsiteX5" fmla="*/ 822986 w 824844"/>
              <a:gd name="connsiteY5" fmla="*/ 822987 h 164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844" h="1647830">
                <a:moveTo>
                  <a:pt x="0" y="0"/>
                </a:moveTo>
                <a:lnTo>
                  <a:pt x="0" y="824844"/>
                </a:lnTo>
                <a:lnTo>
                  <a:pt x="1858" y="824844"/>
                </a:lnTo>
                <a:lnTo>
                  <a:pt x="824844" y="1647830"/>
                </a:lnTo>
                <a:lnTo>
                  <a:pt x="824844" y="822987"/>
                </a:lnTo>
                <a:lnTo>
                  <a:pt x="822986" y="822987"/>
                </a:lnTo>
                <a:close/>
              </a:path>
            </a:pathLst>
          </a:cu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AAECE4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任意多边形 42"/>
          <p:cNvSpPr>
            <a:spLocks noChangeAspect="1"/>
          </p:cNvSpPr>
          <p:nvPr/>
        </p:nvSpPr>
        <p:spPr>
          <a:xfrm rot="16200000" flipH="1">
            <a:off x="4877594" y="1315244"/>
            <a:ext cx="825500" cy="1649413"/>
          </a:xfrm>
          <a:custGeom>
            <a:avLst/>
            <a:gdLst>
              <a:gd name="connsiteX0" fmla="*/ 0 w 824844"/>
              <a:gd name="connsiteY0" fmla="*/ 823895 h 1648738"/>
              <a:gd name="connsiteX1" fmla="*/ 1 w 824844"/>
              <a:gd name="connsiteY1" fmla="*/ 823895 h 1648738"/>
              <a:gd name="connsiteX2" fmla="*/ 1 w 824844"/>
              <a:gd name="connsiteY2" fmla="*/ 824844 h 1648738"/>
              <a:gd name="connsiteX3" fmla="*/ 950 w 824844"/>
              <a:gd name="connsiteY3" fmla="*/ 824844 h 1648738"/>
              <a:gd name="connsiteX4" fmla="*/ 824844 w 824844"/>
              <a:gd name="connsiteY4" fmla="*/ 1648738 h 1648738"/>
              <a:gd name="connsiteX5" fmla="*/ 824844 w 824844"/>
              <a:gd name="connsiteY5" fmla="*/ 824844 h 1648738"/>
              <a:gd name="connsiteX6" fmla="*/ 824844 w 824844"/>
              <a:gd name="connsiteY6" fmla="*/ 824844 h 1648738"/>
              <a:gd name="connsiteX7" fmla="*/ 824844 w 824844"/>
              <a:gd name="connsiteY7" fmla="*/ 824844 h 1648738"/>
              <a:gd name="connsiteX8" fmla="*/ 824844 w 824844"/>
              <a:gd name="connsiteY8" fmla="*/ 823895 h 1648738"/>
              <a:gd name="connsiteX9" fmla="*/ 823895 w 824844"/>
              <a:gd name="connsiteY9" fmla="*/ 823895 h 1648738"/>
              <a:gd name="connsiteX10" fmla="*/ 1 w 824844"/>
              <a:gd name="connsiteY10" fmla="*/ 0 h 1648738"/>
              <a:gd name="connsiteX11" fmla="*/ 1 w 824844"/>
              <a:gd name="connsiteY11" fmla="*/ 823895 h 164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4844" h="1648738">
                <a:moveTo>
                  <a:pt x="0" y="823895"/>
                </a:moveTo>
                <a:lnTo>
                  <a:pt x="1" y="823895"/>
                </a:lnTo>
                <a:lnTo>
                  <a:pt x="1" y="824844"/>
                </a:lnTo>
                <a:lnTo>
                  <a:pt x="950" y="824844"/>
                </a:lnTo>
                <a:lnTo>
                  <a:pt x="824844" y="1648738"/>
                </a:lnTo>
                <a:lnTo>
                  <a:pt x="824844" y="824844"/>
                </a:lnTo>
                <a:lnTo>
                  <a:pt x="824844" y="824844"/>
                </a:lnTo>
                <a:lnTo>
                  <a:pt x="824844" y="824844"/>
                </a:lnTo>
                <a:lnTo>
                  <a:pt x="824844" y="823895"/>
                </a:lnTo>
                <a:lnTo>
                  <a:pt x="823895" y="823895"/>
                </a:lnTo>
                <a:lnTo>
                  <a:pt x="1" y="0"/>
                </a:lnTo>
                <a:lnTo>
                  <a:pt x="1" y="823895"/>
                </a:lnTo>
                <a:close/>
              </a:path>
            </a:pathLst>
          </a:cu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AAECE4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任意多边形 43"/>
          <p:cNvSpPr>
            <a:spLocks noChangeAspect="1"/>
          </p:cNvSpPr>
          <p:nvPr/>
        </p:nvSpPr>
        <p:spPr>
          <a:xfrm flipH="1">
            <a:off x="4468813" y="2598738"/>
            <a:ext cx="1649413" cy="823913"/>
          </a:xfrm>
          <a:custGeom>
            <a:avLst/>
            <a:gdLst>
              <a:gd name="connsiteX0" fmla="*/ 824845 w 1648738"/>
              <a:gd name="connsiteY0" fmla="*/ 0 h 824844"/>
              <a:gd name="connsiteX1" fmla="*/ 0 w 1648738"/>
              <a:gd name="connsiteY1" fmla="*/ 0 h 824844"/>
              <a:gd name="connsiteX2" fmla="*/ 823895 w 1648738"/>
              <a:gd name="connsiteY2" fmla="*/ 823894 h 824844"/>
              <a:gd name="connsiteX3" fmla="*/ 823895 w 1648738"/>
              <a:gd name="connsiteY3" fmla="*/ 824844 h 824844"/>
              <a:gd name="connsiteX4" fmla="*/ 1648738 w 1648738"/>
              <a:gd name="connsiteY4" fmla="*/ 824844 h 824844"/>
              <a:gd name="connsiteX5" fmla="*/ 824845 w 1648738"/>
              <a:gd name="connsiteY5" fmla="*/ 951 h 82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8738" h="824844">
                <a:moveTo>
                  <a:pt x="824845" y="0"/>
                </a:moveTo>
                <a:lnTo>
                  <a:pt x="0" y="0"/>
                </a:lnTo>
                <a:lnTo>
                  <a:pt x="823895" y="823894"/>
                </a:lnTo>
                <a:lnTo>
                  <a:pt x="823895" y="824844"/>
                </a:lnTo>
                <a:lnTo>
                  <a:pt x="1648738" y="824844"/>
                </a:lnTo>
                <a:lnTo>
                  <a:pt x="824845" y="95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1" name="文本框 302"/>
          <p:cNvSpPr txBox="1"/>
          <p:nvPr/>
        </p:nvSpPr>
        <p:spPr>
          <a:xfrm>
            <a:off x="4054475" y="2209800"/>
            <a:ext cx="776288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BE1D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Enter title</a:t>
            </a:r>
            <a:endParaRPr lang="zh-CN" altLang="en-US" sz="20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2" name="文本框 31"/>
          <p:cNvSpPr txBox="1"/>
          <p:nvPr/>
        </p:nvSpPr>
        <p:spPr>
          <a:xfrm>
            <a:off x="1690688" y="3268663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3" name="文本框 32"/>
          <p:cNvSpPr txBox="1"/>
          <p:nvPr/>
        </p:nvSpPr>
        <p:spPr>
          <a:xfrm>
            <a:off x="5916613" y="16271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4" name="文本框 33"/>
          <p:cNvSpPr txBox="1"/>
          <p:nvPr/>
        </p:nvSpPr>
        <p:spPr>
          <a:xfrm>
            <a:off x="1951038" y="2946400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5" name="文本框 34"/>
          <p:cNvSpPr txBox="1"/>
          <p:nvPr/>
        </p:nvSpPr>
        <p:spPr>
          <a:xfrm>
            <a:off x="5916613" y="1303338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6" name="文本框 35"/>
          <p:cNvSpPr txBox="1"/>
          <p:nvPr/>
        </p:nvSpPr>
        <p:spPr>
          <a:xfrm>
            <a:off x="1690688" y="1700213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7" name="文本框 36"/>
          <p:cNvSpPr txBox="1"/>
          <p:nvPr/>
        </p:nvSpPr>
        <p:spPr>
          <a:xfrm>
            <a:off x="1951038" y="1377950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8" name="文本框 37"/>
          <p:cNvSpPr txBox="1"/>
          <p:nvPr/>
        </p:nvSpPr>
        <p:spPr>
          <a:xfrm>
            <a:off x="5916613" y="3241675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9" name="文本框 38"/>
          <p:cNvSpPr txBox="1"/>
          <p:nvPr/>
        </p:nvSpPr>
        <p:spPr>
          <a:xfrm>
            <a:off x="5916613" y="2917825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grpSp>
        <p:nvGrpSpPr>
          <p:cNvPr id="27651" name="组合 3"/>
          <p:cNvGrpSpPr/>
          <p:nvPr/>
        </p:nvGrpSpPr>
        <p:grpSpPr>
          <a:xfrm>
            <a:off x="1927225" y="1384300"/>
            <a:ext cx="5435600" cy="2349500"/>
            <a:chOff x="1996655" y="1519379"/>
            <a:chExt cx="9555600" cy="4129281"/>
          </a:xfrm>
        </p:grpSpPr>
        <p:sp>
          <p:nvSpPr>
            <p:cNvPr id="27662" name="任意多边形 4"/>
            <p:cNvSpPr/>
            <p:nvPr/>
          </p:nvSpPr>
          <p:spPr>
            <a:xfrm rot="4223379">
              <a:off x="994029" y="2814708"/>
              <a:ext cx="4129281" cy="1538622"/>
            </a:xfrm>
            <a:custGeom>
              <a:avLst/>
              <a:gdLst/>
              <a:ahLst/>
              <a:cxnLst>
                <a:cxn ang="0">
                  <a:pos x="769311" y="0"/>
                </a:cxn>
                <a:cxn ang="0">
                  <a:pos x="1313296" y="225326"/>
                </a:cxn>
                <a:cxn ang="0">
                  <a:pos x="1372923" y="297594"/>
                </a:cxn>
                <a:cxn ang="0">
                  <a:pos x="1378311" y="292822"/>
                </a:cxn>
                <a:cxn ang="0">
                  <a:pos x="1393180" y="310844"/>
                </a:cxn>
                <a:cxn ang="0">
                  <a:pos x="2064641" y="588972"/>
                </a:cxn>
                <a:cxn ang="0">
                  <a:pos x="2736103" y="310844"/>
                </a:cxn>
                <a:cxn ang="0">
                  <a:pos x="2745667" y="299252"/>
                </a:cxn>
                <a:cxn ang="0">
                  <a:pos x="2751622" y="303335"/>
                </a:cxn>
                <a:cxn ang="0">
                  <a:pos x="2815985" y="225326"/>
                </a:cxn>
                <a:cxn ang="0">
                  <a:pos x="3359970" y="0"/>
                </a:cxn>
                <a:cxn ang="0">
                  <a:pos x="4129281" y="769311"/>
                </a:cxn>
                <a:cxn ang="0">
                  <a:pos x="3359970" y="1538622"/>
                </a:cxn>
                <a:cxn ang="0">
                  <a:pos x="2815985" y="1313296"/>
                </a:cxn>
                <a:cxn ang="0">
                  <a:pos x="2799158" y="1292901"/>
                </a:cxn>
                <a:cxn ang="0">
                  <a:pos x="2793872" y="1297796"/>
                </a:cxn>
                <a:cxn ang="0">
                  <a:pos x="2736103" y="1227780"/>
                </a:cxn>
                <a:cxn ang="0">
                  <a:pos x="2064641" y="949651"/>
                </a:cxn>
                <a:cxn ang="0">
                  <a:pos x="1393180" y="1227780"/>
                </a:cxn>
                <a:cxn ang="0">
                  <a:pos x="1336657" y="1296286"/>
                </a:cxn>
                <a:cxn ang="0">
                  <a:pos x="1331120" y="1291694"/>
                </a:cxn>
                <a:cxn ang="0">
                  <a:pos x="1313296" y="1313296"/>
                </a:cxn>
                <a:cxn ang="0">
                  <a:pos x="769311" y="1538622"/>
                </a:cxn>
                <a:cxn ang="0">
                  <a:pos x="0" y="769311"/>
                </a:cxn>
                <a:cxn ang="0">
                  <a:pos x="769311" y="0"/>
                </a:cxn>
              </a:cxnLst>
              <a:pathLst>
                <a:path w="4129281" h="1538622">
                  <a:moveTo>
                    <a:pt x="769311" y="0"/>
                  </a:moveTo>
                  <a:cubicBezTo>
                    <a:pt x="981751" y="0"/>
                    <a:pt x="1174078" y="86108"/>
                    <a:pt x="1313296" y="225326"/>
                  </a:cubicBezTo>
                  <a:lnTo>
                    <a:pt x="1372923" y="297594"/>
                  </a:lnTo>
                  <a:lnTo>
                    <a:pt x="1378311" y="292822"/>
                  </a:lnTo>
                  <a:lnTo>
                    <a:pt x="1393180" y="310844"/>
                  </a:lnTo>
                  <a:cubicBezTo>
                    <a:pt x="1565022" y="482686"/>
                    <a:pt x="1802419" y="588972"/>
                    <a:pt x="2064641" y="588972"/>
                  </a:cubicBezTo>
                  <a:cubicBezTo>
                    <a:pt x="2326863" y="588972"/>
                    <a:pt x="2564261" y="482686"/>
                    <a:pt x="2736103" y="310844"/>
                  </a:cubicBezTo>
                  <a:lnTo>
                    <a:pt x="2745667" y="299252"/>
                  </a:lnTo>
                  <a:lnTo>
                    <a:pt x="2751622" y="303335"/>
                  </a:lnTo>
                  <a:lnTo>
                    <a:pt x="2815985" y="225326"/>
                  </a:lnTo>
                  <a:cubicBezTo>
                    <a:pt x="2955203" y="86108"/>
                    <a:pt x="3147531" y="0"/>
                    <a:pt x="3359970" y="0"/>
                  </a:cubicBezTo>
                  <a:cubicBezTo>
                    <a:pt x="3784849" y="0"/>
                    <a:pt x="4129281" y="344432"/>
                    <a:pt x="4129281" y="769311"/>
                  </a:cubicBezTo>
                  <a:cubicBezTo>
                    <a:pt x="4129281" y="1194190"/>
                    <a:pt x="3784849" y="1538622"/>
                    <a:pt x="3359970" y="1538622"/>
                  </a:cubicBezTo>
                  <a:cubicBezTo>
                    <a:pt x="3147531" y="1538622"/>
                    <a:pt x="2955203" y="1452514"/>
                    <a:pt x="2815985" y="1313296"/>
                  </a:cubicBezTo>
                  <a:lnTo>
                    <a:pt x="2799158" y="1292901"/>
                  </a:lnTo>
                  <a:lnTo>
                    <a:pt x="2793872" y="1297796"/>
                  </a:lnTo>
                  <a:lnTo>
                    <a:pt x="2736103" y="1227780"/>
                  </a:lnTo>
                  <a:cubicBezTo>
                    <a:pt x="2564261" y="1055938"/>
                    <a:pt x="2326863" y="949651"/>
                    <a:pt x="2064641" y="949651"/>
                  </a:cubicBezTo>
                  <a:cubicBezTo>
                    <a:pt x="1802419" y="949651"/>
                    <a:pt x="1565022" y="1055938"/>
                    <a:pt x="1393180" y="1227780"/>
                  </a:cubicBezTo>
                  <a:lnTo>
                    <a:pt x="1336657" y="1296286"/>
                  </a:lnTo>
                  <a:lnTo>
                    <a:pt x="1331120" y="1291694"/>
                  </a:lnTo>
                  <a:lnTo>
                    <a:pt x="1313296" y="1313296"/>
                  </a:lnTo>
                  <a:cubicBezTo>
                    <a:pt x="1174078" y="1452514"/>
                    <a:pt x="981751" y="1538622"/>
                    <a:pt x="769311" y="1538622"/>
                  </a:cubicBezTo>
                  <a:cubicBezTo>
                    <a:pt x="344432" y="1538622"/>
                    <a:pt x="0" y="1194190"/>
                    <a:pt x="0" y="769311"/>
                  </a:cubicBezTo>
                  <a:cubicBezTo>
                    <a:pt x="0" y="344432"/>
                    <a:pt x="344432" y="0"/>
                    <a:pt x="769311" y="0"/>
                  </a:cubicBezTo>
                  <a:close/>
                </a:path>
              </a:pathLst>
            </a:custGeom>
            <a:solidFill>
              <a:srgbClr val="7BE1D5">
                <a:alpha val="34901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63" name="任意多边形 5"/>
            <p:cNvSpPr/>
            <p:nvPr/>
          </p:nvSpPr>
          <p:spPr>
            <a:xfrm rot="-1415985">
              <a:off x="2620244" y="3502878"/>
              <a:ext cx="4129281" cy="1538622"/>
            </a:xfrm>
            <a:custGeom>
              <a:avLst/>
              <a:gdLst/>
              <a:ahLst/>
              <a:cxnLst>
                <a:cxn ang="0">
                  <a:pos x="769311" y="0"/>
                </a:cxn>
                <a:cxn ang="0">
                  <a:pos x="1313296" y="225326"/>
                </a:cxn>
                <a:cxn ang="0">
                  <a:pos x="1372923" y="297594"/>
                </a:cxn>
                <a:cxn ang="0">
                  <a:pos x="1378311" y="292822"/>
                </a:cxn>
                <a:cxn ang="0">
                  <a:pos x="1393180" y="310844"/>
                </a:cxn>
                <a:cxn ang="0">
                  <a:pos x="2064641" y="588972"/>
                </a:cxn>
                <a:cxn ang="0">
                  <a:pos x="2736103" y="310844"/>
                </a:cxn>
                <a:cxn ang="0">
                  <a:pos x="2745667" y="299252"/>
                </a:cxn>
                <a:cxn ang="0">
                  <a:pos x="2751622" y="303335"/>
                </a:cxn>
                <a:cxn ang="0">
                  <a:pos x="2815985" y="225326"/>
                </a:cxn>
                <a:cxn ang="0">
                  <a:pos x="3359970" y="0"/>
                </a:cxn>
                <a:cxn ang="0">
                  <a:pos x="4129281" y="769311"/>
                </a:cxn>
                <a:cxn ang="0">
                  <a:pos x="3359970" y="1538622"/>
                </a:cxn>
                <a:cxn ang="0">
                  <a:pos x="2815985" y="1313296"/>
                </a:cxn>
                <a:cxn ang="0">
                  <a:pos x="2799158" y="1292901"/>
                </a:cxn>
                <a:cxn ang="0">
                  <a:pos x="2793872" y="1297796"/>
                </a:cxn>
                <a:cxn ang="0">
                  <a:pos x="2736103" y="1227780"/>
                </a:cxn>
                <a:cxn ang="0">
                  <a:pos x="2064641" y="949651"/>
                </a:cxn>
                <a:cxn ang="0">
                  <a:pos x="1393180" y="1227780"/>
                </a:cxn>
                <a:cxn ang="0">
                  <a:pos x="1336657" y="1296286"/>
                </a:cxn>
                <a:cxn ang="0">
                  <a:pos x="1331120" y="1291694"/>
                </a:cxn>
                <a:cxn ang="0">
                  <a:pos x="1313296" y="1313296"/>
                </a:cxn>
                <a:cxn ang="0">
                  <a:pos x="769311" y="1538622"/>
                </a:cxn>
                <a:cxn ang="0">
                  <a:pos x="0" y="769311"/>
                </a:cxn>
                <a:cxn ang="0">
                  <a:pos x="769311" y="0"/>
                </a:cxn>
              </a:cxnLst>
              <a:pathLst>
                <a:path w="4129281" h="1538622">
                  <a:moveTo>
                    <a:pt x="769311" y="0"/>
                  </a:moveTo>
                  <a:cubicBezTo>
                    <a:pt x="981751" y="0"/>
                    <a:pt x="1174078" y="86108"/>
                    <a:pt x="1313296" y="225326"/>
                  </a:cubicBezTo>
                  <a:lnTo>
                    <a:pt x="1372923" y="297594"/>
                  </a:lnTo>
                  <a:lnTo>
                    <a:pt x="1378311" y="292822"/>
                  </a:lnTo>
                  <a:lnTo>
                    <a:pt x="1393180" y="310844"/>
                  </a:lnTo>
                  <a:cubicBezTo>
                    <a:pt x="1565022" y="482686"/>
                    <a:pt x="1802419" y="588972"/>
                    <a:pt x="2064641" y="588972"/>
                  </a:cubicBezTo>
                  <a:cubicBezTo>
                    <a:pt x="2326863" y="588972"/>
                    <a:pt x="2564261" y="482686"/>
                    <a:pt x="2736103" y="310844"/>
                  </a:cubicBezTo>
                  <a:lnTo>
                    <a:pt x="2745667" y="299252"/>
                  </a:lnTo>
                  <a:lnTo>
                    <a:pt x="2751622" y="303335"/>
                  </a:lnTo>
                  <a:lnTo>
                    <a:pt x="2815985" y="225326"/>
                  </a:lnTo>
                  <a:cubicBezTo>
                    <a:pt x="2955203" y="86108"/>
                    <a:pt x="3147531" y="0"/>
                    <a:pt x="3359970" y="0"/>
                  </a:cubicBezTo>
                  <a:cubicBezTo>
                    <a:pt x="3784849" y="0"/>
                    <a:pt x="4129281" y="344432"/>
                    <a:pt x="4129281" y="769311"/>
                  </a:cubicBezTo>
                  <a:cubicBezTo>
                    <a:pt x="4129281" y="1194190"/>
                    <a:pt x="3784849" y="1538622"/>
                    <a:pt x="3359970" y="1538622"/>
                  </a:cubicBezTo>
                  <a:cubicBezTo>
                    <a:pt x="3147531" y="1538622"/>
                    <a:pt x="2955203" y="1452514"/>
                    <a:pt x="2815985" y="1313296"/>
                  </a:cubicBezTo>
                  <a:lnTo>
                    <a:pt x="2799158" y="1292901"/>
                  </a:lnTo>
                  <a:lnTo>
                    <a:pt x="2793872" y="1297796"/>
                  </a:lnTo>
                  <a:lnTo>
                    <a:pt x="2736103" y="1227780"/>
                  </a:lnTo>
                  <a:cubicBezTo>
                    <a:pt x="2564261" y="1055938"/>
                    <a:pt x="2326863" y="949651"/>
                    <a:pt x="2064641" y="949651"/>
                  </a:cubicBezTo>
                  <a:cubicBezTo>
                    <a:pt x="1802419" y="949651"/>
                    <a:pt x="1565022" y="1055938"/>
                    <a:pt x="1393180" y="1227780"/>
                  </a:cubicBezTo>
                  <a:lnTo>
                    <a:pt x="1336657" y="1296286"/>
                  </a:lnTo>
                  <a:lnTo>
                    <a:pt x="1331120" y="1291694"/>
                  </a:lnTo>
                  <a:lnTo>
                    <a:pt x="1313296" y="1313296"/>
                  </a:lnTo>
                  <a:cubicBezTo>
                    <a:pt x="1174078" y="1452514"/>
                    <a:pt x="981751" y="1538622"/>
                    <a:pt x="769311" y="1538622"/>
                  </a:cubicBezTo>
                  <a:cubicBezTo>
                    <a:pt x="344432" y="1538622"/>
                    <a:pt x="0" y="1194190"/>
                    <a:pt x="0" y="769311"/>
                  </a:cubicBezTo>
                  <a:cubicBezTo>
                    <a:pt x="0" y="344432"/>
                    <a:pt x="344432" y="0"/>
                    <a:pt x="769311" y="0"/>
                  </a:cubicBezTo>
                  <a:close/>
                </a:path>
              </a:pathLst>
            </a:custGeom>
            <a:solidFill>
              <a:srgbClr val="AAECE4">
                <a:alpha val="14902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64" name="任意多边形 6"/>
            <p:cNvSpPr/>
            <p:nvPr/>
          </p:nvSpPr>
          <p:spPr>
            <a:xfrm rot="846403">
              <a:off x="5060207" y="3283496"/>
              <a:ext cx="4129281" cy="1538622"/>
            </a:xfrm>
            <a:custGeom>
              <a:avLst/>
              <a:gdLst/>
              <a:ahLst/>
              <a:cxnLst>
                <a:cxn ang="0">
                  <a:pos x="769311" y="0"/>
                </a:cxn>
                <a:cxn ang="0">
                  <a:pos x="1313296" y="225326"/>
                </a:cxn>
                <a:cxn ang="0">
                  <a:pos x="1372923" y="297594"/>
                </a:cxn>
                <a:cxn ang="0">
                  <a:pos x="1378311" y="292822"/>
                </a:cxn>
                <a:cxn ang="0">
                  <a:pos x="1393180" y="310844"/>
                </a:cxn>
                <a:cxn ang="0">
                  <a:pos x="2064641" y="588972"/>
                </a:cxn>
                <a:cxn ang="0">
                  <a:pos x="2736103" y="310844"/>
                </a:cxn>
                <a:cxn ang="0">
                  <a:pos x="2745667" y="299252"/>
                </a:cxn>
                <a:cxn ang="0">
                  <a:pos x="2751622" y="303335"/>
                </a:cxn>
                <a:cxn ang="0">
                  <a:pos x="2815985" y="225326"/>
                </a:cxn>
                <a:cxn ang="0">
                  <a:pos x="3359970" y="0"/>
                </a:cxn>
                <a:cxn ang="0">
                  <a:pos x="4129281" y="769311"/>
                </a:cxn>
                <a:cxn ang="0">
                  <a:pos x="3359970" y="1538622"/>
                </a:cxn>
                <a:cxn ang="0">
                  <a:pos x="2815985" y="1313296"/>
                </a:cxn>
                <a:cxn ang="0">
                  <a:pos x="2799158" y="1292901"/>
                </a:cxn>
                <a:cxn ang="0">
                  <a:pos x="2793872" y="1297796"/>
                </a:cxn>
                <a:cxn ang="0">
                  <a:pos x="2736103" y="1227780"/>
                </a:cxn>
                <a:cxn ang="0">
                  <a:pos x="2064641" y="949651"/>
                </a:cxn>
                <a:cxn ang="0">
                  <a:pos x="1393180" y="1227780"/>
                </a:cxn>
                <a:cxn ang="0">
                  <a:pos x="1336657" y="1296286"/>
                </a:cxn>
                <a:cxn ang="0">
                  <a:pos x="1331120" y="1291694"/>
                </a:cxn>
                <a:cxn ang="0">
                  <a:pos x="1313296" y="1313296"/>
                </a:cxn>
                <a:cxn ang="0">
                  <a:pos x="769311" y="1538622"/>
                </a:cxn>
                <a:cxn ang="0">
                  <a:pos x="0" y="769311"/>
                </a:cxn>
                <a:cxn ang="0">
                  <a:pos x="769311" y="0"/>
                </a:cxn>
              </a:cxnLst>
              <a:pathLst>
                <a:path w="4129281" h="1538622">
                  <a:moveTo>
                    <a:pt x="769311" y="0"/>
                  </a:moveTo>
                  <a:cubicBezTo>
                    <a:pt x="981751" y="0"/>
                    <a:pt x="1174078" y="86108"/>
                    <a:pt x="1313296" y="225326"/>
                  </a:cubicBezTo>
                  <a:lnTo>
                    <a:pt x="1372923" y="297594"/>
                  </a:lnTo>
                  <a:lnTo>
                    <a:pt x="1378311" y="292822"/>
                  </a:lnTo>
                  <a:lnTo>
                    <a:pt x="1393180" y="310844"/>
                  </a:lnTo>
                  <a:cubicBezTo>
                    <a:pt x="1565022" y="482686"/>
                    <a:pt x="1802419" y="588972"/>
                    <a:pt x="2064641" y="588972"/>
                  </a:cubicBezTo>
                  <a:cubicBezTo>
                    <a:pt x="2326863" y="588972"/>
                    <a:pt x="2564261" y="482686"/>
                    <a:pt x="2736103" y="310844"/>
                  </a:cubicBezTo>
                  <a:lnTo>
                    <a:pt x="2745667" y="299252"/>
                  </a:lnTo>
                  <a:lnTo>
                    <a:pt x="2751622" y="303335"/>
                  </a:lnTo>
                  <a:lnTo>
                    <a:pt x="2815985" y="225326"/>
                  </a:lnTo>
                  <a:cubicBezTo>
                    <a:pt x="2955203" y="86108"/>
                    <a:pt x="3147531" y="0"/>
                    <a:pt x="3359970" y="0"/>
                  </a:cubicBezTo>
                  <a:cubicBezTo>
                    <a:pt x="3784849" y="0"/>
                    <a:pt x="4129281" y="344432"/>
                    <a:pt x="4129281" y="769311"/>
                  </a:cubicBezTo>
                  <a:cubicBezTo>
                    <a:pt x="4129281" y="1194190"/>
                    <a:pt x="3784849" y="1538622"/>
                    <a:pt x="3359970" y="1538622"/>
                  </a:cubicBezTo>
                  <a:cubicBezTo>
                    <a:pt x="3147531" y="1538622"/>
                    <a:pt x="2955203" y="1452514"/>
                    <a:pt x="2815985" y="1313296"/>
                  </a:cubicBezTo>
                  <a:lnTo>
                    <a:pt x="2799158" y="1292901"/>
                  </a:lnTo>
                  <a:lnTo>
                    <a:pt x="2793872" y="1297796"/>
                  </a:lnTo>
                  <a:lnTo>
                    <a:pt x="2736103" y="1227780"/>
                  </a:lnTo>
                  <a:cubicBezTo>
                    <a:pt x="2564261" y="1055938"/>
                    <a:pt x="2326863" y="949651"/>
                    <a:pt x="2064641" y="949651"/>
                  </a:cubicBezTo>
                  <a:cubicBezTo>
                    <a:pt x="1802419" y="949651"/>
                    <a:pt x="1565022" y="1055938"/>
                    <a:pt x="1393180" y="1227780"/>
                  </a:cubicBezTo>
                  <a:lnTo>
                    <a:pt x="1336657" y="1296286"/>
                  </a:lnTo>
                  <a:lnTo>
                    <a:pt x="1331120" y="1291694"/>
                  </a:lnTo>
                  <a:lnTo>
                    <a:pt x="1313296" y="1313296"/>
                  </a:lnTo>
                  <a:cubicBezTo>
                    <a:pt x="1174078" y="1452514"/>
                    <a:pt x="981751" y="1538622"/>
                    <a:pt x="769311" y="1538622"/>
                  </a:cubicBezTo>
                  <a:cubicBezTo>
                    <a:pt x="344432" y="1538622"/>
                    <a:pt x="0" y="1194190"/>
                    <a:pt x="0" y="769311"/>
                  </a:cubicBezTo>
                  <a:cubicBezTo>
                    <a:pt x="0" y="344432"/>
                    <a:pt x="344432" y="0"/>
                    <a:pt x="769311" y="0"/>
                  </a:cubicBezTo>
                  <a:close/>
                </a:path>
              </a:pathLst>
            </a:custGeom>
            <a:solidFill>
              <a:srgbClr val="7BE1D5">
                <a:alpha val="34901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9800000">
              <a:off x="7422974" y="2965531"/>
              <a:ext cx="4129281" cy="1538622"/>
            </a:xfrm>
            <a:custGeom>
              <a:avLst/>
              <a:gdLst>
                <a:gd name="connsiteX0" fmla="*/ 769311 w 4129281"/>
                <a:gd name="connsiteY0" fmla="*/ 0 h 1538622"/>
                <a:gd name="connsiteX1" fmla="*/ 1313296 w 4129281"/>
                <a:gd name="connsiteY1" fmla="*/ 225326 h 1538622"/>
                <a:gd name="connsiteX2" fmla="*/ 1372923 w 4129281"/>
                <a:gd name="connsiteY2" fmla="*/ 297594 h 1538622"/>
                <a:gd name="connsiteX3" fmla="*/ 1378311 w 4129281"/>
                <a:gd name="connsiteY3" fmla="*/ 292822 h 1538622"/>
                <a:gd name="connsiteX4" fmla="*/ 1393180 w 4129281"/>
                <a:gd name="connsiteY4" fmla="*/ 310844 h 1538622"/>
                <a:gd name="connsiteX5" fmla="*/ 2064641 w 4129281"/>
                <a:gd name="connsiteY5" fmla="*/ 588972 h 1538622"/>
                <a:gd name="connsiteX6" fmla="*/ 2736103 w 4129281"/>
                <a:gd name="connsiteY6" fmla="*/ 310844 h 1538622"/>
                <a:gd name="connsiteX7" fmla="*/ 2745667 w 4129281"/>
                <a:gd name="connsiteY7" fmla="*/ 299252 h 1538622"/>
                <a:gd name="connsiteX8" fmla="*/ 2751622 w 4129281"/>
                <a:gd name="connsiteY8" fmla="*/ 303335 h 1538622"/>
                <a:gd name="connsiteX9" fmla="*/ 2815985 w 4129281"/>
                <a:gd name="connsiteY9" fmla="*/ 225326 h 1538622"/>
                <a:gd name="connsiteX10" fmla="*/ 3359970 w 4129281"/>
                <a:gd name="connsiteY10" fmla="*/ 0 h 1538622"/>
                <a:gd name="connsiteX11" fmla="*/ 4129281 w 4129281"/>
                <a:gd name="connsiteY11" fmla="*/ 769311 h 1538622"/>
                <a:gd name="connsiteX12" fmla="*/ 3359970 w 4129281"/>
                <a:gd name="connsiteY12" fmla="*/ 1538622 h 1538622"/>
                <a:gd name="connsiteX13" fmla="*/ 2815985 w 4129281"/>
                <a:gd name="connsiteY13" fmla="*/ 1313296 h 1538622"/>
                <a:gd name="connsiteX14" fmla="*/ 2799158 w 4129281"/>
                <a:gd name="connsiteY14" fmla="*/ 1292901 h 1538622"/>
                <a:gd name="connsiteX15" fmla="*/ 2793872 w 4129281"/>
                <a:gd name="connsiteY15" fmla="*/ 1297796 h 1538622"/>
                <a:gd name="connsiteX16" fmla="*/ 2736103 w 4129281"/>
                <a:gd name="connsiteY16" fmla="*/ 1227780 h 1538622"/>
                <a:gd name="connsiteX17" fmla="*/ 2064641 w 4129281"/>
                <a:gd name="connsiteY17" fmla="*/ 949651 h 1538622"/>
                <a:gd name="connsiteX18" fmla="*/ 1393180 w 4129281"/>
                <a:gd name="connsiteY18" fmla="*/ 1227780 h 1538622"/>
                <a:gd name="connsiteX19" fmla="*/ 1336657 w 4129281"/>
                <a:gd name="connsiteY19" fmla="*/ 1296286 h 1538622"/>
                <a:gd name="connsiteX20" fmla="*/ 1331120 w 4129281"/>
                <a:gd name="connsiteY20" fmla="*/ 1291694 h 1538622"/>
                <a:gd name="connsiteX21" fmla="*/ 1313296 w 4129281"/>
                <a:gd name="connsiteY21" fmla="*/ 1313296 h 1538622"/>
                <a:gd name="connsiteX22" fmla="*/ 769311 w 4129281"/>
                <a:gd name="connsiteY22" fmla="*/ 1538622 h 1538622"/>
                <a:gd name="connsiteX23" fmla="*/ 0 w 4129281"/>
                <a:gd name="connsiteY23" fmla="*/ 769311 h 1538622"/>
                <a:gd name="connsiteX24" fmla="*/ 769311 w 4129281"/>
                <a:gd name="connsiteY24" fmla="*/ 0 h 153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29281" h="1538622">
                  <a:moveTo>
                    <a:pt x="769311" y="0"/>
                  </a:moveTo>
                  <a:cubicBezTo>
                    <a:pt x="981751" y="0"/>
                    <a:pt x="1174078" y="86108"/>
                    <a:pt x="1313296" y="225326"/>
                  </a:cubicBezTo>
                  <a:lnTo>
                    <a:pt x="1372923" y="297594"/>
                  </a:lnTo>
                  <a:lnTo>
                    <a:pt x="1378311" y="292822"/>
                  </a:lnTo>
                  <a:lnTo>
                    <a:pt x="1393180" y="310844"/>
                  </a:lnTo>
                  <a:cubicBezTo>
                    <a:pt x="1565022" y="482686"/>
                    <a:pt x="1802419" y="588972"/>
                    <a:pt x="2064641" y="588972"/>
                  </a:cubicBezTo>
                  <a:cubicBezTo>
                    <a:pt x="2326863" y="588972"/>
                    <a:pt x="2564261" y="482686"/>
                    <a:pt x="2736103" y="310844"/>
                  </a:cubicBezTo>
                  <a:lnTo>
                    <a:pt x="2745667" y="299252"/>
                  </a:lnTo>
                  <a:lnTo>
                    <a:pt x="2751622" y="303335"/>
                  </a:lnTo>
                  <a:lnTo>
                    <a:pt x="2815985" y="225326"/>
                  </a:lnTo>
                  <a:cubicBezTo>
                    <a:pt x="2955203" y="86108"/>
                    <a:pt x="3147531" y="0"/>
                    <a:pt x="3359970" y="0"/>
                  </a:cubicBezTo>
                  <a:cubicBezTo>
                    <a:pt x="3784849" y="0"/>
                    <a:pt x="4129281" y="344432"/>
                    <a:pt x="4129281" y="769311"/>
                  </a:cubicBezTo>
                  <a:cubicBezTo>
                    <a:pt x="4129281" y="1194190"/>
                    <a:pt x="3784849" y="1538622"/>
                    <a:pt x="3359970" y="1538622"/>
                  </a:cubicBezTo>
                  <a:cubicBezTo>
                    <a:pt x="3147531" y="1538622"/>
                    <a:pt x="2955203" y="1452514"/>
                    <a:pt x="2815985" y="1313296"/>
                  </a:cubicBezTo>
                  <a:lnTo>
                    <a:pt x="2799158" y="1292901"/>
                  </a:lnTo>
                  <a:lnTo>
                    <a:pt x="2793872" y="1297796"/>
                  </a:lnTo>
                  <a:lnTo>
                    <a:pt x="2736103" y="1227780"/>
                  </a:lnTo>
                  <a:cubicBezTo>
                    <a:pt x="2564261" y="1055938"/>
                    <a:pt x="2326863" y="949651"/>
                    <a:pt x="2064641" y="949651"/>
                  </a:cubicBezTo>
                  <a:cubicBezTo>
                    <a:pt x="1802419" y="949651"/>
                    <a:pt x="1565022" y="1055938"/>
                    <a:pt x="1393180" y="1227780"/>
                  </a:cubicBezTo>
                  <a:lnTo>
                    <a:pt x="1336657" y="1296286"/>
                  </a:lnTo>
                  <a:lnTo>
                    <a:pt x="1331120" y="1291694"/>
                  </a:lnTo>
                  <a:lnTo>
                    <a:pt x="1313296" y="1313296"/>
                  </a:lnTo>
                  <a:cubicBezTo>
                    <a:pt x="1174078" y="1452514"/>
                    <a:pt x="981751" y="1538622"/>
                    <a:pt x="769311" y="1538622"/>
                  </a:cubicBezTo>
                  <a:cubicBezTo>
                    <a:pt x="344432" y="1538622"/>
                    <a:pt x="0" y="1194190"/>
                    <a:pt x="0" y="769311"/>
                  </a:cubicBezTo>
                  <a:cubicBezTo>
                    <a:pt x="0" y="344432"/>
                    <a:pt x="344432" y="0"/>
                    <a:pt x="769311" y="0"/>
                  </a:cubicBezTo>
                  <a:close/>
                </a:path>
              </a:pathLst>
            </a:custGeom>
            <a:solidFill>
              <a:srgbClr val="AAECE4">
                <a:alpha val="1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996655" y="1751474"/>
              <a:ext cx="1230284" cy="1230284"/>
            </a:xfrm>
            <a:prstGeom prst="ellips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892830" y="4172214"/>
              <a:ext cx="1230284" cy="1230284"/>
            </a:xfrm>
            <a:prstGeom prst="ellipse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68" name="文本框 10"/>
            <p:cNvSpPr txBox="1"/>
            <p:nvPr/>
          </p:nvSpPr>
          <p:spPr>
            <a:xfrm>
              <a:off x="2365698" y="1908805"/>
              <a:ext cx="450336" cy="9141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rgbClr val="16645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69" name="文本框 11"/>
            <p:cNvSpPr txBox="1"/>
            <p:nvPr/>
          </p:nvSpPr>
          <p:spPr>
            <a:xfrm>
              <a:off x="3271396" y="4318473"/>
              <a:ext cx="450336" cy="9141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rgbClr val="16645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250262" y="3100966"/>
              <a:ext cx="1230284" cy="1230284"/>
            </a:xfrm>
            <a:prstGeom prst="ellips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71" name="文本框 13"/>
            <p:cNvSpPr txBox="1"/>
            <p:nvPr/>
          </p:nvSpPr>
          <p:spPr>
            <a:xfrm>
              <a:off x="5670692" y="3240971"/>
              <a:ext cx="450336" cy="9141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rgbClr val="16645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792525" y="3749977"/>
              <a:ext cx="1230284" cy="1230284"/>
            </a:xfrm>
            <a:prstGeom prst="ellipse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AAECE4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73" name="文本框 15"/>
            <p:cNvSpPr txBox="1"/>
            <p:nvPr/>
          </p:nvSpPr>
          <p:spPr>
            <a:xfrm>
              <a:off x="8182500" y="3918772"/>
              <a:ext cx="450336" cy="9141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rgbClr val="16645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001544" y="2442642"/>
              <a:ext cx="1230284" cy="1230284"/>
            </a:xfrm>
            <a:prstGeom prst="ellips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75" name="文本框 17"/>
            <p:cNvSpPr txBox="1"/>
            <p:nvPr/>
          </p:nvSpPr>
          <p:spPr>
            <a:xfrm>
              <a:off x="10391517" y="2602396"/>
              <a:ext cx="450336" cy="9141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rgbClr val="16645B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652" name="文本框 20"/>
          <p:cNvSpPr txBox="1"/>
          <p:nvPr/>
        </p:nvSpPr>
        <p:spPr>
          <a:xfrm>
            <a:off x="596900" y="17541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文本框 21"/>
          <p:cNvSpPr txBox="1"/>
          <p:nvPr/>
        </p:nvSpPr>
        <p:spPr>
          <a:xfrm>
            <a:off x="596900" y="1431925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文本框 22"/>
          <p:cNvSpPr txBox="1"/>
          <p:nvPr/>
        </p:nvSpPr>
        <p:spPr>
          <a:xfrm>
            <a:off x="3576638" y="1446213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5" name="文本框 23"/>
          <p:cNvSpPr txBox="1"/>
          <p:nvPr/>
        </p:nvSpPr>
        <p:spPr>
          <a:xfrm>
            <a:off x="3576638" y="1123950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6" name="文本框 24"/>
          <p:cNvSpPr txBox="1"/>
          <p:nvPr/>
        </p:nvSpPr>
        <p:spPr>
          <a:xfrm>
            <a:off x="7385050" y="21478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7" name="文本框 25"/>
          <p:cNvSpPr txBox="1"/>
          <p:nvPr/>
        </p:nvSpPr>
        <p:spPr>
          <a:xfrm>
            <a:off x="7385050" y="1825625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8" name="文本框 26"/>
          <p:cNvSpPr txBox="1"/>
          <p:nvPr/>
        </p:nvSpPr>
        <p:spPr>
          <a:xfrm>
            <a:off x="2293938" y="4043363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9" name="文本框 27"/>
          <p:cNvSpPr txBox="1"/>
          <p:nvPr/>
        </p:nvSpPr>
        <p:spPr>
          <a:xfrm>
            <a:off x="2293938" y="3721100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0" name="文本框 28"/>
          <p:cNvSpPr txBox="1"/>
          <p:nvPr/>
        </p:nvSpPr>
        <p:spPr>
          <a:xfrm>
            <a:off x="5305425" y="383063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1" name="文本框 29"/>
          <p:cNvSpPr txBox="1"/>
          <p:nvPr/>
        </p:nvSpPr>
        <p:spPr>
          <a:xfrm>
            <a:off x="5305425" y="3506788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5"/>
          <p:cNvGrpSpPr/>
          <p:nvPr/>
        </p:nvGrpSpPr>
        <p:grpSpPr>
          <a:xfrm>
            <a:off x="0" y="0"/>
            <a:ext cx="4575175" cy="5068888"/>
            <a:chOff x="-3" y="-11007"/>
            <a:chExt cx="2575977" cy="2853574"/>
          </a:xfrm>
        </p:grpSpPr>
        <p:pic>
          <p:nvPicPr>
            <p:cNvPr id="5128" name="图片 3"/>
            <p:cNvPicPr>
              <a:picLocks noChangeAspect="1"/>
            </p:cNvPicPr>
            <p:nvPr/>
          </p:nvPicPr>
          <p:blipFill>
            <a:blip r:embed="rId1"/>
            <a:srcRect t="34021" r="41302" b="21577"/>
            <a:stretch>
              <a:fillRect/>
            </a:stretch>
          </p:blipFill>
          <p:spPr>
            <a:xfrm flipH="1">
              <a:off x="-3" y="-11007"/>
              <a:ext cx="2575977" cy="285357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9" name="图片 4"/>
            <p:cNvPicPr>
              <a:picLocks noChangeAspect="1"/>
            </p:cNvPicPr>
            <p:nvPr/>
          </p:nvPicPr>
          <p:blipFill>
            <a:blip r:embed="rId2"/>
            <a:srcRect t="29494" r="41618" b="20621"/>
            <a:stretch>
              <a:fillRect/>
            </a:stretch>
          </p:blipFill>
          <p:spPr>
            <a:xfrm flipH="1">
              <a:off x="-1" y="-11007"/>
              <a:ext cx="1568449" cy="20228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文本框 6"/>
          <p:cNvSpPr txBox="1"/>
          <p:nvPr/>
        </p:nvSpPr>
        <p:spPr>
          <a:xfrm>
            <a:off x="3918585" y="1698625"/>
            <a:ext cx="513080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2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人類精神必須置於技術之上。</a:t>
            </a:r>
            <a:endParaRPr kumimoji="0" lang="zh-CN" altLang="en-US" sz="3200" kern="1200" cap="none" spc="0" normalizeH="0" baseline="0" noProof="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2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——愛因斯坦</a:t>
            </a:r>
            <a:r>
              <a:rPr kumimoji="0" lang="zh-TW" altLang="zh-CN" sz="32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，科學家</a:t>
            </a:r>
            <a:endParaRPr kumimoji="0" lang="zh-TW" altLang="zh-CN" sz="3200" kern="1200" cap="none" spc="0" normalizeH="0" baseline="0" noProof="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图片 11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6157913" y="3078798"/>
            <a:ext cx="2986087" cy="2071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6916420" y="332105"/>
            <a:ext cx="1770380" cy="47815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科學大歷史</a:t>
            </a:r>
            <a:endParaRPr kumimoji="0" lang="zh-TW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674" name="组合 1"/>
          <p:cNvGrpSpPr/>
          <p:nvPr/>
        </p:nvGrpSpPr>
        <p:grpSpPr>
          <a:xfrm>
            <a:off x="0" y="0"/>
            <a:ext cx="5392738" cy="4900613"/>
            <a:chOff x="0" y="0"/>
            <a:chExt cx="5393468" cy="4900613"/>
          </a:xfrm>
        </p:grpSpPr>
        <p:pic>
          <p:nvPicPr>
            <p:cNvPr id="28687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8688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" name="矩形 17"/>
          <p:cNvSpPr/>
          <p:nvPr/>
        </p:nvSpPr>
        <p:spPr>
          <a:xfrm>
            <a:off x="276225" y="247650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文本框 19"/>
          <p:cNvSpPr txBox="1"/>
          <p:nvPr/>
        </p:nvSpPr>
        <p:spPr>
          <a:xfrm>
            <a:off x="5330825" y="13096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文本框 27"/>
          <p:cNvSpPr txBox="1"/>
          <p:nvPr/>
        </p:nvSpPr>
        <p:spPr>
          <a:xfrm>
            <a:off x="5330825" y="19319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0" name="文本框 28"/>
          <p:cNvSpPr txBox="1"/>
          <p:nvPr/>
        </p:nvSpPr>
        <p:spPr>
          <a:xfrm>
            <a:off x="5330825" y="25542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1" name="文本框 29"/>
          <p:cNvSpPr txBox="1"/>
          <p:nvPr/>
        </p:nvSpPr>
        <p:spPr>
          <a:xfrm>
            <a:off x="5330825" y="31765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2" name="文本框 30"/>
          <p:cNvSpPr txBox="1"/>
          <p:nvPr/>
        </p:nvSpPr>
        <p:spPr>
          <a:xfrm>
            <a:off x="5330825" y="37988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3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84" name="组合 53"/>
          <p:cNvGrpSpPr/>
          <p:nvPr/>
        </p:nvGrpSpPr>
        <p:grpSpPr>
          <a:xfrm>
            <a:off x="5211763" y="3967163"/>
            <a:ext cx="355600" cy="142875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0238" y="1027113"/>
          <a:ext cx="7883525" cy="3546476"/>
        </p:xfrm>
        <a:graphic>
          <a:graphicData uri="http://schemas.openxmlformats.org/drawingml/2006/table">
            <a:tbl>
              <a:tblPr/>
              <a:tblGrid>
                <a:gridCol w="1125494"/>
                <a:gridCol w="1127183"/>
                <a:gridCol w="1125494"/>
                <a:gridCol w="1127183"/>
                <a:gridCol w="1125494"/>
                <a:gridCol w="1127183"/>
                <a:gridCol w="1125494"/>
              </a:tblGrid>
              <a:tr h="385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0F4F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0F4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E1D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0F4F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0F4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D8C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0F4F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0F4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E1D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0F4F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0F4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D8C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0F4F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0F4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E1D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0F4F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0F4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D8C8">
                        <a:alpha val="70000"/>
                      </a:srgbClr>
                    </a:solidFill>
                  </a:tcPr>
                </a:tc>
              </a:tr>
              <a:tr h="35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FAF8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5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FAF8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FAF8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5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FAF8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FAF8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</a:tr>
              <a:tr h="35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FAF8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5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FAF8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</a:tr>
              <a:tr h="35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FAF8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5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FAF8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FAF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41" marR="58241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515225" y="331788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Enter title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725" y="1498600"/>
            <a:ext cx="2222500" cy="2528888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79713" y="1498600"/>
            <a:ext cx="2224088" cy="2528888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94288" y="1498600"/>
            <a:ext cx="2224088" cy="2528888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571500" y="2549525"/>
            <a:ext cx="2014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45B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6645B"/>
              </a:solidFill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2884488" y="2549525"/>
            <a:ext cx="2014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6645B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6645B"/>
              </a:solidFill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5197475" y="2549525"/>
            <a:ext cx="201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45B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6645B"/>
              </a:solidFill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8375" y="2249488"/>
            <a:ext cx="1516063" cy="2894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7515225" y="331788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0" name="组合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2774" name="图片 15"/>
            <p:cNvPicPr>
              <a:picLocks noChangeAspect="1"/>
            </p:cNvPicPr>
            <p:nvPr/>
          </p:nvPicPr>
          <p:blipFill>
            <a:blip r:embed="rId1"/>
            <a:srcRect t="42001" r="33006" b="21579"/>
            <a:stretch>
              <a:fillRect/>
            </a:stretch>
          </p:blipFill>
          <p:spPr>
            <a:xfrm>
              <a:off x="2683117" y="0"/>
              <a:ext cx="6460883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5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>
              <a:off x="4340863" y="0"/>
              <a:ext cx="4803137" cy="4624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6" name="图片 3"/>
            <p:cNvPicPr>
              <a:picLocks noChangeAspect="1"/>
            </p:cNvPicPr>
            <p:nvPr/>
          </p:nvPicPr>
          <p:blipFill>
            <a:blip r:embed="rId3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" name="矩形 17"/>
          <p:cNvSpPr/>
          <p:nvPr/>
        </p:nvSpPr>
        <p:spPr>
          <a:xfrm>
            <a:off x="7515225" y="331788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74788" y="2841625"/>
            <a:ext cx="1433513" cy="469900"/>
          </a:xfrm>
          <a:prstGeom prst="rect">
            <a:avLst/>
          </a:prstGeom>
          <a:noFill/>
          <a:ln>
            <a:solidFill>
              <a:srgbClr val="7BE1D5"/>
            </a:solidFill>
          </a:ln>
        </p:spPr>
        <p:txBody>
          <a:bodyPr wrap="square" rtlCol="0" anchor="ctr">
            <a:no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 smtClean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kumimoji="0" lang="zh-CN" alt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28738" y="1774825"/>
            <a:ext cx="1749425" cy="111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dist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6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END</a:t>
            </a:r>
            <a:endParaRPr kumimoji="0" lang="en-US" altLang="zh-CN" sz="6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0" y="0"/>
            <a:ext cx="5392738" cy="4900613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5330825" y="1309688"/>
            <a:ext cx="283686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TW" altLang="zh-CN" sz="2100" kern="1200" cap="none" spc="0" normalizeH="0" baseline="0" noProof="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屍體保存科技</a:t>
            </a:r>
            <a:endParaRPr kumimoji="0" lang="zh-TW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0" name="文本框 27"/>
          <p:cNvSpPr txBox="1"/>
          <p:nvPr/>
        </p:nvSpPr>
        <p:spPr>
          <a:xfrm>
            <a:off x="5330825" y="19319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TW" altLang="zh-CN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陶器製造科技</a:t>
            </a:r>
            <a:endParaRPr lang="zh-TW" altLang="zh-CN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1" name="文本框 28"/>
          <p:cNvSpPr txBox="1"/>
          <p:nvPr/>
        </p:nvSpPr>
        <p:spPr>
          <a:xfrm>
            <a:off x="5330825" y="25542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顯微鏡科技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54" name="组合 53"/>
          <p:cNvGrpSpPr/>
          <p:nvPr/>
        </p:nvGrpSpPr>
        <p:grpSpPr>
          <a:xfrm>
            <a:off x="5211763" y="1476375"/>
            <a:ext cx="355600" cy="141288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7"/>
          <p:cNvSpPr/>
          <p:nvPr/>
        </p:nvSpPr>
        <p:spPr>
          <a:xfrm>
            <a:off x="337820" y="324485"/>
            <a:ext cx="1770380" cy="47815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科學大歷史</a:t>
            </a:r>
            <a:endParaRPr kumimoji="0" lang="zh-TW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TW" altLang="zh-CN" dirty="0"/>
              <a:t>第三章 文化 </a:t>
            </a:r>
            <a:r>
              <a:rPr lang="zh-TW" altLang="zh-CN" sz="2400" dirty="0"/>
              <a:t>舊石器與新石器</a:t>
            </a:r>
            <a:endParaRPr lang="zh-TW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1955800" y="1271588"/>
            <a:ext cx="2519363" cy="2919413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7400" y="1271588"/>
            <a:ext cx="2486025" cy="2919413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4" name="文本框 20"/>
          <p:cNvSpPr txBox="1"/>
          <p:nvPr/>
        </p:nvSpPr>
        <p:spPr>
          <a:xfrm>
            <a:off x="4919345" y="1470660"/>
            <a:ext cx="184277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TW" altLang="zh-CN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新石器時代</a:t>
            </a:r>
            <a:endParaRPr lang="zh-TW" altLang="zh-CN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陶罐</a:t>
            </a:r>
            <a:endParaRPr lang="zh-TW" altLang="zh-CN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蓋家</a:t>
            </a:r>
            <a:endParaRPr lang="zh-TW" altLang="zh-CN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還有神奇的教堂</a:t>
            </a:r>
            <a:endParaRPr lang="zh-TW" altLang="zh-CN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TW" altLang="zh-CN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「哥貝克力石陣</a:t>
            </a:r>
            <a:r>
              <a:rPr lang="zh-TW" altLang="zh-CN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」</a:t>
            </a:r>
            <a:endParaRPr lang="zh-TW" altLang="zh-CN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種菜等等</a:t>
            </a:r>
            <a:endParaRPr lang="zh-TW" altLang="zh-CN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文本框 61"/>
          <p:cNvSpPr txBox="1"/>
          <p:nvPr/>
        </p:nvSpPr>
        <p:spPr>
          <a:xfrm>
            <a:off x="2280285" y="1470660"/>
            <a:ext cx="18707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TW" altLang="zh-CN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舊石器時代</a:t>
            </a:r>
            <a:endParaRPr lang="zh-TW" altLang="zh-CN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用火</a:t>
            </a:r>
            <a:endParaRPr lang="zh-TW" altLang="en-US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開始思考並提出問題：</a:t>
            </a:r>
            <a:endParaRPr lang="zh-TW" altLang="en-US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TW" altLang="en-US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「我可以把環境改變成適合自己的樣子嗎？</a:t>
            </a:r>
            <a:r>
              <a:rPr lang="zh-TW" altLang="en-US" sz="1500" b="1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」</a:t>
            </a:r>
            <a:endParaRPr lang="en-US" altLang="zh-TW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TW" sz="1500" b="1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16420" y="332105"/>
            <a:ext cx="1770380" cy="47815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科學大歷史</a:t>
            </a:r>
            <a:endParaRPr kumimoji="0" lang="zh-TW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组合 1"/>
          <p:cNvGrpSpPr/>
          <p:nvPr/>
        </p:nvGrpSpPr>
        <p:grpSpPr>
          <a:xfrm>
            <a:off x="0" y="0"/>
            <a:ext cx="5392738" cy="4900613"/>
            <a:chOff x="0" y="0"/>
            <a:chExt cx="5393468" cy="4900613"/>
          </a:xfrm>
        </p:grpSpPr>
        <p:pic>
          <p:nvPicPr>
            <p:cNvPr id="12303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4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292" name="文本框 19"/>
          <p:cNvSpPr txBox="1"/>
          <p:nvPr/>
        </p:nvSpPr>
        <p:spPr>
          <a:xfrm>
            <a:off x="5330825" y="13096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第三章 文化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文本框 27"/>
          <p:cNvSpPr txBox="1"/>
          <p:nvPr/>
        </p:nvSpPr>
        <p:spPr>
          <a:xfrm>
            <a:off x="5330825" y="19319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第四章 文明</a:t>
            </a:r>
            <a:endParaRPr lang="zh-CN" altLang="en-US" sz="21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30825" y="2554288"/>
            <a:ext cx="283686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1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kumimoji="0" lang="zh-CN" altLang="en-US" sz="21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30825" y="3176588"/>
            <a:ext cx="283686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1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kumimoji="0" lang="zh-CN" altLang="en-US" sz="21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30825" y="3798888"/>
            <a:ext cx="283686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1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kumimoji="0" lang="zh-CN" altLang="en-US" sz="21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99" name="组合 53"/>
          <p:cNvGrpSpPr/>
          <p:nvPr/>
        </p:nvGrpSpPr>
        <p:grpSpPr>
          <a:xfrm>
            <a:off x="5211763" y="2100263"/>
            <a:ext cx="355600" cy="142875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300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7"/>
          <p:cNvSpPr/>
          <p:nvPr/>
        </p:nvSpPr>
        <p:spPr>
          <a:xfrm>
            <a:off x="337820" y="324485"/>
            <a:ext cx="1770380" cy="47815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科學大歷史</a:t>
            </a:r>
            <a:endParaRPr kumimoji="0" lang="zh-TW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TW" altLang="en-US"/>
              <a:t>「</a:t>
            </a:r>
            <a:r>
              <a:rPr lang="zh-TW" altLang="en-US"/>
              <a:t>如果我看得更遠，那是因</a:t>
            </a:r>
            <a:endParaRPr lang="zh-TW" altLang="en-US"/>
          </a:p>
          <a:p>
            <a:pPr marL="0" indent="0">
              <a:buNone/>
            </a:pPr>
            <a:r>
              <a:rPr lang="zh-TW" altLang="en-US"/>
              <a:t>為我站在巨人的肩膀上。」</a:t>
            </a:r>
            <a:endParaRPr lang="zh-TW" altLang="en-US"/>
          </a:p>
          <a:p>
            <a:pPr marL="0" indent="0">
              <a:buNone/>
            </a:pPr>
            <a:endParaRPr lang="zh-TW" altLang="en-US"/>
          </a:p>
          <a:p>
            <a:pPr marL="0" indent="0">
              <a:buNone/>
            </a:pPr>
            <a:r>
              <a:rPr lang="zh-TW" altLang="en-US"/>
              <a:t>科技的進步是累積而來的</a:t>
            </a:r>
            <a:endParaRPr lang="zh-TW" altLang="en-US"/>
          </a:p>
          <a:p>
            <a:pPr marL="0" indent="0">
              <a:buNone/>
            </a:pPr>
            <a:endParaRPr lang="zh-TW" altLang="en-US"/>
          </a:p>
          <a:p>
            <a:pPr marL="0" indent="0">
              <a:buNone/>
            </a:pPr>
            <a:r>
              <a:rPr lang="zh-TW" altLang="en-US"/>
              <a:t>而累積，是透過教育</a:t>
            </a:r>
            <a:endParaRPr lang="zh-TW" altLang="en-US"/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第四章 文明 </a:t>
            </a:r>
            <a:r>
              <a:rPr lang="zh-TW" altLang="zh-CN" sz="2400" dirty="0"/>
              <a:t>從大草原到城市</a:t>
            </a:r>
            <a:endParaRPr lang="zh-TW" altLang="zh-CN" sz="2400" dirty="0"/>
          </a:p>
        </p:txBody>
      </p:sp>
      <p:sp>
        <p:nvSpPr>
          <p:cNvPr id="13316" name="文本框 13"/>
          <p:cNvSpPr txBox="1"/>
          <p:nvPr/>
        </p:nvSpPr>
        <p:spPr>
          <a:xfrm>
            <a:off x="1869758" y="3778250"/>
            <a:ext cx="196405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3R</a:t>
            </a:r>
            <a:r>
              <a:rPr lang="zh-TW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技能已成必備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有政府中央權力喔</a:t>
            </a:r>
            <a:endParaRPr lang="zh-TW" alt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文本框 61"/>
          <p:cNvSpPr txBox="1"/>
          <p:nvPr/>
        </p:nvSpPr>
        <p:spPr>
          <a:xfrm>
            <a:off x="5616575" y="1571625"/>
            <a:ext cx="310705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閱讀教授、書寫教授、算術教授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灌溉系統（用</a:t>
            </a:r>
            <a:r>
              <a:rPr lang="zh-TW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手挖的喔）</a:t>
            </a:r>
            <a:endParaRPr lang="zh-TW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570288" y="1271588"/>
            <a:ext cx="1925638" cy="488950"/>
          </a:xfrm>
          <a:custGeom>
            <a:avLst/>
            <a:gdLst>
              <a:gd name="connsiteX0" fmla="*/ 490000 w 1925036"/>
              <a:gd name="connsiteY0" fmla="*/ 0 h 490001"/>
              <a:gd name="connsiteX1" fmla="*/ 490001 w 1925036"/>
              <a:gd name="connsiteY1" fmla="*/ 0 h 490001"/>
              <a:gd name="connsiteX2" fmla="*/ 1680036 w 1925036"/>
              <a:gd name="connsiteY2" fmla="*/ 0 h 490001"/>
              <a:gd name="connsiteX3" fmla="*/ 1925036 w 1925036"/>
              <a:gd name="connsiteY3" fmla="*/ 245001 h 490001"/>
              <a:gd name="connsiteX4" fmla="*/ 1680036 w 1925036"/>
              <a:gd name="connsiteY4" fmla="*/ 490001 h 490001"/>
              <a:gd name="connsiteX5" fmla="*/ 490001 w 1925036"/>
              <a:gd name="connsiteY5" fmla="*/ 490001 h 490001"/>
              <a:gd name="connsiteX6" fmla="*/ 490000 w 1925036"/>
              <a:gd name="connsiteY6" fmla="*/ 490001 h 490001"/>
              <a:gd name="connsiteX7" fmla="*/ 0 w 1925036"/>
              <a:gd name="connsiteY7" fmla="*/ 490001 h 490001"/>
              <a:gd name="connsiteX8" fmla="*/ 490000 w 1925036"/>
              <a:gd name="connsiteY8" fmla="*/ 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036" h="490001">
                <a:moveTo>
                  <a:pt x="490000" y="0"/>
                </a:moveTo>
                <a:lnTo>
                  <a:pt x="490001" y="0"/>
                </a:lnTo>
                <a:lnTo>
                  <a:pt x="1680036" y="0"/>
                </a:lnTo>
                <a:lnTo>
                  <a:pt x="1925036" y="245001"/>
                </a:lnTo>
                <a:lnTo>
                  <a:pt x="16800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0" y="490001"/>
                </a:lnTo>
                <a:lnTo>
                  <a:pt x="490000" y="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570288" y="2365375"/>
            <a:ext cx="1858963" cy="490538"/>
          </a:xfrm>
          <a:custGeom>
            <a:avLst/>
            <a:gdLst>
              <a:gd name="connsiteX0" fmla="*/ 1369337 w 1859338"/>
              <a:gd name="connsiteY0" fmla="*/ 0 h 490001"/>
              <a:gd name="connsiteX1" fmla="*/ 1859338 w 1859338"/>
              <a:gd name="connsiteY1" fmla="*/ 490001 h 490001"/>
              <a:gd name="connsiteX2" fmla="*/ 1369337 w 1859338"/>
              <a:gd name="connsiteY2" fmla="*/ 490001 h 490001"/>
              <a:gd name="connsiteX3" fmla="*/ 0 w 1859338"/>
              <a:gd name="connsiteY3" fmla="*/ 0 h 490001"/>
              <a:gd name="connsiteX4" fmla="*/ 490000 w 1859338"/>
              <a:gd name="connsiteY4" fmla="*/ 0 h 490001"/>
              <a:gd name="connsiteX5" fmla="*/ 490001 w 1859338"/>
              <a:gd name="connsiteY5" fmla="*/ 0 h 490001"/>
              <a:gd name="connsiteX6" fmla="*/ 1369336 w 1859338"/>
              <a:gd name="connsiteY6" fmla="*/ 0 h 490001"/>
              <a:gd name="connsiteX7" fmla="*/ 1369336 w 1859338"/>
              <a:gd name="connsiteY7" fmla="*/ 490001 h 490001"/>
              <a:gd name="connsiteX8" fmla="*/ 490001 w 1859338"/>
              <a:gd name="connsiteY8" fmla="*/ 490001 h 490001"/>
              <a:gd name="connsiteX9" fmla="*/ 490000 w 1859338"/>
              <a:gd name="connsiteY9" fmla="*/ 490001 h 490001"/>
              <a:gd name="connsiteX10" fmla="*/ 490000 w 1859338"/>
              <a:gd name="connsiteY10" fmla="*/ 490000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338" h="490001">
                <a:moveTo>
                  <a:pt x="1369337" y="0"/>
                </a:moveTo>
                <a:lnTo>
                  <a:pt x="1859338" y="490001"/>
                </a:lnTo>
                <a:lnTo>
                  <a:pt x="1369337" y="490001"/>
                </a:lnTo>
                <a:close/>
                <a:moveTo>
                  <a:pt x="0" y="0"/>
                </a:moveTo>
                <a:lnTo>
                  <a:pt x="490000" y="0"/>
                </a:lnTo>
                <a:lnTo>
                  <a:pt x="490001" y="0"/>
                </a:lnTo>
                <a:lnTo>
                  <a:pt x="1369336" y="0"/>
                </a:lnTo>
                <a:lnTo>
                  <a:pt x="13693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490000" y="49000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570288" y="1760538"/>
            <a:ext cx="490538" cy="604838"/>
          </a:xfrm>
          <a:custGeom>
            <a:avLst/>
            <a:gdLst>
              <a:gd name="connsiteX0" fmla="*/ 0 w 490001"/>
              <a:gd name="connsiteY0" fmla="*/ 0 h 605005"/>
              <a:gd name="connsiteX1" fmla="*/ 490001 w 490001"/>
              <a:gd name="connsiteY1" fmla="*/ 0 h 605005"/>
              <a:gd name="connsiteX2" fmla="*/ 490001 w 490001"/>
              <a:gd name="connsiteY2" fmla="*/ 605005 h 605005"/>
              <a:gd name="connsiteX3" fmla="*/ 0 w 490001"/>
              <a:gd name="connsiteY3" fmla="*/ 605005 h 605005"/>
              <a:gd name="connsiteX4" fmla="*/ 0 w 490001"/>
              <a:gd name="connsiteY4" fmla="*/ 0 h 60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05005">
                <a:moveTo>
                  <a:pt x="0" y="0"/>
                </a:moveTo>
                <a:lnTo>
                  <a:pt x="490001" y="0"/>
                </a:lnTo>
                <a:lnTo>
                  <a:pt x="490001" y="605005"/>
                </a:lnTo>
                <a:lnTo>
                  <a:pt x="0" y="6050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940300" y="2855913"/>
            <a:ext cx="488950" cy="641350"/>
          </a:xfrm>
          <a:custGeom>
            <a:avLst/>
            <a:gdLst>
              <a:gd name="connsiteX0" fmla="*/ 0 w 490001"/>
              <a:gd name="connsiteY0" fmla="*/ 0 h 640436"/>
              <a:gd name="connsiteX1" fmla="*/ 490001 w 490001"/>
              <a:gd name="connsiteY1" fmla="*/ 0 h 640436"/>
              <a:gd name="connsiteX2" fmla="*/ 490001 w 490001"/>
              <a:gd name="connsiteY2" fmla="*/ 640436 h 640436"/>
              <a:gd name="connsiteX3" fmla="*/ 0 w 490001"/>
              <a:gd name="connsiteY3" fmla="*/ 640436 h 640436"/>
              <a:gd name="connsiteX4" fmla="*/ 0 w 490001"/>
              <a:gd name="connsiteY4" fmla="*/ 0 h 64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40436">
                <a:moveTo>
                  <a:pt x="0" y="0"/>
                </a:moveTo>
                <a:lnTo>
                  <a:pt x="490001" y="0"/>
                </a:lnTo>
                <a:lnTo>
                  <a:pt x="490001" y="640436"/>
                </a:lnTo>
                <a:lnTo>
                  <a:pt x="0" y="6404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3495675" y="3497263"/>
            <a:ext cx="1933575" cy="488950"/>
          </a:xfrm>
          <a:custGeom>
            <a:avLst/>
            <a:gdLst>
              <a:gd name="connsiteX0" fmla="*/ 490001 w 1933998"/>
              <a:gd name="connsiteY0" fmla="*/ 0 h 490001"/>
              <a:gd name="connsiteX1" fmla="*/ 0 w 1933998"/>
              <a:gd name="connsiteY1" fmla="*/ 0 h 490001"/>
              <a:gd name="connsiteX2" fmla="*/ 490001 w 1933998"/>
              <a:gd name="connsiteY2" fmla="*/ 490001 h 490001"/>
              <a:gd name="connsiteX3" fmla="*/ 1688998 w 1933998"/>
              <a:gd name="connsiteY3" fmla="*/ 0 h 490001"/>
              <a:gd name="connsiteX4" fmla="*/ 490002 w 1933998"/>
              <a:gd name="connsiteY4" fmla="*/ 0 h 490001"/>
              <a:gd name="connsiteX5" fmla="*/ 490002 w 1933998"/>
              <a:gd name="connsiteY5" fmla="*/ 490001 h 490001"/>
              <a:gd name="connsiteX6" fmla="*/ 1688998 w 1933998"/>
              <a:gd name="connsiteY6" fmla="*/ 490001 h 490001"/>
              <a:gd name="connsiteX7" fmla="*/ 1933998 w 1933998"/>
              <a:gd name="connsiteY7" fmla="*/ 24500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3998" h="490001">
                <a:moveTo>
                  <a:pt x="490001" y="0"/>
                </a:moveTo>
                <a:lnTo>
                  <a:pt x="0" y="0"/>
                </a:lnTo>
                <a:lnTo>
                  <a:pt x="490001" y="490001"/>
                </a:lnTo>
                <a:close/>
                <a:moveTo>
                  <a:pt x="1688998" y="0"/>
                </a:moveTo>
                <a:lnTo>
                  <a:pt x="490002" y="0"/>
                </a:lnTo>
                <a:lnTo>
                  <a:pt x="490002" y="490001"/>
                </a:lnTo>
                <a:lnTo>
                  <a:pt x="1688998" y="490001"/>
                </a:lnTo>
                <a:lnTo>
                  <a:pt x="1933998" y="24500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87888" y="1271588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4450" y="3497263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5" name="文本框 36"/>
          <p:cNvSpPr txBox="1"/>
          <p:nvPr/>
        </p:nvSpPr>
        <p:spPr>
          <a:xfrm>
            <a:off x="2128520" y="3454400"/>
            <a:ext cx="5664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TW" altLang="zh-CN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城市</a:t>
            </a:r>
            <a:endParaRPr lang="zh-TW" altLang="zh-CN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文本框 37"/>
          <p:cNvSpPr txBox="1"/>
          <p:nvPr/>
        </p:nvSpPr>
        <p:spPr>
          <a:xfrm>
            <a:off x="5840095" y="1271905"/>
            <a:ext cx="7581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TW" altLang="zh-CN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大草原</a:t>
            </a:r>
            <a:endParaRPr lang="zh-TW" altLang="zh-CN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16420" y="332105"/>
            <a:ext cx="1770380" cy="47815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科學大歷史</a:t>
            </a:r>
            <a:endParaRPr kumimoji="0" lang="zh-TW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840095" y="2660015"/>
            <a:ext cx="27844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400" b="1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至於教育........</a:t>
            </a:r>
            <a:endParaRPr lang="zh-TW" altLang="en-US" sz="2400" b="1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400" b="1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則來自語言的發明</a:t>
            </a:r>
            <a:endParaRPr lang="zh-TW" altLang="en-US" sz="2400" b="1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第四章 文明 </a:t>
            </a:r>
            <a:r>
              <a:rPr lang="zh-TW" altLang="zh-CN" sz="2400" dirty="0"/>
              <a:t>文字紀錄科技</a:t>
            </a:r>
            <a:endParaRPr lang="zh-TW" altLang="zh-CN" sz="2400" dirty="0"/>
          </a:p>
        </p:txBody>
      </p:sp>
      <p:sp>
        <p:nvSpPr>
          <p:cNvPr id="14340" name="文本框 13"/>
          <p:cNvSpPr txBox="1"/>
          <p:nvPr/>
        </p:nvSpPr>
        <p:spPr>
          <a:xfrm>
            <a:off x="2520950" y="3606800"/>
            <a:ext cx="1583055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電子書</a:t>
            </a:r>
            <a:endParaRPr lang="zh-TW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電子紙</a:t>
            </a:r>
            <a:endParaRPr lang="zh-TW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各種閱讀裝置</a:t>
            </a:r>
            <a:endParaRPr lang="zh-TW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文本框 61"/>
          <p:cNvSpPr txBox="1"/>
          <p:nvPr/>
        </p:nvSpPr>
        <p:spPr>
          <a:xfrm>
            <a:off x="5756275" y="2755900"/>
            <a:ext cx="101155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紙張</a:t>
            </a:r>
            <a:endParaRPr lang="zh-TW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紙本書</a:t>
            </a:r>
            <a:endParaRPr lang="zh-TW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文本框 36"/>
          <p:cNvSpPr txBox="1"/>
          <p:nvPr/>
        </p:nvSpPr>
        <p:spPr>
          <a:xfrm>
            <a:off x="2781300" y="3282950"/>
            <a:ext cx="5664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TW" altLang="zh-CN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現代</a:t>
            </a:r>
            <a:endParaRPr lang="zh-TW" altLang="zh-CN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3" name="文本框 37"/>
          <p:cNvSpPr txBox="1"/>
          <p:nvPr/>
        </p:nvSpPr>
        <p:spPr>
          <a:xfrm>
            <a:off x="6005195" y="2453323"/>
            <a:ext cx="5664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TW" altLang="zh-CN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漢代</a:t>
            </a:r>
            <a:endParaRPr lang="zh-TW" altLang="zh-CN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任意多边形 68"/>
          <p:cNvSpPr/>
          <p:nvPr/>
        </p:nvSpPr>
        <p:spPr>
          <a:xfrm rot="34350">
            <a:off x="3506788" y="2463800"/>
            <a:ext cx="1973263" cy="490538"/>
          </a:xfrm>
          <a:custGeom>
            <a:avLst/>
            <a:gdLst>
              <a:gd name="connsiteX0" fmla="*/ 37063 w 2010445"/>
              <a:gd name="connsiteY0" fmla="*/ 0 h 490002"/>
              <a:gd name="connsiteX1" fmla="*/ 1026603 w 2010445"/>
              <a:gd name="connsiteY1" fmla="*/ 1 h 490002"/>
              <a:gd name="connsiteX2" fmla="*/ 1026603 w 2010445"/>
              <a:gd name="connsiteY2" fmla="*/ 1 h 490002"/>
              <a:gd name="connsiteX3" fmla="*/ 1880608 w 2010445"/>
              <a:gd name="connsiteY3" fmla="*/ 0 h 490002"/>
              <a:gd name="connsiteX4" fmla="*/ 1880608 w 2010445"/>
              <a:gd name="connsiteY4" fmla="*/ 0 h 490002"/>
              <a:gd name="connsiteX5" fmla="*/ 2010445 w 2010445"/>
              <a:gd name="connsiteY5" fmla="*/ 490002 h 490002"/>
              <a:gd name="connsiteX6" fmla="*/ 1020906 w 2010445"/>
              <a:gd name="connsiteY6" fmla="*/ 490002 h 490002"/>
              <a:gd name="connsiteX7" fmla="*/ 1020905 w 2010445"/>
              <a:gd name="connsiteY7" fmla="*/ 490002 h 490002"/>
              <a:gd name="connsiteX8" fmla="*/ 166900 w 2010445"/>
              <a:gd name="connsiteY8" fmla="*/ 490002 h 490002"/>
              <a:gd name="connsiteX9" fmla="*/ 166900 w 2010445"/>
              <a:gd name="connsiteY9" fmla="*/ 490002 h 490002"/>
              <a:gd name="connsiteX10" fmla="*/ 0 w 2010445"/>
              <a:gd name="connsiteY10" fmla="*/ 490002 h 490002"/>
              <a:gd name="connsiteX0-1" fmla="*/ 0 w 1973382"/>
              <a:gd name="connsiteY0-2" fmla="*/ 0 h 490002"/>
              <a:gd name="connsiteX1-3" fmla="*/ 989540 w 1973382"/>
              <a:gd name="connsiteY1-4" fmla="*/ 1 h 490002"/>
              <a:gd name="connsiteX2-5" fmla="*/ 989540 w 1973382"/>
              <a:gd name="connsiteY2-6" fmla="*/ 1 h 490002"/>
              <a:gd name="connsiteX3-7" fmla="*/ 1843545 w 1973382"/>
              <a:gd name="connsiteY3-8" fmla="*/ 0 h 490002"/>
              <a:gd name="connsiteX4-9" fmla="*/ 1843545 w 1973382"/>
              <a:gd name="connsiteY4-10" fmla="*/ 0 h 490002"/>
              <a:gd name="connsiteX5-11" fmla="*/ 1973382 w 1973382"/>
              <a:gd name="connsiteY5-12" fmla="*/ 490002 h 490002"/>
              <a:gd name="connsiteX6-13" fmla="*/ 983843 w 1973382"/>
              <a:gd name="connsiteY6-14" fmla="*/ 490002 h 490002"/>
              <a:gd name="connsiteX7-15" fmla="*/ 983842 w 1973382"/>
              <a:gd name="connsiteY7-16" fmla="*/ 490002 h 490002"/>
              <a:gd name="connsiteX8-17" fmla="*/ 129837 w 1973382"/>
              <a:gd name="connsiteY8-18" fmla="*/ 490002 h 490002"/>
              <a:gd name="connsiteX9-19" fmla="*/ 129837 w 1973382"/>
              <a:gd name="connsiteY9-20" fmla="*/ 490002 h 490002"/>
              <a:gd name="connsiteX10-21" fmla="*/ 0 w 1973382"/>
              <a:gd name="connsiteY10-22" fmla="*/ 0 h 4900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973382" h="490002">
                <a:moveTo>
                  <a:pt x="0" y="0"/>
                </a:moveTo>
                <a:lnTo>
                  <a:pt x="989540" y="1"/>
                </a:lnTo>
                <a:lnTo>
                  <a:pt x="989540" y="1"/>
                </a:lnTo>
                <a:lnTo>
                  <a:pt x="1843545" y="0"/>
                </a:lnTo>
                <a:lnTo>
                  <a:pt x="1843545" y="0"/>
                </a:lnTo>
                <a:lnTo>
                  <a:pt x="1973382" y="490002"/>
                </a:lnTo>
                <a:lnTo>
                  <a:pt x="983843" y="490002"/>
                </a:lnTo>
                <a:lnTo>
                  <a:pt x="983842" y="490002"/>
                </a:lnTo>
                <a:lnTo>
                  <a:pt x="129837" y="490002"/>
                </a:lnTo>
                <a:lnTo>
                  <a:pt x="129837" y="49000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任意多边形 69"/>
          <p:cNvSpPr/>
          <p:nvPr/>
        </p:nvSpPr>
        <p:spPr>
          <a:xfrm rot="34350">
            <a:off x="3929063" y="3336925"/>
            <a:ext cx="1870075" cy="496888"/>
          </a:xfrm>
          <a:custGeom>
            <a:avLst/>
            <a:gdLst>
              <a:gd name="connsiteX0" fmla="*/ 238075 w 2307771"/>
              <a:gd name="connsiteY0" fmla="*/ 2 h 490002"/>
              <a:gd name="connsiteX1" fmla="*/ 1227614 w 2307771"/>
              <a:gd name="connsiteY1" fmla="*/ 2 h 490002"/>
              <a:gd name="connsiteX2" fmla="*/ 1227616 w 2307771"/>
              <a:gd name="connsiteY2" fmla="*/ 1 h 490002"/>
              <a:gd name="connsiteX3" fmla="*/ 2307771 w 2307771"/>
              <a:gd name="connsiteY3" fmla="*/ 0 h 490002"/>
              <a:gd name="connsiteX4" fmla="*/ 2307771 w 2307771"/>
              <a:gd name="connsiteY4" fmla="*/ 490002 h 490002"/>
              <a:gd name="connsiteX5" fmla="*/ 367915 w 2307771"/>
              <a:gd name="connsiteY5" fmla="*/ 490001 h 490002"/>
              <a:gd name="connsiteX6" fmla="*/ 367913 w 2307771"/>
              <a:gd name="connsiteY6" fmla="*/ 490002 h 490002"/>
              <a:gd name="connsiteX7" fmla="*/ 58591 w 2307771"/>
              <a:gd name="connsiteY7" fmla="*/ 490002 h 490002"/>
              <a:gd name="connsiteX8" fmla="*/ 0 w 2307771"/>
              <a:gd name="connsiteY8" fmla="*/ 387203 h 490002"/>
              <a:gd name="connsiteX9" fmla="*/ 0 w 2307771"/>
              <a:gd name="connsiteY9" fmla="*/ 135697 h 490002"/>
              <a:gd name="connsiteX0-1" fmla="*/ 238075 w 2307771"/>
              <a:gd name="connsiteY0-2" fmla="*/ 2 h 490002"/>
              <a:gd name="connsiteX1-3" fmla="*/ 1227614 w 2307771"/>
              <a:gd name="connsiteY1-4" fmla="*/ 2 h 490002"/>
              <a:gd name="connsiteX2-5" fmla="*/ 1227616 w 2307771"/>
              <a:gd name="connsiteY2-6" fmla="*/ 1 h 490002"/>
              <a:gd name="connsiteX3-7" fmla="*/ 2307771 w 2307771"/>
              <a:gd name="connsiteY3-8" fmla="*/ 0 h 490002"/>
              <a:gd name="connsiteX4-9" fmla="*/ 2307771 w 2307771"/>
              <a:gd name="connsiteY4-10" fmla="*/ 490002 h 490002"/>
              <a:gd name="connsiteX5-11" fmla="*/ 367915 w 2307771"/>
              <a:gd name="connsiteY5-12" fmla="*/ 490001 h 490002"/>
              <a:gd name="connsiteX6-13" fmla="*/ 367913 w 2307771"/>
              <a:gd name="connsiteY6-14" fmla="*/ 490002 h 490002"/>
              <a:gd name="connsiteX7-15" fmla="*/ 58591 w 2307771"/>
              <a:gd name="connsiteY7-16" fmla="*/ 490002 h 490002"/>
              <a:gd name="connsiteX8-17" fmla="*/ 0 w 2307771"/>
              <a:gd name="connsiteY8-18" fmla="*/ 387203 h 490002"/>
              <a:gd name="connsiteX9-19" fmla="*/ 238075 w 2307771"/>
              <a:gd name="connsiteY9-20" fmla="*/ 2 h 490002"/>
              <a:gd name="connsiteX0-21" fmla="*/ 179484 w 2249180"/>
              <a:gd name="connsiteY0-22" fmla="*/ 2 h 490002"/>
              <a:gd name="connsiteX1-23" fmla="*/ 1169023 w 2249180"/>
              <a:gd name="connsiteY1-24" fmla="*/ 2 h 490002"/>
              <a:gd name="connsiteX2-25" fmla="*/ 1169025 w 2249180"/>
              <a:gd name="connsiteY2-26" fmla="*/ 1 h 490002"/>
              <a:gd name="connsiteX3-27" fmla="*/ 2249180 w 2249180"/>
              <a:gd name="connsiteY3-28" fmla="*/ 0 h 490002"/>
              <a:gd name="connsiteX4-29" fmla="*/ 2249180 w 2249180"/>
              <a:gd name="connsiteY4-30" fmla="*/ 490002 h 490002"/>
              <a:gd name="connsiteX5-31" fmla="*/ 309324 w 2249180"/>
              <a:gd name="connsiteY5-32" fmla="*/ 490001 h 490002"/>
              <a:gd name="connsiteX6-33" fmla="*/ 309322 w 2249180"/>
              <a:gd name="connsiteY6-34" fmla="*/ 490002 h 490002"/>
              <a:gd name="connsiteX7-35" fmla="*/ 0 w 2249180"/>
              <a:gd name="connsiteY7-36" fmla="*/ 490002 h 490002"/>
              <a:gd name="connsiteX8-37" fmla="*/ 179484 w 2249180"/>
              <a:gd name="connsiteY8-38" fmla="*/ 2 h 490002"/>
              <a:gd name="connsiteX0-39" fmla="*/ 179484 w 2249180"/>
              <a:gd name="connsiteY0-40" fmla="*/ 2 h 490002"/>
              <a:gd name="connsiteX1-41" fmla="*/ 1169023 w 2249180"/>
              <a:gd name="connsiteY1-42" fmla="*/ 2 h 490002"/>
              <a:gd name="connsiteX2-43" fmla="*/ 1169025 w 2249180"/>
              <a:gd name="connsiteY2-44" fmla="*/ 1 h 490002"/>
              <a:gd name="connsiteX3-45" fmla="*/ 1867965 w 2249180"/>
              <a:gd name="connsiteY3-46" fmla="*/ 6235 h 490002"/>
              <a:gd name="connsiteX4-47" fmla="*/ 2249180 w 2249180"/>
              <a:gd name="connsiteY4-48" fmla="*/ 0 h 490002"/>
              <a:gd name="connsiteX5-49" fmla="*/ 2249180 w 2249180"/>
              <a:gd name="connsiteY5-50" fmla="*/ 490002 h 490002"/>
              <a:gd name="connsiteX6-51" fmla="*/ 309324 w 2249180"/>
              <a:gd name="connsiteY6-52" fmla="*/ 490001 h 490002"/>
              <a:gd name="connsiteX7-53" fmla="*/ 309322 w 2249180"/>
              <a:gd name="connsiteY7-54" fmla="*/ 490002 h 490002"/>
              <a:gd name="connsiteX8-55" fmla="*/ 0 w 2249180"/>
              <a:gd name="connsiteY8-56" fmla="*/ 490002 h 490002"/>
              <a:gd name="connsiteX9-57" fmla="*/ 179484 w 2249180"/>
              <a:gd name="connsiteY9-58" fmla="*/ 2 h 490002"/>
              <a:gd name="connsiteX0-59" fmla="*/ 179484 w 2249180"/>
              <a:gd name="connsiteY0-60" fmla="*/ 2 h 496322"/>
              <a:gd name="connsiteX1-61" fmla="*/ 1169023 w 2249180"/>
              <a:gd name="connsiteY1-62" fmla="*/ 2 h 496322"/>
              <a:gd name="connsiteX2-63" fmla="*/ 1169025 w 2249180"/>
              <a:gd name="connsiteY2-64" fmla="*/ 1 h 496322"/>
              <a:gd name="connsiteX3-65" fmla="*/ 1867965 w 2249180"/>
              <a:gd name="connsiteY3-66" fmla="*/ 6235 h 496322"/>
              <a:gd name="connsiteX4-67" fmla="*/ 2249180 w 2249180"/>
              <a:gd name="connsiteY4-68" fmla="*/ 0 h 496322"/>
              <a:gd name="connsiteX5-69" fmla="*/ 2249180 w 2249180"/>
              <a:gd name="connsiteY5-70" fmla="*/ 490002 h 496322"/>
              <a:gd name="connsiteX6-71" fmla="*/ 2049172 w 2249180"/>
              <a:gd name="connsiteY6-72" fmla="*/ 496322 h 496322"/>
              <a:gd name="connsiteX7-73" fmla="*/ 309324 w 2249180"/>
              <a:gd name="connsiteY7-74" fmla="*/ 490001 h 496322"/>
              <a:gd name="connsiteX8-75" fmla="*/ 309322 w 2249180"/>
              <a:gd name="connsiteY8-76" fmla="*/ 490002 h 496322"/>
              <a:gd name="connsiteX9-77" fmla="*/ 0 w 2249180"/>
              <a:gd name="connsiteY9-78" fmla="*/ 490002 h 496322"/>
              <a:gd name="connsiteX10" fmla="*/ 179484 w 2249180"/>
              <a:gd name="connsiteY10" fmla="*/ 2 h 496322"/>
              <a:gd name="connsiteX0-79" fmla="*/ 0 w 2069696"/>
              <a:gd name="connsiteY0-80" fmla="*/ 2 h 496322"/>
              <a:gd name="connsiteX1-81" fmla="*/ 989539 w 2069696"/>
              <a:gd name="connsiteY1-82" fmla="*/ 2 h 496322"/>
              <a:gd name="connsiteX2-83" fmla="*/ 989541 w 2069696"/>
              <a:gd name="connsiteY2-84" fmla="*/ 1 h 496322"/>
              <a:gd name="connsiteX3-85" fmla="*/ 1688481 w 2069696"/>
              <a:gd name="connsiteY3-86" fmla="*/ 6235 h 496322"/>
              <a:gd name="connsiteX4-87" fmla="*/ 2069696 w 2069696"/>
              <a:gd name="connsiteY4-88" fmla="*/ 0 h 496322"/>
              <a:gd name="connsiteX5-89" fmla="*/ 2069696 w 2069696"/>
              <a:gd name="connsiteY5-90" fmla="*/ 490002 h 496322"/>
              <a:gd name="connsiteX6-91" fmla="*/ 1869688 w 2069696"/>
              <a:gd name="connsiteY6-92" fmla="*/ 496322 h 496322"/>
              <a:gd name="connsiteX7-93" fmla="*/ 129840 w 2069696"/>
              <a:gd name="connsiteY7-94" fmla="*/ 490001 h 496322"/>
              <a:gd name="connsiteX8-95" fmla="*/ 129838 w 2069696"/>
              <a:gd name="connsiteY8-96" fmla="*/ 490002 h 496322"/>
              <a:gd name="connsiteX9-97" fmla="*/ 0 w 2069696"/>
              <a:gd name="connsiteY9-98" fmla="*/ 2 h 496322"/>
              <a:gd name="connsiteX0-99" fmla="*/ 0 w 2069696"/>
              <a:gd name="connsiteY0-100" fmla="*/ 1 h 496321"/>
              <a:gd name="connsiteX1-101" fmla="*/ 989539 w 2069696"/>
              <a:gd name="connsiteY1-102" fmla="*/ 1 h 496321"/>
              <a:gd name="connsiteX2-103" fmla="*/ 989541 w 2069696"/>
              <a:gd name="connsiteY2-104" fmla="*/ 0 h 496321"/>
              <a:gd name="connsiteX3-105" fmla="*/ 1688481 w 2069696"/>
              <a:gd name="connsiteY3-106" fmla="*/ 6234 h 496321"/>
              <a:gd name="connsiteX4-107" fmla="*/ 2069696 w 2069696"/>
              <a:gd name="connsiteY4-108" fmla="*/ 490001 h 496321"/>
              <a:gd name="connsiteX5-109" fmla="*/ 1869688 w 2069696"/>
              <a:gd name="connsiteY5-110" fmla="*/ 496321 h 496321"/>
              <a:gd name="connsiteX6-111" fmla="*/ 129840 w 2069696"/>
              <a:gd name="connsiteY6-112" fmla="*/ 490000 h 496321"/>
              <a:gd name="connsiteX7-113" fmla="*/ 129838 w 2069696"/>
              <a:gd name="connsiteY7-114" fmla="*/ 490001 h 496321"/>
              <a:gd name="connsiteX8-115" fmla="*/ 0 w 2069696"/>
              <a:gd name="connsiteY8-116" fmla="*/ 1 h 496321"/>
              <a:gd name="connsiteX0-117" fmla="*/ 0 w 1869688"/>
              <a:gd name="connsiteY0-118" fmla="*/ 1 h 496321"/>
              <a:gd name="connsiteX1-119" fmla="*/ 989539 w 1869688"/>
              <a:gd name="connsiteY1-120" fmla="*/ 1 h 496321"/>
              <a:gd name="connsiteX2-121" fmla="*/ 989541 w 1869688"/>
              <a:gd name="connsiteY2-122" fmla="*/ 0 h 496321"/>
              <a:gd name="connsiteX3-123" fmla="*/ 1688481 w 1869688"/>
              <a:gd name="connsiteY3-124" fmla="*/ 6234 h 496321"/>
              <a:gd name="connsiteX4-125" fmla="*/ 1869688 w 1869688"/>
              <a:gd name="connsiteY4-126" fmla="*/ 496321 h 496321"/>
              <a:gd name="connsiteX5-127" fmla="*/ 129840 w 1869688"/>
              <a:gd name="connsiteY5-128" fmla="*/ 490000 h 496321"/>
              <a:gd name="connsiteX6-129" fmla="*/ 129838 w 1869688"/>
              <a:gd name="connsiteY6-130" fmla="*/ 490001 h 496321"/>
              <a:gd name="connsiteX7-131" fmla="*/ 0 w 1869688"/>
              <a:gd name="connsiteY7-132" fmla="*/ 1 h 496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9688" h="496321">
                <a:moveTo>
                  <a:pt x="0" y="1"/>
                </a:moveTo>
                <a:lnTo>
                  <a:pt x="989539" y="1"/>
                </a:lnTo>
                <a:cubicBezTo>
                  <a:pt x="989540" y="1"/>
                  <a:pt x="989540" y="0"/>
                  <a:pt x="989541" y="0"/>
                </a:cubicBezTo>
                <a:lnTo>
                  <a:pt x="1688481" y="6234"/>
                </a:lnTo>
                <a:lnTo>
                  <a:pt x="1869688" y="496321"/>
                </a:lnTo>
                <a:lnTo>
                  <a:pt x="129840" y="490000"/>
                </a:lnTo>
                <a:cubicBezTo>
                  <a:pt x="129839" y="490000"/>
                  <a:pt x="129839" y="490001"/>
                  <a:pt x="129838" y="490001"/>
                </a:cubicBez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任意多边形 67"/>
          <p:cNvSpPr/>
          <p:nvPr/>
        </p:nvSpPr>
        <p:spPr>
          <a:xfrm rot="34350">
            <a:off x="3209925" y="1547813"/>
            <a:ext cx="1958975" cy="534988"/>
          </a:xfrm>
          <a:custGeom>
            <a:avLst/>
            <a:gdLst>
              <a:gd name="connsiteX0" fmla="*/ 1951469 w 2081306"/>
              <a:gd name="connsiteY0" fmla="*/ 0 h 490001"/>
              <a:gd name="connsiteX1" fmla="*/ 2081306 w 2081306"/>
              <a:gd name="connsiteY1" fmla="*/ 490001 h 490001"/>
              <a:gd name="connsiteX2" fmla="*/ 1091766 w 2081306"/>
              <a:gd name="connsiteY2" fmla="*/ 490001 h 490001"/>
              <a:gd name="connsiteX3" fmla="*/ 0 w 2081306"/>
              <a:gd name="connsiteY3" fmla="*/ 0 h 490001"/>
              <a:gd name="connsiteX4" fmla="*/ 1951467 w 2081306"/>
              <a:gd name="connsiteY4" fmla="*/ 0 h 490001"/>
              <a:gd name="connsiteX5" fmla="*/ 1091764 w 2081306"/>
              <a:gd name="connsiteY5" fmla="*/ 490001 h 490001"/>
              <a:gd name="connsiteX6" fmla="*/ 0 w 2081306"/>
              <a:gd name="connsiteY6" fmla="*/ 490001 h 490001"/>
              <a:gd name="connsiteX0-1" fmla="*/ 1951469 w 2081306"/>
              <a:gd name="connsiteY0-2" fmla="*/ 0 h 490001"/>
              <a:gd name="connsiteX1-3" fmla="*/ 2081306 w 2081306"/>
              <a:gd name="connsiteY1-4" fmla="*/ 490001 h 490001"/>
              <a:gd name="connsiteX2-5" fmla="*/ 1091766 w 2081306"/>
              <a:gd name="connsiteY2-6" fmla="*/ 490001 h 490001"/>
              <a:gd name="connsiteX3-7" fmla="*/ 1951469 w 2081306"/>
              <a:gd name="connsiteY3-8" fmla="*/ 0 h 490001"/>
              <a:gd name="connsiteX4-9" fmla="*/ 0 w 2081306"/>
              <a:gd name="connsiteY4-10" fmla="*/ 0 h 490001"/>
              <a:gd name="connsiteX5-11" fmla="*/ 1951467 w 2081306"/>
              <a:gd name="connsiteY5-12" fmla="*/ 0 h 490001"/>
              <a:gd name="connsiteX6-13" fmla="*/ 1091764 w 2081306"/>
              <a:gd name="connsiteY6-14" fmla="*/ 490001 h 490001"/>
              <a:gd name="connsiteX7" fmla="*/ 292244 w 2081306"/>
              <a:gd name="connsiteY7" fmla="*/ 482836 h 490001"/>
              <a:gd name="connsiteX8" fmla="*/ 0 w 2081306"/>
              <a:gd name="connsiteY8" fmla="*/ 490001 h 490001"/>
              <a:gd name="connsiteX9" fmla="*/ 0 w 2081306"/>
              <a:gd name="connsiteY9" fmla="*/ 0 h 490001"/>
              <a:gd name="connsiteX0-15" fmla="*/ 1951469 w 2081306"/>
              <a:gd name="connsiteY0-16" fmla="*/ 0 h 490001"/>
              <a:gd name="connsiteX1-17" fmla="*/ 2081306 w 2081306"/>
              <a:gd name="connsiteY1-18" fmla="*/ 490001 h 490001"/>
              <a:gd name="connsiteX2-19" fmla="*/ 1091766 w 2081306"/>
              <a:gd name="connsiteY2-20" fmla="*/ 490001 h 490001"/>
              <a:gd name="connsiteX3-21" fmla="*/ 1951469 w 2081306"/>
              <a:gd name="connsiteY3-22" fmla="*/ 0 h 490001"/>
              <a:gd name="connsiteX4-23" fmla="*/ 0 w 2081306"/>
              <a:gd name="connsiteY4-24" fmla="*/ 0 h 490001"/>
              <a:gd name="connsiteX5-25" fmla="*/ 1951467 w 2081306"/>
              <a:gd name="connsiteY5-26" fmla="*/ 0 h 490001"/>
              <a:gd name="connsiteX6-27" fmla="*/ 1091764 w 2081306"/>
              <a:gd name="connsiteY6-28" fmla="*/ 490001 h 490001"/>
              <a:gd name="connsiteX7-29" fmla="*/ 292244 w 2081306"/>
              <a:gd name="connsiteY7-30" fmla="*/ 482836 h 490001"/>
              <a:gd name="connsiteX8-31" fmla="*/ 0 w 2081306"/>
              <a:gd name="connsiteY8-32" fmla="*/ 0 h 490001"/>
              <a:gd name="connsiteX0-33" fmla="*/ 1780986 w 1910823"/>
              <a:gd name="connsiteY0-34" fmla="*/ 0 h 490001"/>
              <a:gd name="connsiteX1-35" fmla="*/ 1910823 w 1910823"/>
              <a:gd name="connsiteY1-36" fmla="*/ 490001 h 490001"/>
              <a:gd name="connsiteX2-37" fmla="*/ 921283 w 1910823"/>
              <a:gd name="connsiteY2-38" fmla="*/ 490001 h 490001"/>
              <a:gd name="connsiteX3-39" fmla="*/ 1780986 w 1910823"/>
              <a:gd name="connsiteY3-40" fmla="*/ 0 h 490001"/>
              <a:gd name="connsiteX4-41" fmla="*/ 0 w 1910823"/>
              <a:gd name="connsiteY4-42" fmla="*/ 53025 h 490001"/>
              <a:gd name="connsiteX5-43" fmla="*/ 1780984 w 1910823"/>
              <a:gd name="connsiteY5-44" fmla="*/ 0 h 490001"/>
              <a:gd name="connsiteX6-45" fmla="*/ 921281 w 1910823"/>
              <a:gd name="connsiteY6-46" fmla="*/ 490001 h 490001"/>
              <a:gd name="connsiteX7-47" fmla="*/ 121761 w 1910823"/>
              <a:gd name="connsiteY7-48" fmla="*/ 482836 h 490001"/>
              <a:gd name="connsiteX8-49" fmla="*/ 0 w 1910823"/>
              <a:gd name="connsiteY8-50" fmla="*/ 53025 h 490001"/>
              <a:gd name="connsiteX0-51" fmla="*/ 1800977 w 1930814"/>
              <a:gd name="connsiteY0-52" fmla="*/ 32431 h 522432"/>
              <a:gd name="connsiteX1-53" fmla="*/ 1930814 w 1930814"/>
              <a:gd name="connsiteY1-54" fmla="*/ 522432 h 522432"/>
              <a:gd name="connsiteX2-55" fmla="*/ 941274 w 1930814"/>
              <a:gd name="connsiteY2-56" fmla="*/ 522432 h 522432"/>
              <a:gd name="connsiteX3-57" fmla="*/ 1800977 w 1930814"/>
              <a:gd name="connsiteY3-58" fmla="*/ 32431 h 522432"/>
              <a:gd name="connsiteX4-59" fmla="*/ 0 w 1930814"/>
              <a:gd name="connsiteY4-60" fmla="*/ 0 h 522432"/>
              <a:gd name="connsiteX5-61" fmla="*/ 1800975 w 1930814"/>
              <a:gd name="connsiteY5-62" fmla="*/ 32431 h 522432"/>
              <a:gd name="connsiteX6-63" fmla="*/ 941272 w 1930814"/>
              <a:gd name="connsiteY6-64" fmla="*/ 522432 h 522432"/>
              <a:gd name="connsiteX7-65" fmla="*/ 141752 w 1930814"/>
              <a:gd name="connsiteY7-66" fmla="*/ 515267 h 522432"/>
              <a:gd name="connsiteX8-67" fmla="*/ 0 w 1930814"/>
              <a:gd name="connsiteY8-68" fmla="*/ 0 h 522432"/>
              <a:gd name="connsiteX0-69" fmla="*/ 1828948 w 1958785"/>
              <a:gd name="connsiteY0-70" fmla="*/ 45300 h 535301"/>
              <a:gd name="connsiteX1-71" fmla="*/ 1958785 w 1958785"/>
              <a:gd name="connsiteY1-72" fmla="*/ 535301 h 535301"/>
              <a:gd name="connsiteX2-73" fmla="*/ 969245 w 1958785"/>
              <a:gd name="connsiteY2-74" fmla="*/ 535301 h 535301"/>
              <a:gd name="connsiteX3-75" fmla="*/ 1828948 w 1958785"/>
              <a:gd name="connsiteY3-76" fmla="*/ 45300 h 535301"/>
              <a:gd name="connsiteX4-77" fmla="*/ 0 w 1958785"/>
              <a:gd name="connsiteY4-78" fmla="*/ 0 h 535301"/>
              <a:gd name="connsiteX5-79" fmla="*/ 1828946 w 1958785"/>
              <a:gd name="connsiteY5-80" fmla="*/ 45300 h 535301"/>
              <a:gd name="connsiteX6-81" fmla="*/ 969243 w 1958785"/>
              <a:gd name="connsiteY6-82" fmla="*/ 535301 h 535301"/>
              <a:gd name="connsiteX7-83" fmla="*/ 169723 w 1958785"/>
              <a:gd name="connsiteY7-84" fmla="*/ 528136 h 535301"/>
              <a:gd name="connsiteX8-85" fmla="*/ 0 w 1958785"/>
              <a:gd name="connsiteY8-86" fmla="*/ 0 h 5353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  <a:cxn ang="0">
                <a:pos x="connsiteX8-31" y="connsiteY8-32"/>
              </a:cxn>
            </a:cxnLst>
            <a:rect l="l" t="t" r="r" b="b"/>
            <a:pathLst>
              <a:path w="1958785" h="535301">
                <a:moveTo>
                  <a:pt x="1828948" y="45300"/>
                </a:moveTo>
                <a:lnTo>
                  <a:pt x="1958785" y="535301"/>
                </a:lnTo>
                <a:lnTo>
                  <a:pt x="969245" y="535301"/>
                </a:lnTo>
                <a:lnTo>
                  <a:pt x="1828948" y="45300"/>
                </a:lnTo>
                <a:close/>
                <a:moveTo>
                  <a:pt x="0" y="0"/>
                </a:moveTo>
                <a:lnTo>
                  <a:pt x="1828946" y="45300"/>
                </a:lnTo>
                <a:lnTo>
                  <a:pt x="969243" y="535301"/>
                </a:lnTo>
                <a:lnTo>
                  <a:pt x="169723" y="5281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任意多边形 58"/>
          <p:cNvSpPr/>
          <p:nvPr/>
        </p:nvSpPr>
        <p:spPr>
          <a:xfrm rot="34350">
            <a:off x="3517265" y="2090738"/>
            <a:ext cx="1652588" cy="377825"/>
          </a:xfrm>
          <a:custGeom>
            <a:avLst/>
            <a:gdLst>
              <a:gd name="connsiteX0" fmla="*/ 662954 w 1652494"/>
              <a:gd name="connsiteY0" fmla="*/ 0 h 377862"/>
              <a:gd name="connsiteX1" fmla="*/ 1652494 w 1652494"/>
              <a:gd name="connsiteY1" fmla="*/ 0 h 377862"/>
              <a:gd name="connsiteX2" fmla="*/ 989540 w 1652494"/>
              <a:gd name="connsiteY2" fmla="*/ 377862 h 377862"/>
              <a:gd name="connsiteX3" fmla="*/ 0 w 1652494"/>
              <a:gd name="connsiteY3" fmla="*/ 377861 h 377862"/>
              <a:gd name="connsiteX4" fmla="*/ 662954 w 1652494"/>
              <a:gd name="connsiteY4" fmla="*/ 0 h 37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2494" h="377862">
                <a:moveTo>
                  <a:pt x="662954" y="0"/>
                </a:moveTo>
                <a:lnTo>
                  <a:pt x="1652494" y="0"/>
                </a:lnTo>
                <a:lnTo>
                  <a:pt x="989540" y="377862"/>
                </a:lnTo>
                <a:lnTo>
                  <a:pt x="0" y="377861"/>
                </a:lnTo>
                <a:lnTo>
                  <a:pt x="662954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任意多边形 42"/>
          <p:cNvSpPr/>
          <p:nvPr/>
        </p:nvSpPr>
        <p:spPr>
          <a:xfrm rot="34350">
            <a:off x="3930650" y="2955925"/>
            <a:ext cx="1546225" cy="379413"/>
          </a:xfrm>
          <a:custGeom>
            <a:avLst/>
            <a:gdLst>
              <a:gd name="connsiteX0" fmla="*/ 555456 w 1544995"/>
              <a:gd name="connsiteY0" fmla="*/ 0 h 316591"/>
              <a:gd name="connsiteX1" fmla="*/ 1544995 w 1544995"/>
              <a:gd name="connsiteY1" fmla="*/ 0 h 316591"/>
              <a:gd name="connsiteX2" fmla="*/ 989540 w 1544995"/>
              <a:gd name="connsiteY2" fmla="*/ 316591 h 316591"/>
              <a:gd name="connsiteX3" fmla="*/ 0 w 1544995"/>
              <a:gd name="connsiteY3" fmla="*/ 316591 h 316591"/>
              <a:gd name="connsiteX4" fmla="*/ 555456 w 1544995"/>
              <a:gd name="connsiteY4" fmla="*/ 0 h 3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995" h="316591">
                <a:moveTo>
                  <a:pt x="555456" y="0"/>
                </a:moveTo>
                <a:lnTo>
                  <a:pt x="1544995" y="0"/>
                </a:lnTo>
                <a:lnTo>
                  <a:pt x="989540" y="316591"/>
                </a:lnTo>
                <a:lnTo>
                  <a:pt x="0" y="316591"/>
                </a:lnTo>
                <a:lnTo>
                  <a:pt x="555456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任意多边形 71"/>
          <p:cNvSpPr/>
          <p:nvPr/>
        </p:nvSpPr>
        <p:spPr>
          <a:xfrm rot="34350">
            <a:off x="3476625" y="1550988"/>
            <a:ext cx="688975" cy="528638"/>
          </a:xfrm>
          <a:custGeom>
            <a:avLst/>
            <a:gdLst>
              <a:gd name="connsiteX0" fmla="*/ 708088 w 709382"/>
              <a:gd name="connsiteY0" fmla="*/ 525317 h 528686"/>
              <a:gd name="connsiteX1" fmla="*/ 709382 w 709382"/>
              <a:gd name="connsiteY1" fmla="*/ 528686 h 528686"/>
              <a:gd name="connsiteX2" fmla="*/ 702177 w 709382"/>
              <a:gd name="connsiteY2" fmla="*/ 528686 h 528686"/>
              <a:gd name="connsiteX3" fmla="*/ 0 w 709382"/>
              <a:gd name="connsiteY3" fmla="*/ 0 h 528686"/>
              <a:gd name="connsiteX4" fmla="*/ 511076 w 709382"/>
              <a:gd name="connsiteY4" fmla="*/ 12658 h 528686"/>
              <a:gd name="connsiteX5" fmla="*/ 708087 w 709382"/>
              <a:gd name="connsiteY5" fmla="*/ 525316 h 528686"/>
              <a:gd name="connsiteX6" fmla="*/ 702175 w 709382"/>
              <a:gd name="connsiteY6" fmla="*/ 528686 h 528686"/>
              <a:gd name="connsiteX7" fmla="*/ 177475 w 709382"/>
              <a:gd name="connsiteY7" fmla="*/ 523984 h 528686"/>
              <a:gd name="connsiteX0-1" fmla="*/ 708088 w 709382"/>
              <a:gd name="connsiteY0-2" fmla="*/ 525317 h 528686"/>
              <a:gd name="connsiteX1-3" fmla="*/ 709382 w 709382"/>
              <a:gd name="connsiteY1-4" fmla="*/ 528686 h 528686"/>
              <a:gd name="connsiteX2-5" fmla="*/ 702177 w 709382"/>
              <a:gd name="connsiteY2-6" fmla="*/ 528686 h 528686"/>
              <a:gd name="connsiteX3-7" fmla="*/ 708088 w 709382"/>
              <a:gd name="connsiteY3-8" fmla="*/ 525317 h 528686"/>
              <a:gd name="connsiteX4-9" fmla="*/ 0 w 709382"/>
              <a:gd name="connsiteY4-10" fmla="*/ 0 h 528686"/>
              <a:gd name="connsiteX5-11" fmla="*/ 511076 w 709382"/>
              <a:gd name="connsiteY5-12" fmla="*/ 12658 h 528686"/>
              <a:gd name="connsiteX6-13" fmla="*/ 708087 w 709382"/>
              <a:gd name="connsiteY6-14" fmla="*/ 525316 h 528686"/>
              <a:gd name="connsiteX7-15" fmla="*/ 688455 w 709382"/>
              <a:gd name="connsiteY7-16" fmla="*/ 519832 h 528686"/>
              <a:gd name="connsiteX8" fmla="*/ 177475 w 709382"/>
              <a:gd name="connsiteY8" fmla="*/ 523984 h 528686"/>
              <a:gd name="connsiteX9" fmla="*/ 0 w 709382"/>
              <a:gd name="connsiteY9" fmla="*/ 0 h 528686"/>
              <a:gd name="connsiteX0-17" fmla="*/ 708088 w 709382"/>
              <a:gd name="connsiteY0-18" fmla="*/ 525317 h 528686"/>
              <a:gd name="connsiteX1-19" fmla="*/ 709382 w 709382"/>
              <a:gd name="connsiteY1-20" fmla="*/ 528686 h 528686"/>
              <a:gd name="connsiteX2-21" fmla="*/ 702177 w 709382"/>
              <a:gd name="connsiteY2-22" fmla="*/ 528686 h 528686"/>
              <a:gd name="connsiteX3-23" fmla="*/ 708088 w 709382"/>
              <a:gd name="connsiteY3-24" fmla="*/ 525317 h 528686"/>
              <a:gd name="connsiteX4-25" fmla="*/ 0 w 709382"/>
              <a:gd name="connsiteY4-26" fmla="*/ 0 h 528686"/>
              <a:gd name="connsiteX5-27" fmla="*/ 511076 w 709382"/>
              <a:gd name="connsiteY5-28" fmla="*/ 12658 h 528686"/>
              <a:gd name="connsiteX6-29" fmla="*/ 708087 w 709382"/>
              <a:gd name="connsiteY6-30" fmla="*/ 525316 h 528686"/>
              <a:gd name="connsiteX7-31" fmla="*/ 177475 w 709382"/>
              <a:gd name="connsiteY7-32" fmla="*/ 523984 h 528686"/>
              <a:gd name="connsiteX8-33" fmla="*/ 0 w 709382"/>
              <a:gd name="connsiteY8-34" fmla="*/ 0 h 528686"/>
              <a:gd name="connsiteX0-35" fmla="*/ 708088 w 709382"/>
              <a:gd name="connsiteY0-36" fmla="*/ 525317 h 528686"/>
              <a:gd name="connsiteX1-37" fmla="*/ 709382 w 709382"/>
              <a:gd name="connsiteY1-38" fmla="*/ 528686 h 528686"/>
              <a:gd name="connsiteX2-39" fmla="*/ 702177 w 709382"/>
              <a:gd name="connsiteY2-40" fmla="*/ 528686 h 528686"/>
              <a:gd name="connsiteX3-41" fmla="*/ 708088 w 709382"/>
              <a:gd name="connsiteY3-42" fmla="*/ 525317 h 528686"/>
              <a:gd name="connsiteX4-43" fmla="*/ 0 w 709382"/>
              <a:gd name="connsiteY4-44" fmla="*/ 0 h 528686"/>
              <a:gd name="connsiteX5-45" fmla="*/ 522530 w 709382"/>
              <a:gd name="connsiteY5-46" fmla="*/ 15388 h 528686"/>
              <a:gd name="connsiteX6-47" fmla="*/ 708087 w 709382"/>
              <a:gd name="connsiteY6-48" fmla="*/ 525316 h 528686"/>
              <a:gd name="connsiteX7-49" fmla="*/ 177475 w 709382"/>
              <a:gd name="connsiteY7-50" fmla="*/ 523984 h 528686"/>
              <a:gd name="connsiteX8-51" fmla="*/ 0 w 709382"/>
              <a:gd name="connsiteY8-52" fmla="*/ 0 h 528686"/>
              <a:gd name="connsiteX0-53" fmla="*/ 708088 w 709382"/>
              <a:gd name="connsiteY0-54" fmla="*/ 525317 h 528686"/>
              <a:gd name="connsiteX1-55" fmla="*/ 709382 w 709382"/>
              <a:gd name="connsiteY1-56" fmla="*/ 528686 h 528686"/>
              <a:gd name="connsiteX2-57" fmla="*/ 702177 w 709382"/>
              <a:gd name="connsiteY2-58" fmla="*/ 528686 h 528686"/>
              <a:gd name="connsiteX3-59" fmla="*/ 708088 w 709382"/>
              <a:gd name="connsiteY3-60" fmla="*/ 525317 h 528686"/>
              <a:gd name="connsiteX4-61" fmla="*/ 0 w 709382"/>
              <a:gd name="connsiteY4-62" fmla="*/ 0 h 528686"/>
              <a:gd name="connsiteX5-63" fmla="*/ 522530 w 709382"/>
              <a:gd name="connsiteY5-64" fmla="*/ 15388 h 528686"/>
              <a:gd name="connsiteX6-65" fmla="*/ 655404 w 709382"/>
              <a:gd name="connsiteY6-66" fmla="*/ 487977 h 528686"/>
              <a:gd name="connsiteX7-67" fmla="*/ 177475 w 709382"/>
              <a:gd name="connsiteY7-68" fmla="*/ 523984 h 528686"/>
              <a:gd name="connsiteX8-69" fmla="*/ 0 w 709382"/>
              <a:gd name="connsiteY8-70" fmla="*/ 0 h 528686"/>
              <a:gd name="connsiteX0-71" fmla="*/ 702177 w 709382"/>
              <a:gd name="connsiteY0-72" fmla="*/ 528686 h 528686"/>
              <a:gd name="connsiteX1-73" fmla="*/ 709382 w 709382"/>
              <a:gd name="connsiteY1-74" fmla="*/ 528686 h 528686"/>
              <a:gd name="connsiteX2-75" fmla="*/ 702177 w 709382"/>
              <a:gd name="connsiteY2-76" fmla="*/ 528686 h 528686"/>
              <a:gd name="connsiteX3-77" fmla="*/ 0 w 709382"/>
              <a:gd name="connsiteY3-78" fmla="*/ 0 h 528686"/>
              <a:gd name="connsiteX4-79" fmla="*/ 522530 w 709382"/>
              <a:gd name="connsiteY4-80" fmla="*/ 15388 h 528686"/>
              <a:gd name="connsiteX5-81" fmla="*/ 655404 w 709382"/>
              <a:gd name="connsiteY5-82" fmla="*/ 487977 h 528686"/>
              <a:gd name="connsiteX6-83" fmla="*/ 177475 w 709382"/>
              <a:gd name="connsiteY6-84" fmla="*/ 523984 h 528686"/>
              <a:gd name="connsiteX7-85" fmla="*/ 0 w 709382"/>
              <a:gd name="connsiteY7-86" fmla="*/ 0 h 528686"/>
              <a:gd name="connsiteX0-87" fmla="*/ 0 w 655404"/>
              <a:gd name="connsiteY0-88" fmla="*/ 0 h 523984"/>
              <a:gd name="connsiteX1-89" fmla="*/ 522530 w 655404"/>
              <a:gd name="connsiteY1-90" fmla="*/ 15388 h 523984"/>
              <a:gd name="connsiteX2-91" fmla="*/ 655404 w 655404"/>
              <a:gd name="connsiteY2-92" fmla="*/ 487977 h 523984"/>
              <a:gd name="connsiteX3-93" fmla="*/ 177475 w 655404"/>
              <a:gd name="connsiteY3-94" fmla="*/ 523984 h 523984"/>
              <a:gd name="connsiteX4-95" fmla="*/ 0 w 655404"/>
              <a:gd name="connsiteY4-96" fmla="*/ 0 h 523984"/>
              <a:gd name="connsiteX0-97" fmla="*/ 0 w 688699"/>
              <a:gd name="connsiteY0-98" fmla="*/ 0 h 529495"/>
              <a:gd name="connsiteX1-99" fmla="*/ 522530 w 688699"/>
              <a:gd name="connsiteY1-100" fmla="*/ 15388 h 529495"/>
              <a:gd name="connsiteX2-101" fmla="*/ 688699 w 688699"/>
              <a:gd name="connsiteY2-102" fmla="*/ 529495 h 529495"/>
              <a:gd name="connsiteX3-103" fmla="*/ 177475 w 688699"/>
              <a:gd name="connsiteY3-104" fmla="*/ 523984 h 529495"/>
              <a:gd name="connsiteX4-105" fmla="*/ 0 w 688699"/>
              <a:gd name="connsiteY4-106" fmla="*/ 0 h 529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8699" h="529495">
                <a:moveTo>
                  <a:pt x="0" y="0"/>
                </a:moveTo>
                <a:lnTo>
                  <a:pt x="522530" y="15388"/>
                </a:lnTo>
                <a:lnTo>
                  <a:pt x="688699" y="529495"/>
                </a:lnTo>
                <a:lnTo>
                  <a:pt x="177475" y="52398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任意多边形 72"/>
          <p:cNvSpPr/>
          <p:nvPr/>
        </p:nvSpPr>
        <p:spPr>
          <a:xfrm rot="34350">
            <a:off x="4683125" y="2462213"/>
            <a:ext cx="642938" cy="498475"/>
          </a:xfrm>
          <a:custGeom>
            <a:avLst/>
            <a:gdLst>
              <a:gd name="connsiteX0" fmla="*/ 708088 w 709382"/>
              <a:gd name="connsiteY0" fmla="*/ 525317 h 528686"/>
              <a:gd name="connsiteX1" fmla="*/ 709382 w 709382"/>
              <a:gd name="connsiteY1" fmla="*/ 528686 h 528686"/>
              <a:gd name="connsiteX2" fmla="*/ 702177 w 709382"/>
              <a:gd name="connsiteY2" fmla="*/ 528686 h 528686"/>
              <a:gd name="connsiteX3" fmla="*/ 0 w 709382"/>
              <a:gd name="connsiteY3" fmla="*/ 0 h 528686"/>
              <a:gd name="connsiteX4" fmla="*/ 511076 w 709382"/>
              <a:gd name="connsiteY4" fmla="*/ 12658 h 528686"/>
              <a:gd name="connsiteX5" fmla="*/ 708087 w 709382"/>
              <a:gd name="connsiteY5" fmla="*/ 525316 h 528686"/>
              <a:gd name="connsiteX6" fmla="*/ 702175 w 709382"/>
              <a:gd name="connsiteY6" fmla="*/ 528686 h 528686"/>
              <a:gd name="connsiteX7" fmla="*/ 177475 w 709382"/>
              <a:gd name="connsiteY7" fmla="*/ 523984 h 528686"/>
              <a:gd name="connsiteX0-1" fmla="*/ 708088 w 709382"/>
              <a:gd name="connsiteY0-2" fmla="*/ 525317 h 528686"/>
              <a:gd name="connsiteX1-3" fmla="*/ 709382 w 709382"/>
              <a:gd name="connsiteY1-4" fmla="*/ 528686 h 528686"/>
              <a:gd name="connsiteX2-5" fmla="*/ 702177 w 709382"/>
              <a:gd name="connsiteY2-6" fmla="*/ 528686 h 528686"/>
              <a:gd name="connsiteX3-7" fmla="*/ 708088 w 709382"/>
              <a:gd name="connsiteY3-8" fmla="*/ 525317 h 528686"/>
              <a:gd name="connsiteX4-9" fmla="*/ 0 w 709382"/>
              <a:gd name="connsiteY4-10" fmla="*/ 0 h 528686"/>
              <a:gd name="connsiteX5-11" fmla="*/ 511076 w 709382"/>
              <a:gd name="connsiteY5-12" fmla="*/ 12658 h 528686"/>
              <a:gd name="connsiteX6-13" fmla="*/ 708087 w 709382"/>
              <a:gd name="connsiteY6-14" fmla="*/ 525316 h 528686"/>
              <a:gd name="connsiteX7-15" fmla="*/ 688455 w 709382"/>
              <a:gd name="connsiteY7-16" fmla="*/ 519832 h 528686"/>
              <a:gd name="connsiteX8" fmla="*/ 177475 w 709382"/>
              <a:gd name="connsiteY8" fmla="*/ 523984 h 528686"/>
              <a:gd name="connsiteX9" fmla="*/ 0 w 709382"/>
              <a:gd name="connsiteY9" fmla="*/ 0 h 528686"/>
              <a:gd name="connsiteX0-17" fmla="*/ 708088 w 709382"/>
              <a:gd name="connsiteY0-18" fmla="*/ 525317 h 528686"/>
              <a:gd name="connsiteX1-19" fmla="*/ 709382 w 709382"/>
              <a:gd name="connsiteY1-20" fmla="*/ 528686 h 528686"/>
              <a:gd name="connsiteX2-21" fmla="*/ 702177 w 709382"/>
              <a:gd name="connsiteY2-22" fmla="*/ 528686 h 528686"/>
              <a:gd name="connsiteX3-23" fmla="*/ 708088 w 709382"/>
              <a:gd name="connsiteY3-24" fmla="*/ 525317 h 528686"/>
              <a:gd name="connsiteX4-25" fmla="*/ 0 w 709382"/>
              <a:gd name="connsiteY4-26" fmla="*/ 0 h 528686"/>
              <a:gd name="connsiteX5-27" fmla="*/ 511076 w 709382"/>
              <a:gd name="connsiteY5-28" fmla="*/ 12658 h 528686"/>
              <a:gd name="connsiteX6-29" fmla="*/ 708087 w 709382"/>
              <a:gd name="connsiteY6-30" fmla="*/ 525316 h 528686"/>
              <a:gd name="connsiteX7-31" fmla="*/ 177475 w 709382"/>
              <a:gd name="connsiteY7-32" fmla="*/ 523984 h 528686"/>
              <a:gd name="connsiteX8-33" fmla="*/ 0 w 709382"/>
              <a:gd name="connsiteY8-34" fmla="*/ 0 h 528686"/>
              <a:gd name="connsiteX0-35" fmla="*/ 708088 w 709382"/>
              <a:gd name="connsiteY0-36" fmla="*/ 525317 h 528686"/>
              <a:gd name="connsiteX1-37" fmla="*/ 709382 w 709382"/>
              <a:gd name="connsiteY1-38" fmla="*/ 528686 h 528686"/>
              <a:gd name="connsiteX2-39" fmla="*/ 702177 w 709382"/>
              <a:gd name="connsiteY2-40" fmla="*/ 528686 h 528686"/>
              <a:gd name="connsiteX3-41" fmla="*/ 708088 w 709382"/>
              <a:gd name="connsiteY3-42" fmla="*/ 525317 h 528686"/>
              <a:gd name="connsiteX4-43" fmla="*/ 0 w 709382"/>
              <a:gd name="connsiteY4-44" fmla="*/ 0 h 528686"/>
              <a:gd name="connsiteX5-45" fmla="*/ 522530 w 709382"/>
              <a:gd name="connsiteY5-46" fmla="*/ 15388 h 528686"/>
              <a:gd name="connsiteX6-47" fmla="*/ 708087 w 709382"/>
              <a:gd name="connsiteY6-48" fmla="*/ 525316 h 528686"/>
              <a:gd name="connsiteX7-49" fmla="*/ 177475 w 709382"/>
              <a:gd name="connsiteY7-50" fmla="*/ 523984 h 528686"/>
              <a:gd name="connsiteX8-51" fmla="*/ 0 w 709382"/>
              <a:gd name="connsiteY8-52" fmla="*/ 0 h 528686"/>
              <a:gd name="connsiteX0-53" fmla="*/ 708088 w 709382"/>
              <a:gd name="connsiteY0-54" fmla="*/ 525317 h 528686"/>
              <a:gd name="connsiteX1-55" fmla="*/ 709382 w 709382"/>
              <a:gd name="connsiteY1-56" fmla="*/ 528686 h 528686"/>
              <a:gd name="connsiteX2-57" fmla="*/ 702177 w 709382"/>
              <a:gd name="connsiteY2-58" fmla="*/ 528686 h 528686"/>
              <a:gd name="connsiteX3-59" fmla="*/ 708088 w 709382"/>
              <a:gd name="connsiteY3-60" fmla="*/ 525317 h 528686"/>
              <a:gd name="connsiteX4-61" fmla="*/ 0 w 709382"/>
              <a:gd name="connsiteY4-62" fmla="*/ 0 h 528686"/>
              <a:gd name="connsiteX5-63" fmla="*/ 518994 w 709382"/>
              <a:gd name="connsiteY5-64" fmla="*/ 5824 h 528686"/>
              <a:gd name="connsiteX6-65" fmla="*/ 708087 w 709382"/>
              <a:gd name="connsiteY6-66" fmla="*/ 525316 h 528686"/>
              <a:gd name="connsiteX7-67" fmla="*/ 177475 w 709382"/>
              <a:gd name="connsiteY7-68" fmla="*/ 523984 h 528686"/>
              <a:gd name="connsiteX8-69" fmla="*/ 0 w 709382"/>
              <a:gd name="connsiteY8-70" fmla="*/ 0 h 528686"/>
              <a:gd name="connsiteX0-71" fmla="*/ 708088 w 709382"/>
              <a:gd name="connsiteY0-72" fmla="*/ 525317 h 528686"/>
              <a:gd name="connsiteX1-73" fmla="*/ 709382 w 709382"/>
              <a:gd name="connsiteY1-74" fmla="*/ 528686 h 528686"/>
              <a:gd name="connsiteX2-75" fmla="*/ 702177 w 709382"/>
              <a:gd name="connsiteY2-76" fmla="*/ 528686 h 528686"/>
              <a:gd name="connsiteX3-77" fmla="*/ 708088 w 709382"/>
              <a:gd name="connsiteY3-78" fmla="*/ 525317 h 528686"/>
              <a:gd name="connsiteX4-79" fmla="*/ 0 w 709382"/>
              <a:gd name="connsiteY4-80" fmla="*/ 0 h 528686"/>
              <a:gd name="connsiteX5-81" fmla="*/ 518994 w 709382"/>
              <a:gd name="connsiteY5-82" fmla="*/ 5824 h 528686"/>
              <a:gd name="connsiteX6-83" fmla="*/ 708087 w 709382"/>
              <a:gd name="connsiteY6-84" fmla="*/ 525316 h 528686"/>
              <a:gd name="connsiteX7-85" fmla="*/ 169223 w 709382"/>
              <a:gd name="connsiteY7-86" fmla="*/ 501665 h 528686"/>
              <a:gd name="connsiteX8-87" fmla="*/ 0 w 709382"/>
              <a:gd name="connsiteY8-88" fmla="*/ 0 h 528686"/>
              <a:gd name="connsiteX0-89" fmla="*/ 708088 w 709382"/>
              <a:gd name="connsiteY0-90" fmla="*/ 525317 h 528686"/>
              <a:gd name="connsiteX1-91" fmla="*/ 709382 w 709382"/>
              <a:gd name="connsiteY1-92" fmla="*/ 528686 h 528686"/>
              <a:gd name="connsiteX2-93" fmla="*/ 702177 w 709382"/>
              <a:gd name="connsiteY2-94" fmla="*/ 528686 h 528686"/>
              <a:gd name="connsiteX3-95" fmla="*/ 708088 w 709382"/>
              <a:gd name="connsiteY3-96" fmla="*/ 525317 h 528686"/>
              <a:gd name="connsiteX4-97" fmla="*/ 0 w 709382"/>
              <a:gd name="connsiteY4-98" fmla="*/ 0 h 528686"/>
              <a:gd name="connsiteX5-99" fmla="*/ 518994 w 709382"/>
              <a:gd name="connsiteY5-100" fmla="*/ 5824 h 528686"/>
              <a:gd name="connsiteX6-101" fmla="*/ 700665 w 709382"/>
              <a:gd name="connsiteY6-102" fmla="*/ 495443 h 528686"/>
              <a:gd name="connsiteX7-103" fmla="*/ 169223 w 709382"/>
              <a:gd name="connsiteY7-104" fmla="*/ 501665 h 528686"/>
              <a:gd name="connsiteX8-105" fmla="*/ 0 w 709382"/>
              <a:gd name="connsiteY8-106" fmla="*/ 0 h 528686"/>
              <a:gd name="connsiteX0-107" fmla="*/ 702177 w 709382"/>
              <a:gd name="connsiteY0-108" fmla="*/ 528686 h 528686"/>
              <a:gd name="connsiteX1-109" fmla="*/ 709382 w 709382"/>
              <a:gd name="connsiteY1-110" fmla="*/ 528686 h 528686"/>
              <a:gd name="connsiteX2-111" fmla="*/ 702177 w 709382"/>
              <a:gd name="connsiteY2-112" fmla="*/ 528686 h 528686"/>
              <a:gd name="connsiteX3-113" fmla="*/ 0 w 709382"/>
              <a:gd name="connsiteY3-114" fmla="*/ 0 h 528686"/>
              <a:gd name="connsiteX4-115" fmla="*/ 518994 w 709382"/>
              <a:gd name="connsiteY4-116" fmla="*/ 5824 h 528686"/>
              <a:gd name="connsiteX5-117" fmla="*/ 700665 w 709382"/>
              <a:gd name="connsiteY5-118" fmla="*/ 495443 h 528686"/>
              <a:gd name="connsiteX6-119" fmla="*/ 169223 w 709382"/>
              <a:gd name="connsiteY6-120" fmla="*/ 501665 h 528686"/>
              <a:gd name="connsiteX7-121" fmla="*/ 0 w 709382"/>
              <a:gd name="connsiteY7-122" fmla="*/ 0 h 528686"/>
              <a:gd name="connsiteX0-123" fmla="*/ 0 w 700665"/>
              <a:gd name="connsiteY0-124" fmla="*/ 0 h 501665"/>
              <a:gd name="connsiteX1-125" fmla="*/ 518994 w 700665"/>
              <a:gd name="connsiteY1-126" fmla="*/ 5824 h 501665"/>
              <a:gd name="connsiteX2-127" fmla="*/ 700665 w 700665"/>
              <a:gd name="connsiteY2-128" fmla="*/ 495443 h 501665"/>
              <a:gd name="connsiteX3-129" fmla="*/ 169223 w 700665"/>
              <a:gd name="connsiteY3-130" fmla="*/ 501665 h 501665"/>
              <a:gd name="connsiteX4-131" fmla="*/ 0 w 700665"/>
              <a:gd name="connsiteY4-132" fmla="*/ 0 h 501665"/>
              <a:gd name="connsiteX0-133" fmla="*/ 0 w 670442"/>
              <a:gd name="connsiteY0-134" fmla="*/ 0 h 501665"/>
              <a:gd name="connsiteX1-135" fmla="*/ 518994 w 670442"/>
              <a:gd name="connsiteY1-136" fmla="*/ 5824 h 501665"/>
              <a:gd name="connsiteX2-137" fmla="*/ 670442 w 670442"/>
              <a:gd name="connsiteY2-138" fmla="*/ 492121 h 501665"/>
              <a:gd name="connsiteX3-139" fmla="*/ 169223 w 670442"/>
              <a:gd name="connsiteY3-140" fmla="*/ 501665 h 501665"/>
              <a:gd name="connsiteX4-141" fmla="*/ 0 w 670442"/>
              <a:gd name="connsiteY4-142" fmla="*/ 0 h 501665"/>
              <a:gd name="connsiteX0-143" fmla="*/ 0 w 650964"/>
              <a:gd name="connsiteY0-144" fmla="*/ 0 h 501665"/>
              <a:gd name="connsiteX1-145" fmla="*/ 518994 w 650964"/>
              <a:gd name="connsiteY1-146" fmla="*/ 5824 h 501665"/>
              <a:gd name="connsiteX2-147" fmla="*/ 650964 w 650964"/>
              <a:gd name="connsiteY2-148" fmla="*/ 488449 h 501665"/>
              <a:gd name="connsiteX3-149" fmla="*/ 169223 w 650964"/>
              <a:gd name="connsiteY3-150" fmla="*/ 501665 h 501665"/>
              <a:gd name="connsiteX4-151" fmla="*/ 0 w 650964"/>
              <a:gd name="connsiteY4-152" fmla="*/ 0 h 501665"/>
              <a:gd name="connsiteX0-153" fmla="*/ 0 w 650964"/>
              <a:gd name="connsiteY0-154" fmla="*/ 0 h 501665"/>
              <a:gd name="connsiteX1-155" fmla="*/ 518994 w 650964"/>
              <a:gd name="connsiteY1-156" fmla="*/ 5824 h 501665"/>
              <a:gd name="connsiteX2-157" fmla="*/ 650964 w 650964"/>
              <a:gd name="connsiteY2-158" fmla="*/ 488449 h 501665"/>
              <a:gd name="connsiteX3-159" fmla="*/ 169223 w 650964"/>
              <a:gd name="connsiteY3-160" fmla="*/ 501665 h 501665"/>
              <a:gd name="connsiteX4-161" fmla="*/ 0 w 650964"/>
              <a:gd name="connsiteY4-162" fmla="*/ 0 h 501665"/>
              <a:gd name="connsiteX0-163" fmla="*/ 0 w 642578"/>
              <a:gd name="connsiteY0-164" fmla="*/ 0 h 501665"/>
              <a:gd name="connsiteX1-165" fmla="*/ 518994 w 642578"/>
              <a:gd name="connsiteY1-166" fmla="*/ 5824 h 501665"/>
              <a:gd name="connsiteX2-167" fmla="*/ 642578 w 642578"/>
              <a:gd name="connsiteY2-168" fmla="*/ 495174 h 501665"/>
              <a:gd name="connsiteX3-169" fmla="*/ 169223 w 642578"/>
              <a:gd name="connsiteY3-170" fmla="*/ 501665 h 501665"/>
              <a:gd name="connsiteX4-171" fmla="*/ 0 w 642578"/>
              <a:gd name="connsiteY4-172" fmla="*/ 0 h 501665"/>
              <a:gd name="connsiteX0-173" fmla="*/ 0 w 642578"/>
              <a:gd name="connsiteY0-174" fmla="*/ 0 h 498692"/>
              <a:gd name="connsiteX1-175" fmla="*/ 518994 w 642578"/>
              <a:gd name="connsiteY1-176" fmla="*/ 5824 h 498692"/>
              <a:gd name="connsiteX2-177" fmla="*/ 642578 w 642578"/>
              <a:gd name="connsiteY2-178" fmla="*/ 495174 h 498692"/>
              <a:gd name="connsiteX3-179" fmla="*/ 128258 w 642578"/>
              <a:gd name="connsiteY3-180" fmla="*/ 498692 h 498692"/>
              <a:gd name="connsiteX4-181" fmla="*/ 0 w 642578"/>
              <a:gd name="connsiteY4-182" fmla="*/ 0 h 4986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2578" h="498692">
                <a:moveTo>
                  <a:pt x="0" y="0"/>
                </a:moveTo>
                <a:lnTo>
                  <a:pt x="518994" y="5824"/>
                </a:lnTo>
                <a:lnTo>
                  <a:pt x="642578" y="495174"/>
                </a:lnTo>
                <a:lnTo>
                  <a:pt x="128258" y="4986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任意多边形 74"/>
          <p:cNvSpPr/>
          <p:nvPr/>
        </p:nvSpPr>
        <p:spPr>
          <a:xfrm rot="34350">
            <a:off x="4183063" y="3333750"/>
            <a:ext cx="628650" cy="492125"/>
          </a:xfrm>
          <a:custGeom>
            <a:avLst/>
            <a:gdLst>
              <a:gd name="connsiteX0" fmla="*/ 0 w 627757"/>
              <a:gd name="connsiteY0" fmla="*/ 0 h 492730"/>
              <a:gd name="connsiteX1" fmla="*/ 488801 w 627757"/>
              <a:gd name="connsiteY1" fmla="*/ 0 h 492730"/>
              <a:gd name="connsiteX2" fmla="*/ 627757 w 627757"/>
              <a:gd name="connsiteY2" fmla="*/ 492730 h 492730"/>
              <a:gd name="connsiteX3" fmla="*/ 121223 w 627757"/>
              <a:gd name="connsiteY3" fmla="*/ 490890 h 49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757" h="492730">
                <a:moveTo>
                  <a:pt x="0" y="0"/>
                </a:moveTo>
                <a:lnTo>
                  <a:pt x="488801" y="0"/>
                </a:lnTo>
                <a:lnTo>
                  <a:pt x="627757" y="492730"/>
                </a:lnTo>
                <a:lnTo>
                  <a:pt x="121223" y="490890"/>
                </a:lnTo>
                <a:close/>
              </a:path>
            </a:pathLst>
          </a:cu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8"/>
          <p:cNvSpPr/>
          <p:nvPr/>
        </p:nvSpPr>
        <p:spPr>
          <a:xfrm>
            <a:off x="3632200" y="1638300"/>
            <a:ext cx="373063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75"/>
          <p:cNvSpPr/>
          <p:nvPr/>
        </p:nvSpPr>
        <p:spPr>
          <a:xfrm>
            <a:off x="4824413" y="2552700"/>
            <a:ext cx="39846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6" name="矩形 76"/>
          <p:cNvSpPr/>
          <p:nvPr/>
        </p:nvSpPr>
        <p:spPr>
          <a:xfrm>
            <a:off x="4295775" y="3409950"/>
            <a:ext cx="403225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16420" y="332105"/>
            <a:ext cx="1770380" cy="47815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科學大歷史</a:t>
            </a:r>
            <a:endParaRPr kumimoji="0" lang="zh-TW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1824990" y="1861820"/>
            <a:ext cx="82105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泥板</a:t>
            </a:r>
            <a:endParaRPr lang="zh-TW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陶罐</a:t>
            </a:r>
            <a:endParaRPr lang="zh-TW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36"/>
          <p:cNvSpPr txBox="1"/>
          <p:nvPr/>
        </p:nvSpPr>
        <p:spPr>
          <a:xfrm>
            <a:off x="2085340" y="1537970"/>
            <a:ext cx="9499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TW" altLang="zh-CN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兩河流域</a:t>
            </a:r>
            <a:endParaRPr lang="zh-TW" altLang="zh-CN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第四章 文明 </a:t>
            </a:r>
            <a:r>
              <a:rPr lang="zh-TW" altLang="zh-CN" sz="2400" dirty="0"/>
              <a:t>進位系統</a:t>
            </a:r>
            <a:endParaRPr lang="zh-TW" altLang="zh-CN" sz="2400" dirty="0"/>
          </a:p>
        </p:txBody>
      </p:sp>
      <p:sp>
        <p:nvSpPr>
          <p:cNvPr id="79" name="任意多边形 78"/>
          <p:cNvSpPr/>
          <p:nvPr/>
        </p:nvSpPr>
        <p:spPr>
          <a:xfrm rot="4012472">
            <a:off x="3840163" y="1960563"/>
            <a:ext cx="1214438" cy="1795463"/>
          </a:xfrm>
          <a:custGeom>
            <a:avLst/>
            <a:gdLst>
              <a:gd name="connsiteX0" fmla="*/ 754096 w 1369448"/>
              <a:gd name="connsiteY0" fmla="*/ 1281941 h 1771798"/>
              <a:gd name="connsiteX1" fmla="*/ 1368319 w 1369448"/>
              <a:gd name="connsiteY1" fmla="*/ 1281941 h 1771798"/>
              <a:gd name="connsiteX2" fmla="*/ 1369448 w 1369448"/>
              <a:gd name="connsiteY2" fmla="*/ 1283434 h 1771798"/>
              <a:gd name="connsiteX3" fmla="*/ 1160887 w 1369448"/>
              <a:gd name="connsiteY3" fmla="*/ 1771798 h 1771798"/>
              <a:gd name="connsiteX4" fmla="*/ 1124649 w 1369448"/>
              <a:gd name="connsiteY4" fmla="*/ 1771798 h 1771798"/>
              <a:gd name="connsiteX5" fmla="*/ 154925 w 1369448"/>
              <a:gd name="connsiteY5" fmla="*/ 489857 h 1771798"/>
              <a:gd name="connsiteX6" fmla="*/ 769147 w 1369448"/>
              <a:gd name="connsiteY6" fmla="*/ 489857 h 1771798"/>
              <a:gd name="connsiteX7" fmla="*/ 1368320 w 1369448"/>
              <a:gd name="connsiteY7" fmla="*/ 1281940 h 1771798"/>
              <a:gd name="connsiteX8" fmla="*/ 754097 w 1369448"/>
              <a:gd name="connsiteY8" fmla="*/ 1281940 h 1771798"/>
              <a:gd name="connsiteX9" fmla="*/ 0 w 1369448"/>
              <a:gd name="connsiteY9" fmla="*/ 225043 h 1771798"/>
              <a:gd name="connsiteX10" fmla="*/ 297498 w 1369448"/>
              <a:gd name="connsiteY10" fmla="*/ 0 h 1771798"/>
              <a:gd name="connsiteX11" fmla="*/ 398595 w 1369448"/>
              <a:gd name="connsiteY11" fmla="*/ 0 h 1771798"/>
              <a:gd name="connsiteX12" fmla="*/ 769148 w 1369448"/>
              <a:gd name="connsiteY12" fmla="*/ 489857 h 1771798"/>
              <a:gd name="connsiteX13" fmla="*/ 769147 w 1369448"/>
              <a:gd name="connsiteY13" fmla="*/ 489857 h 1771798"/>
              <a:gd name="connsiteX14" fmla="*/ 769147 w 1369448"/>
              <a:gd name="connsiteY14" fmla="*/ 489857 h 1771798"/>
              <a:gd name="connsiteX15" fmla="*/ 154925 w 1369448"/>
              <a:gd name="connsiteY15" fmla="*/ 489857 h 1771798"/>
              <a:gd name="connsiteX16" fmla="*/ 1 w 1369448"/>
              <a:gd name="connsiteY16" fmla="*/ 285051 h 1771798"/>
              <a:gd name="connsiteX0-1" fmla="*/ 754095 w 1369447"/>
              <a:gd name="connsiteY0-2" fmla="*/ 1281941 h 1771798"/>
              <a:gd name="connsiteX1-3" fmla="*/ 1368318 w 1369447"/>
              <a:gd name="connsiteY1-4" fmla="*/ 1281941 h 1771798"/>
              <a:gd name="connsiteX2-5" fmla="*/ 1369447 w 1369447"/>
              <a:gd name="connsiteY2-6" fmla="*/ 1283434 h 1771798"/>
              <a:gd name="connsiteX3-7" fmla="*/ 1160886 w 1369447"/>
              <a:gd name="connsiteY3-8" fmla="*/ 1771798 h 1771798"/>
              <a:gd name="connsiteX4-9" fmla="*/ 1124648 w 1369447"/>
              <a:gd name="connsiteY4-10" fmla="*/ 1771798 h 1771798"/>
              <a:gd name="connsiteX5-11" fmla="*/ 754095 w 1369447"/>
              <a:gd name="connsiteY5-12" fmla="*/ 1281941 h 1771798"/>
              <a:gd name="connsiteX6-13" fmla="*/ 154924 w 1369447"/>
              <a:gd name="connsiteY6-14" fmla="*/ 489857 h 1771798"/>
              <a:gd name="connsiteX7-15" fmla="*/ 769146 w 1369447"/>
              <a:gd name="connsiteY7-16" fmla="*/ 489857 h 1771798"/>
              <a:gd name="connsiteX8-17" fmla="*/ 1368319 w 1369447"/>
              <a:gd name="connsiteY8-18" fmla="*/ 1281940 h 1771798"/>
              <a:gd name="connsiteX9-19" fmla="*/ 754096 w 1369447"/>
              <a:gd name="connsiteY9-20" fmla="*/ 1281940 h 1771798"/>
              <a:gd name="connsiteX10-21" fmla="*/ 154924 w 1369447"/>
              <a:gd name="connsiteY10-22" fmla="*/ 489857 h 1771798"/>
              <a:gd name="connsiteX11-23" fmla="*/ 0 w 1369447"/>
              <a:gd name="connsiteY11-24" fmla="*/ 285051 h 1771798"/>
              <a:gd name="connsiteX12-25" fmla="*/ 297497 w 1369447"/>
              <a:gd name="connsiteY12-26" fmla="*/ 0 h 1771798"/>
              <a:gd name="connsiteX13-27" fmla="*/ 398594 w 1369447"/>
              <a:gd name="connsiteY13-28" fmla="*/ 0 h 1771798"/>
              <a:gd name="connsiteX14-29" fmla="*/ 769147 w 1369447"/>
              <a:gd name="connsiteY14-30" fmla="*/ 489857 h 1771798"/>
              <a:gd name="connsiteX15-31" fmla="*/ 769146 w 1369447"/>
              <a:gd name="connsiteY15-32" fmla="*/ 489857 h 1771798"/>
              <a:gd name="connsiteX16-33" fmla="*/ 769146 w 1369447"/>
              <a:gd name="connsiteY16-34" fmla="*/ 489857 h 1771798"/>
              <a:gd name="connsiteX17" fmla="*/ 154924 w 1369447"/>
              <a:gd name="connsiteY17" fmla="*/ 489857 h 1771798"/>
              <a:gd name="connsiteX18" fmla="*/ 0 w 1369447"/>
              <a:gd name="connsiteY18" fmla="*/ 285051 h 1771798"/>
              <a:gd name="connsiteX0-35" fmla="*/ 599171 w 1214523"/>
              <a:gd name="connsiteY0-36" fmla="*/ 1281941 h 1771798"/>
              <a:gd name="connsiteX1-37" fmla="*/ 1213394 w 1214523"/>
              <a:gd name="connsiteY1-38" fmla="*/ 1281941 h 1771798"/>
              <a:gd name="connsiteX2-39" fmla="*/ 1214523 w 1214523"/>
              <a:gd name="connsiteY2-40" fmla="*/ 1283434 h 1771798"/>
              <a:gd name="connsiteX3-41" fmla="*/ 1005962 w 1214523"/>
              <a:gd name="connsiteY3-42" fmla="*/ 1771798 h 1771798"/>
              <a:gd name="connsiteX4-43" fmla="*/ 969724 w 1214523"/>
              <a:gd name="connsiteY4-44" fmla="*/ 1771798 h 1771798"/>
              <a:gd name="connsiteX5-45" fmla="*/ 599171 w 1214523"/>
              <a:gd name="connsiteY5-46" fmla="*/ 1281941 h 1771798"/>
              <a:gd name="connsiteX6-47" fmla="*/ 0 w 1214523"/>
              <a:gd name="connsiteY6-48" fmla="*/ 489857 h 1771798"/>
              <a:gd name="connsiteX7-49" fmla="*/ 614222 w 1214523"/>
              <a:gd name="connsiteY7-50" fmla="*/ 489857 h 1771798"/>
              <a:gd name="connsiteX8-51" fmla="*/ 1213395 w 1214523"/>
              <a:gd name="connsiteY8-52" fmla="*/ 1281940 h 1771798"/>
              <a:gd name="connsiteX9-53" fmla="*/ 599172 w 1214523"/>
              <a:gd name="connsiteY9-54" fmla="*/ 1281940 h 1771798"/>
              <a:gd name="connsiteX10-55" fmla="*/ 0 w 1214523"/>
              <a:gd name="connsiteY10-56" fmla="*/ 489857 h 1771798"/>
              <a:gd name="connsiteX11-57" fmla="*/ 0 w 1214523"/>
              <a:gd name="connsiteY11-58" fmla="*/ 489857 h 1771798"/>
              <a:gd name="connsiteX12-59" fmla="*/ 142573 w 1214523"/>
              <a:gd name="connsiteY12-60" fmla="*/ 0 h 1771798"/>
              <a:gd name="connsiteX13-61" fmla="*/ 243670 w 1214523"/>
              <a:gd name="connsiteY13-62" fmla="*/ 0 h 1771798"/>
              <a:gd name="connsiteX14-63" fmla="*/ 614223 w 1214523"/>
              <a:gd name="connsiteY14-64" fmla="*/ 489857 h 1771798"/>
              <a:gd name="connsiteX15-65" fmla="*/ 614222 w 1214523"/>
              <a:gd name="connsiteY15-66" fmla="*/ 489857 h 1771798"/>
              <a:gd name="connsiteX16-67" fmla="*/ 614222 w 1214523"/>
              <a:gd name="connsiteY16-68" fmla="*/ 489857 h 1771798"/>
              <a:gd name="connsiteX17-69" fmla="*/ 0 w 1214523"/>
              <a:gd name="connsiteY17-70" fmla="*/ 489857 h 1771798"/>
              <a:gd name="connsiteX0-71" fmla="*/ 599171 w 1214523"/>
              <a:gd name="connsiteY0-72" fmla="*/ 1281941 h 1771798"/>
              <a:gd name="connsiteX1-73" fmla="*/ 1213394 w 1214523"/>
              <a:gd name="connsiteY1-74" fmla="*/ 1281941 h 1771798"/>
              <a:gd name="connsiteX2-75" fmla="*/ 1214523 w 1214523"/>
              <a:gd name="connsiteY2-76" fmla="*/ 1283434 h 1771798"/>
              <a:gd name="connsiteX3-77" fmla="*/ 1005962 w 1214523"/>
              <a:gd name="connsiteY3-78" fmla="*/ 1771798 h 1771798"/>
              <a:gd name="connsiteX4-79" fmla="*/ 969724 w 1214523"/>
              <a:gd name="connsiteY4-80" fmla="*/ 1771798 h 1771798"/>
              <a:gd name="connsiteX5-81" fmla="*/ 599171 w 1214523"/>
              <a:gd name="connsiteY5-82" fmla="*/ 1281941 h 1771798"/>
              <a:gd name="connsiteX6-83" fmla="*/ 0 w 1214523"/>
              <a:gd name="connsiteY6-84" fmla="*/ 489857 h 1771798"/>
              <a:gd name="connsiteX7-85" fmla="*/ 614222 w 1214523"/>
              <a:gd name="connsiteY7-86" fmla="*/ 489857 h 1771798"/>
              <a:gd name="connsiteX8-87" fmla="*/ 1213395 w 1214523"/>
              <a:gd name="connsiteY8-88" fmla="*/ 1281940 h 1771798"/>
              <a:gd name="connsiteX9-89" fmla="*/ 599172 w 1214523"/>
              <a:gd name="connsiteY9-90" fmla="*/ 1281940 h 1771798"/>
              <a:gd name="connsiteX10-91" fmla="*/ 0 w 1214523"/>
              <a:gd name="connsiteY10-92" fmla="*/ 489857 h 1771798"/>
              <a:gd name="connsiteX11-93" fmla="*/ 0 w 1214523"/>
              <a:gd name="connsiteY11-94" fmla="*/ 489857 h 1771798"/>
              <a:gd name="connsiteX12-95" fmla="*/ 243670 w 1214523"/>
              <a:gd name="connsiteY12-96" fmla="*/ 0 h 1771798"/>
              <a:gd name="connsiteX13-97" fmla="*/ 614223 w 1214523"/>
              <a:gd name="connsiteY13-98" fmla="*/ 489857 h 1771798"/>
              <a:gd name="connsiteX14-99" fmla="*/ 614222 w 1214523"/>
              <a:gd name="connsiteY14-100" fmla="*/ 489857 h 1771798"/>
              <a:gd name="connsiteX15-101" fmla="*/ 614222 w 1214523"/>
              <a:gd name="connsiteY15-102" fmla="*/ 489857 h 1771798"/>
              <a:gd name="connsiteX16-103" fmla="*/ 0 w 1214523"/>
              <a:gd name="connsiteY16-104" fmla="*/ 489857 h 1771798"/>
              <a:gd name="connsiteX0-105" fmla="*/ 599171 w 1214523"/>
              <a:gd name="connsiteY0-106" fmla="*/ 1297544 h 1787401"/>
              <a:gd name="connsiteX1-107" fmla="*/ 1213394 w 1214523"/>
              <a:gd name="connsiteY1-108" fmla="*/ 1297544 h 1787401"/>
              <a:gd name="connsiteX2-109" fmla="*/ 1214523 w 1214523"/>
              <a:gd name="connsiteY2-110" fmla="*/ 1299037 h 1787401"/>
              <a:gd name="connsiteX3-111" fmla="*/ 1005962 w 1214523"/>
              <a:gd name="connsiteY3-112" fmla="*/ 1787401 h 1787401"/>
              <a:gd name="connsiteX4-113" fmla="*/ 969724 w 1214523"/>
              <a:gd name="connsiteY4-114" fmla="*/ 1787401 h 1787401"/>
              <a:gd name="connsiteX5-115" fmla="*/ 599171 w 1214523"/>
              <a:gd name="connsiteY5-116" fmla="*/ 1297544 h 1787401"/>
              <a:gd name="connsiteX6-117" fmla="*/ 0 w 1214523"/>
              <a:gd name="connsiteY6-118" fmla="*/ 505460 h 1787401"/>
              <a:gd name="connsiteX7-119" fmla="*/ 614222 w 1214523"/>
              <a:gd name="connsiteY7-120" fmla="*/ 505460 h 1787401"/>
              <a:gd name="connsiteX8-121" fmla="*/ 1213395 w 1214523"/>
              <a:gd name="connsiteY8-122" fmla="*/ 1297543 h 1787401"/>
              <a:gd name="connsiteX9-123" fmla="*/ 599172 w 1214523"/>
              <a:gd name="connsiteY9-124" fmla="*/ 1297543 h 1787401"/>
              <a:gd name="connsiteX10-125" fmla="*/ 0 w 1214523"/>
              <a:gd name="connsiteY10-126" fmla="*/ 505460 h 1787401"/>
              <a:gd name="connsiteX11-127" fmla="*/ 0 w 1214523"/>
              <a:gd name="connsiteY11-128" fmla="*/ 505460 h 1787401"/>
              <a:gd name="connsiteX12-129" fmla="*/ 219262 w 1214523"/>
              <a:gd name="connsiteY12-130" fmla="*/ 0 h 1787401"/>
              <a:gd name="connsiteX13-131" fmla="*/ 614223 w 1214523"/>
              <a:gd name="connsiteY13-132" fmla="*/ 505460 h 1787401"/>
              <a:gd name="connsiteX14-133" fmla="*/ 614222 w 1214523"/>
              <a:gd name="connsiteY14-134" fmla="*/ 505460 h 1787401"/>
              <a:gd name="connsiteX15-135" fmla="*/ 614222 w 1214523"/>
              <a:gd name="connsiteY15-136" fmla="*/ 505460 h 1787401"/>
              <a:gd name="connsiteX16-137" fmla="*/ 0 w 1214523"/>
              <a:gd name="connsiteY16-138" fmla="*/ 505460 h 1787401"/>
              <a:gd name="connsiteX0-139" fmla="*/ 599171 w 1214523"/>
              <a:gd name="connsiteY0-140" fmla="*/ 1305664 h 1795521"/>
              <a:gd name="connsiteX1-141" fmla="*/ 1213394 w 1214523"/>
              <a:gd name="connsiteY1-142" fmla="*/ 1305664 h 1795521"/>
              <a:gd name="connsiteX2-143" fmla="*/ 1214523 w 1214523"/>
              <a:gd name="connsiteY2-144" fmla="*/ 1307157 h 1795521"/>
              <a:gd name="connsiteX3-145" fmla="*/ 1005962 w 1214523"/>
              <a:gd name="connsiteY3-146" fmla="*/ 1795521 h 1795521"/>
              <a:gd name="connsiteX4-147" fmla="*/ 969724 w 1214523"/>
              <a:gd name="connsiteY4-148" fmla="*/ 1795521 h 1795521"/>
              <a:gd name="connsiteX5-149" fmla="*/ 599171 w 1214523"/>
              <a:gd name="connsiteY5-150" fmla="*/ 1305664 h 1795521"/>
              <a:gd name="connsiteX6-151" fmla="*/ 0 w 1214523"/>
              <a:gd name="connsiteY6-152" fmla="*/ 513580 h 1795521"/>
              <a:gd name="connsiteX7-153" fmla="*/ 614222 w 1214523"/>
              <a:gd name="connsiteY7-154" fmla="*/ 513580 h 1795521"/>
              <a:gd name="connsiteX8-155" fmla="*/ 1213395 w 1214523"/>
              <a:gd name="connsiteY8-156" fmla="*/ 1305663 h 1795521"/>
              <a:gd name="connsiteX9-157" fmla="*/ 599172 w 1214523"/>
              <a:gd name="connsiteY9-158" fmla="*/ 1305663 h 1795521"/>
              <a:gd name="connsiteX10-159" fmla="*/ 0 w 1214523"/>
              <a:gd name="connsiteY10-160" fmla="*/ 513580 h 1795521"/>
              <a:gd name="connsiteX11-161" fmla="*/ 0 w 1214523"/>
              <a:gd name="connsiteY11-162" fmla="*/ 513580 h 1795521"/>
              <a:gd name="connsiteX12-163" fmla="*/ 212373 w 1214523"/>
              <a:gd name="connsiteY12-164" fmla="*/ 0 h 1795521"/>
              <a:gd name="connsiteX13-165" fmla="*/ 614223 w 1214523"/>
              <a:gd name="connsiteY13-166" fmla="*/ 513580 h 1795521"/>
              <a:gd name="connsiteX14-167" fmla="*/ 614222 w 1214523"/>
              <a:gd name="connsiteY14-168" fmla="*/ 513580 h 1795521"/>
              <a:gd name="connsiteX15-169" fmla="*/ 614222 w 1214523"/>
              <a:gd name="connsiteY15-170" fmla="*/ 513580 h 1795521"/>
              <a:gd name="connsiteX16-171" fmla="*/ 0 w 1214523"/>
              <a:gd name="connsiteY16-172" fmla="*/ 513580 h 1795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214523" h="1795521">
                <a:moveTo>
                  <a:pt x="599171" y="1305664"/>
                </a:moveTo>
                <a:lnTo>
                  <a:pt x="1213394" y="1305664"/>
                </a:lnTo>
                <a:lnTo>
                  <a:pt x="1214523" y="1307157"/>
                </a:lnTo>
                <a:lnTo>
                  <a:pt x="1005962" y="1795521"/>
                </a:lnTo>
                <a:lnTo>
                  <a:pt x="969724" y="1795521"/>
                </a:lnTo>
                <a:lnTo>
                  <a:pt x="599171" y="1305664"/>
                </a:lnTo>
                <a:close/>
                <a:moveTo>
                  <a:pt x="0" y="513580"/>
                </a:moveTo>
                <a:lnTo>
                  <a:pt x="614222" y="513580"/>
                </a:lnTo>
                <a:lnTo>
                  <a:pt x="1213395" y="1305663"/>
                </a:lnTo>
                <a:lnTo>
                  <a:pt x="599172" y="1305663"/>
                </a:lnTo>
                <a:lnTo>
                  <a:pt x="0" y="513580"/>
                </a:lnTo>
                <a:close/>
                <a:moveTo>
                  <a:pt x="0" y="513580"/>
                </a:moveTo>
                <a:lnTo>
                  <a:pt x="212373" y="0"/>
                </a:lnTo>
                <a:lnTo>
                  <a:pt x="614223" y="513580"/>
                </a:lnTo>
                <a:lnTo>
                  <a:pt x="614222" y="513580"/>
                </a:lnTo>
                <a:lnTo>
                  <a:pt x="614222" y="513580"/>
                </a:lnTo>
                <a:lnTo>
                  <a:pt x="0" y="51358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54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任意多边形 79"/>
          <p:cNvSpPr/>
          <p:nvPr/>
        </p:nvSpPr>
        <p:spPr>
          <a:xfrm rot="4012472">
            <a:off x="5242719" y="1967706"/>
            <a:ext cx="1214438" cy="1803400"/>
          </a:xfrm>
          <a:custGeom>
            <a:avLst/>
            <a:gdLst>
              <a:gd name="connsiteX0" fmla="*/ 777258 w 1369450"/>
              <a:gd name="connsiteY0" fmla="*/ 1312557 h 1802414"/>
              <a:gd name="connsiteX1" fmla="*/ 1357012 w 1369450"/>
              <a:gd name="connsiteY1" fmla="*/ 1312557 h 1802414"/>
              <a:gd name="connsiteX2" fmla="*/ 1147813 w 1369450"/>
              <a:gd name="connsiteY2" fmla="*/ 1802414 h 1802414"/>
              <a:gd name="connsiteX3" fmla="*/ 1147811 w 1369450"/>
              <a:gd name="connsiteY3" fmla="*/ 1802414 h 1802414"/>
              <a:gd name="connsiteX4" fmla="*/ 1 w 1369450"/>
              <a:gd name="connsiteY4" fmla="*/ 225043 h 1802414"/>
              <a:gd name="connsiteX5" fmla="*/ 297498 w 1369450"/>
              <a:gd name="connsiteY5" fmla="*/ 0 h 1802414"/>
              <a:gd name="connsiteX6" fmla="*/ 398595 w 1369450"/>
              <a:gd name="connsiteY6" fmla="*/ 0 h 1802414"/>
              <a:gd name="connsiteX7" fmla="*/ 769148 w 1369450"/>
              <a:gd name="connsiteY7" fmla="*/ 489856 h 1802414"/>
              <a:gd name="connsiteX8" fmla="*/ 1369450 w 1369450"/>
              <a:gd name="connsiteY8" fmla="*/ 1283431 h 1802414"/>
              <a:gd name="connsiteX9" fmla="*/ 1357012 w 1369450"/>
              <a:gd name="connsiteY9" fmla="*/ 1312556 h 1802414"/>
              <a:gd name="connsiteX10" fmla="*/ 777258 w 1369450"/>
              <a:gd name="connsiteY10" fmla="*/ 1312556 h 1802414"/>
              <a:gd name="connsiteX11" fmla="*/ 154927 w 1369450"/>
              <a:gd name="connsiteY11" fmla="*/ 489857 h 1802414"/>
              <a:gd name="connsiteX12" fmla="*/ 154926 w 1369450"/>
              <a:gd name="connsiteY12" fmla="*/ 489857 h 1802414"/>
              <a:gd name="connsiteX13" fmla="*/ 0 w 1369450"/>
              <a:gd name="connsiteY13" fmla="*/ 285051 h 1802414"/>
              <a:gd name="connsiteX0-1" fmla="*/ 777258 w 1369450"/>
              <a:gd name="connsiteY0-2" fmla="*/ 1312557 h 1802414"/>
              <a:gd name="connsiteX1-3" fmla="*/ 1357012 w 1369450"/>
              <a:gd name="connsiteY1-4" fmla="*/ 1312557 h 1802414"/>
              <a:gd name="connsiteX2-5" fmla="*/ 1147813 w 1369450"/>
              <a:gd name="connsiteY2-6" fmla="*/ 1802414 h 1802414"/>
              <a:gd name="connsiteX3-7" fmla="*/ 1147811 w 1369450"/>
              <a:gd name="connsiteY3-8" fmla="*/ 1802414 h 1802414"/>
              <a:gd name="connsiteX4-9" fmla="*/ 777258 w 1369450"/>
              <a:gd name="connsiteY4-10" fmla="*/ 1312557 h 1802414"/>
              <a:gd name="connsiteX5-11" fmla="*/ 0 w 1369450"/>
              <a:gd name="connsiteY5-12" fmla="*/ 285051 h 1802414"/>
              <a:gd name="connsiteX6-13" fmla="*/ 297498 w 1369450"/>
              <a:gd name="connsiteY6-14" fmla="*/ 0 h 1802414"/>
              <a:gd name="connsiteX7-15" fmla="*/ 398595 w 1369450"/>
              <a:gd name="connsiteY7-16" fmla="*/ 0 h 1802414"/>
              <a:gd name="connsiteX8-17" fmla="*/ 769148 w 1369450"/>
              <a:gd name="connsiteY8-18" fmla="*/ 489856 h 1802414"/>
              <a:gd name="connsiteX9-19" fmla="*/ 1369450 w 1369450"/>
              <a:gd name="connsiteY9-20" fmla="*/ 1283431 h 1802414"/>
              <a:gd name="connsiteX10-21" fmla="*/ 1357012 w 1369450"/>
              <a:gd name="connsiteY10-22" fmla="*/ 1312556 h 1802414"/>
              <a:gd name="connsiteX11-23" fmla="*/ 777258 w 1369450"/>
              <a:gd name="connsiteY11-24" fmla="*/ 1312556 h 1802414"/>
              <a:gd name="connsiteX12-25" fmla="*/ 154927 w 1369450"/>
              <a:gd name="connsiteY12-26" fmla="*/ 489857 h 1802414"/>
              <a:gd name="connsiteX13-27" fmla="*/ 154926 w 1369450"/>
              <a:gd name="connsiteY13-28" fmla="*/ 489857 h 1802414"/>
              <a:gd name="connsiteX14" fmla="*/ 0 w 1369450"/>
              <a:gd name="connsiteY14" fmla="*/ 285051 h 1802414"/>
              <a:gd name="connsiteX0-29" fmla="*/ 622332 w 1214524"/>
              <a:gd name="connsiteY0-30" fmla="*/ 1312557 h 1802414"/>
              <a:gd name="connsiteX1-31" fmla="*/ 1202086 w 1214524"/>
              <a:gd name="connsiteY1-32" fmla="*/ 1312557 h 1802414"/>
              <a:gd name="connsiteX2-33" fmla="*/ 992887 w 1214524"/>
              <a:gd name="connsiteY2-34" fmla="*/ 1802414 h 1802414"/>
              <a:gd name="connsiteX3-35" fmla="*/ 992885 w 1214524"/>
              <a:gd name="connsiteY3-36" fmla="*/ 1802414 h 1802414"/>
              <a:gd name="connsiteX4-37" fmla="*/ 622332 w 1214524"/>
              <a:gd name="connsiteY4-38" fmla="*/ 1312557 h 1802414"/>
              <a:gd name="connsiteX5-39" fmla="*/ 0 w 1214524"/>
              <a:gd name="connsiteY5-40" fmla="*/ 489857 h 1802414"/>
              <a:gd name="connsiteX6-41" fmla="*/ 142572 w 1214524"/>
              <a:gd name="connsiteY6-42" fmla="*/ 0 h 1802414"/>
              <a:gd name="connsiteX7-43" fmla="*/ 243669 w 1214524"/>
              <a:gd name="connsiteY7-44" fmla="*/ 0 h 1802414"/>
              <a:gd name="connsiteX8-45" fmla="*/ 614222 w 1214524"/>
              <a:gd name="connsiteY8-46" fmla="*/ 489856 h 1802414"/>
              <a:gd name="connsiteX9-47" fmla="*/ 1214524 w 1214524"/>
              <a:gd name="connsiteY9-48" fmla="*/ 1283431 h 1802414"/>
              <a:gd name="connsiteX10-49" fmla="*/ 1202086 w 1214524"/>
              <a:gd name="connsiteY10-50" fmla="*/ 1312556 h 1802414"/>
              <a:gd name="connsiteX11-51" fmla="*/ 622332 w 1214524"/>
              <a:gd name="connsiteY11-52" fmla="*/ 1312556 h 1802414"/>
              <a:gd name="connsiteX12-53" fmla="*/ 1 w 1214524"/>
              <a:gd name="connsiteY12-54" fmla="*/ 489857 h 1802414"/>
              <a:gd name="connsiteX13-55" fmla="*/ 0 w 1214524"/>
              <a:gd name="connsiteY13-56" fmla="*/ 489857 h 1802414"/>
              <a:gd name="connsiteX0-57" fmla="*/ 622332 w 1214524"/>
              <a:gd name="connsiteY0-58" fmla="*/ 1312557 h 1802414"/>
              <a:gd name="connsiteX1-59" fmla="*/ 1202086 w 1214524"/>
              <a:gd name="connsiteY1-60" fmla="*/ 1312557 h 1802414"/>
              <a:gd name="connsiteX2-61" fmla="*/ 992887 w 1214524"/>
              <a:gd name="connsiteY2-62" fmla="*/ 1802414 h 1802414"/>
              <a:gd name="connsiteX3-63" fmla="*/ 992885 w 1214524"/>
              <a:gd name="connsiteY3-64" fmla="*/ 1802414 h 1802414"/>
              <a:gd name="connsiteX4-65" fmla="*/ 622332 w 1214524"/>
              <a:gd name="connsiteY4-66" fmla="*/ 1312557 h 1802414"/>
              <a:gd name="connsiteX5-67" fmla="*/ 0 w 1214524"/>
              <a:gd name="connsiteY5-68" fmla="*/ 489857 h 1802414"/>
              <a:gd name="connsiteX6-69" fmla="*/ 243669 w 1214524"/>
              <a:gd name="connsiteY6-70" fmla="*/ 0 h 1802414"/>
              <a:gd name="connsiteX7-71" fmla="*/ 614222 w 1214524"/>
              <a:gd name="connsiteY7-72" fmla="*/ 489856 h 1802414"/>
              <a:gd name="connsiteX8-73" fmla="*/ 1214524 w 1214524"/>
              <a:gd name="connsiteY8-74" fmla="*/ 1283431 h 1802414"/>
              <a:gd name="connsiteX9-75" fmla="*/ 1202086 w 1214524"/>
              <a:gd name="connsiteY9-76" fmla="*/ 1312556 h 1802414"/>
              <a:gd name="connsiteX10-77" fmla="*/ 622332 w 1214524"/>
              <a:gd name="connsiteY10-78" fmla="*/ 1312556 h 1802414"/>
              <a:gd name="connsiteX11-79" fmla="*/ 1 w 1214524"/>
              <a:gd name="connsiteY11-80" fmla="*/ 489857 h 1802414"/>
              <a:gd name="connsiteX12-81" fmla="*/ 0 w 1214524"/>
              <a:gd name="connsiteY12-82" fmla="*/ 489857 h 18024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214524" h="1802414">
                <a:moveTo>
                  <a:pt x="622332" y="1312557"/>
                </a:moveTo>
                <a:lnTo>
                  <a:pt x="1202086" y="1312557"/>
                </a:lnTo>
                <a:lnTo>
                  <a:pt x="992887" y="1802414"/>
                </a:lnTo>
                <a:lnTo>
                  <a:pt x="992885" y="1802414"/>
                </a:lnTo>
                <a:lnTo>
                  <a:pt x="622332" y="1312557"/>
                </a:lnTo>
                <a:close/>
                <a:moveTo>
                  <a:pt x="0" y="489857"/>
                </a:moveTo>
                <a:lnTo>
                  <a:pt x="243669" y="0"/>
                </a:lnTo>
                <a:lnTo>
                  <a:pt x="614222" y="489856"/>
                </a:lnTo>
                <a:lnTo>
                  <a:pt x="1214524" y="1283431"/>
                </a:lnTo>
                <a:lnTo>
                  <a:pt x="1202086" y="1312556"/>
                </a:lnTo>
                <a:lnTo>
                  <a:pt x="622332" y="1312556"/>
                </a:lnTo>
                <a:lnTo>
                  <a:pt x="1" y="489857"/>
                </a:lnTo>
                <a:lnTo>
                  <a:pt x="0" y="489857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任意多边形 77"/>
          <p:cNvSpPr/>
          <p:nvPr/>
        </p:nvSpPr>
        <p:spPr>
          <a:xfrm rot="4012472">
            <a:off x="2425700" y="1962150"/>
            <a:ext cx="1214438" cy="1811338"/>
          </a:xfrm>
          <a:custGeom>
            <a:avLst/>
            <a:gdLst>
              <a:gd name="connsiteX0" fmla="*/ 0 w 1369449"/>
              <a:gd name="connsiteY0" fmla="*/ 225043 h 1802414"/>
              <a:gd name="connsiteX1" fmla="*/ 297498 w 1369449"/>
              <a:gd name="connsiteY1" fmla="*/ 0 h 1802414"/>
              <a:gd name="connsiteX2" fmla="*/ 398595 w 1369449"/>
              <a:gd name="connsiteY2" fmla="*/ 0 h 1802414"/>
              <a:gd name="connsiteX3" fmla="*/ 769148 w 1369449"/>
              <a:gd name="connsiteY3" fmla="*/ 489857 h 1802414"/>
              <a:gd name="connsiteX4" fmla="*/ 1369449 w 1369449"/>
              <a:gd name="connsiteY4" fmla="*/ 1283432 h 1802414"/>
              <a:gd name="connsiteX5" fmla="*/ 1147812 w 1369449"/>
              <a:gd name="connsiteY5" fmla="*/ 1802414 h 1802414"/>
              <a:gd name="connsiteX6" fmla="*/ 154926 w 1369449"/>
              <a:gd name="connsiteY6" fmla="*/ 489857 h 1802414"/>
              <a:gd name="connsiteX7" fmla="*/ 0 w 1369449"/>
              <a:gd name="connsiteY7" fmla="*/ 285051 h 1802414"/>
              <a:gd name="connsiteX0-1" fmla="*/ 0 w 1369449"/>
              <a:gd name="connsiteY0-2" fmla="*/ 285051 h 1802414"/>
              <a:gd name="connsiteX1-3" fmla="*/ 297498 w 1369449"/>
              <a:gd name="connsiteY1-4" fmla="*/ 0 h 1802414"/>
              <a:gd name="connsiteX2-5" fmla="*/ 398595 w 1369449"/>
              <a:gd name="connsiteY2-6" fmla="*/ 0 h 1802414"/>
              <a:gd name="connsiteX3-7" fmla="*/ 769148 w 1369449"/>
              <a:gd name="connsiteY3-8" fmla="*/ 489857 h 1802414"/>
              <a:gd name="connsiteX4-9" fmla="*/ 1369449 w 1369449"/>
              <a:gd name="connsiteY4-10" fmla="*/ 1283432 h 1802414"/>
              <a:gd name="connsiteX5-11" fmla="*/ 1147812 w 1369449"/>
              <a:gd name="connsiteY5-12" fmla="*/ 1802414 h 1802414"/>
              <a:gd name="connsiteX6-13" fmla="*/ 154926 w 1369449"/>
              <a:gd name="connsiteY6-14" fmla="*/ 489857 h 1802414"/>
              <a:gd name="connsiteX7-15" fmla="*/ 0 w 1369449"/>
              <a:gd name="connsiteY7-16" fmla="*/ 285051 h 1802414"/>
              <a:gd name="connsiteX0-17" fmla="*/ 0 w 1214523"/>
              <a:gd name="connsiteY0-18" fmla="*/ 489857 h 1802414"/>
              <a:gd name="connsiteX1-19" fmla="*/ 142572 w 1214523"/>
              <a:gd name="connsiteY1-20" fmla="*/ 0 h 1802414"/>
              <a:gd name="connsiteX2-21" fmla="*/ 243669 w 1214523"/>
              <a:gd name="connsiteY2-22" fmla="*/ 0 h 1802414"/>
              <a:gd name="connsiteX3-23" fmla="*/ 614222 w 1214523"/>
              <a:gd name="connsiteY3-24" fmla="*/ 489857 h 1802414"/>
              <a:gd name="connsiteX4-25" fmla="*/ 1214523 w 1214523"/>
              <a:gd name="connsiteY4-26" fmla="*/ 1283432 h 1802414"/>
              <a:gd name="connsiteX5-27" fmla="*/ 992886 w 1214523"/>
              <a:gd name="connsiteY5-28" fmla="*/ 1802414 h 1802414"/>
              <a:gd name="connsiteX6-29" fmla="*/ 0 w 1214523"/>
              <a:gd name="connsiteY6-30" fmla="*/ 489857 h 1802414"/>
              <a:gd name="connsiteX0-31" fmla="*/ 0 w 1214523"/>
              <a:gd name="connsiteY0-32" fmla="*/ 489857 h 1802414"/>
              <a:gd name="connsiteX1-33" fmla="*/ 243669 w 1214523"/>
              <a:gd name="connsiteY1-34" fmla="*/ 0 h 1802414"/>
              <a:gd name="connsiteX2-35" fmla="*/ 614222 w 1214523"/>
              <a:gd name="connsiteY2-36" fmla="*/ 489857 h 1802414"/>
              <a:gd name="connsiteX3-37" fmla="*/ 1214523 w 1214523"/>
              <a:gd name="connsiteY3-38" fmla="*/ 1283432 h 1802414"/>
              <a:gd name="connsiteX4-39" fmla="*/ 992886 w 1214523"/>
              <a:gd name="connsiteY4-40" fmla="*/ 1802414 h 1802414"/>
              <a:gd name="connsiteX5-41" fmla="*/ 0 w 1214523"/>
              <a:gd name="connsiteY5-42" fmla="*/ 489857 h 1802414"/>
              <a:gd name="connsiteX0-43" fmla="*/ 0 w 1214523"/>
              <a:gd name="connsiteY0-44" fmla="*/ 498570 h 1811127"/>
              <a:gd name="connsiteX1-45" fmla="*/ 211139 w 1214523"/>
              <a:gd name="connsiteY1-46" fmla="*/ 0 h 1811127"/>
              <a:gd name="connsiteX2-47" fmla="*/ 614222 w 1214523"/>
              <a:gd name="connsiteY2-48" fmla="*/ 498570 h 1811127"/>
              <a:gd name="connsiteX3-49" fmla="*/ 1214523 w 1214523"/>
              <a:gd name="connsiteY3-50" fmla="*/ 1292145 h 1811127"/>
              <a:gd name="connsiteX4-51" fmla="*/ 992886 w 1214523"/>
              <a:gd name="connsiteY4-52" fmla="*/ 1811127 h 1811127"/>
              <a:gd name="connsiteX5-53" fmla="*/ 0 w 1214523"/>
              <a:gd name="connsiteY5-54" fmla="*/ 498570 h 18111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4523" h="1811127">
                <a:moveTo>
                  <a:pt x="0" y="498570"/>
                </a:moveTo>
                <a:lnTo>
                  <a:pt x="211139" y="0"/>
                </a:lnTo>
                <a:lnTo>
                  <a:pt x="614222" y="498570"/>
                </a:lnTo>
                <a:lnTo>
                  <a:pt x="1214523" y="1292145"/>
                </a:lnTo>
                <a:lnTo>
                  <a:pt x="992886" y="1811127"/>
                </a:lnTo>
                <a:lnTo>
                  <a:pt x="0" y="49857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54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任意多边形 42"/>
          <p:cNvSpPr/>
          <p:nvPr/>
        </p:nvSpPr>
        <p:spPr>
          <a:xfrm rot="4012472">
            <a:off x="3084513" y="2605088"/>
            <a:ext cx="1300163" cy="490538"/>
          </a:xfrm>
          <a:custGeom>
            <a:avLst/>
            <a:gdLst>
              <a:gd name="connsiteX0" fmla="*/ 0 w 1273523"/>
              <a:gd name="connsiteY0" fmla="*/ 0 h 489857"/>
              <a:gd name="connsiteX1" fmla="*/ 902970 w 1273523"/>
              <a:gd name="connsiteY1" fmla="*/ 0 h 489857"/>
              <a:gd name="connsiteX2" fmla="*/ 1273523 w 1273523"/>
              <a:gd name="connsiteY2" fmla="*/ 489857 h 489857"/>
              <a:gd name="connsiteX3" fmla="*/ 370553 w 1273523"/>
              <a:gd name="connsiteY3" fmla="*/ 489857 h 489857"/>
              <a:gd name="connsiteX4" fmla="*/ 0 w 1273523"/>
              <a:gd name="connsiteY4" fmla="*/ 0 h 489857"/>
              <a:gd name="connsiteX0-1" fmla="*/ 0 w 1301033"/>
              <a:gd name="connsiteY0-2" fmla="*/ 3785 h 489857"/>
              <a:gd name="connsiteX1-3" fmla="*/ 930480 w 1301033"/>
              <a:gd name="connsiteY1-4" fmla="*/ 0 h 489857"/>
              <a:gd name="connsiteX2-5" fmla="*/ 1301033 w 1301033"/>
              <a:gd name="connsiteY2-6" fmla="*/ 489857 h 489857"/>
              <a:gd name="connsiteX3-7" fmla="*/ 398063 w 1301033"/>
              <a:gd name="connsiteY3-8" fmla="*/ 489857 h 489857"/>
              <a:gd name="connsiteX4-9" fmla="*/ 0 w 1301033"/>
              <a:gd name="connsiteY4-10" fmla="*/ 3785 h 4898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01033" h="489857">
                <a:moveTo>
                  <a:pt x="0" y="3785"/>
                </a:moveTo>
                <a:lnTo>
                  <a:pt x="930480" y="0"/>
                </a:lnTo>
                <a:lnTo>
                  <a:pt x="1301033" y="489857"/>
                </a:lnTo>
                <a:lnTo>
                  <a:pt x="398063" y="489857"/>
                </a:lnTo>
                <a:lnTo>
                  <a:pt x="0" y="3785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85000">
                <a:srgbClr val="0B937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任意多边形 41"/>
          <p:cNvSpPr/>
          <p:nvPr/>
        </p:nvSpPr>
        <p:spPr>
          <a:xfrm rot="4012472">
            <a:off x="4478338" y="2616200"/>
            <a:ext cx="1328738" cy="503238"/>
          </a:xfrm>
          <a:custGeom>
            <a:avLst/>
            <a:gdLst>
              <a:gd name="connsiteX0" fmla="*/ 0 w 1309759"/>
              <a:gd name="connsiteY0" fmla="*/ 0 h 489857"/>
              <a:gd name="connsiteX1" fmla="*/ 939206 w 1309759"/>
              <a:gd name="connsiteY1" fmla="*/ 0 h 489857"/>
              <a:gd name="connsiteX2" fmla="*/ 1309759 w 1309759"/>
              <a:gd name="connsiteY2" fmla="*/ 489857 h 489857"/>
              <a:gd name="connsiteX3" fmla="*/ 370553 w 1309759"/>
              <a:gd name="connsiteY3" fmla="*/ 489857 h 489857"/>
              <a:gd name="connsiteX4" fmla="*/ 0 w 1309759"/>
              <a:gd name="connsiteY4" fmla="*/ 0 h 489857"/>
              <a:gd name="connsiteX0-1" fmla="*/ 0 w 1329788"/>
              <a:gd name="connsiteY0-2" fmla="*/ 0 h 503589"/>
              <a:gd name="connsiteX1-3" fmla="*/ 959235 w 1329788"/>
              <a:gd name="connsiteY1-4" fmla="*/ 13732 h 503589"/>
              <a:gd name="connsiteX2-5" fmla="*/ 1329788 w 1329788"/>
              <a:gd name="connsiteY2-6" fmla="*/ 503589 h 503589"/>
              <a:gd name="connsiteX3-7" fmla="*/ 390582 w 1329788"/>
              <a:gd name="connsiteY3-8" fmla="*/ 503589 h 503589"/>
              <a:gd name="connsiteX4-9" fmla="*/ 0 w 1329788"/>
              <a:gd name="connsiteY4-10" fmla="*/ 0 h 50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29788" h="503589">
                <a:moveTo>
                  <a:pt x="0" y="0"/>
                </a:moveTo>
                <a:lnTo>
                  <a:pt x="959235" y="13732"/>
                </a:lnTo>
                <a:lnTo>
                  <a:pt x="1329788" y="503589"/>
                </a:lnTo>
                <a:lnTo>
                  <a:pt x="390582" y="50358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85000">
                <a:srgbClr val="0B937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3" name="文本框 83"/>
          <p:cNvSpPr txBox="1"/>
          <p:nvPr/>
        </p:nvSpPr>
        <p:spPr>
          <a:xfrm>
            <a:off x="1766888" y="3987800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4" name="文本框 84"/>
          <p:cNvSpPr txBox="1"/>
          <p:nvPr/>
        </p:nvSpPr>
        <p:spPr>
          <a:xfrm>
            <a:off x="2025650" y="3663950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5" name="文本框 86"/>
          <p:cNvSpPr txBox="1"/>
          <p:nvPr/>
        </p:nvSpPr>
        <p:spPr>
          <a:xfrm>
            <a:off x="2870200" y="13604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6" name="文本框 87"/>
          <p:cNvSpPr txBox="1"/>
          <p:nvPr/>
        </p:nvSpPr>
        <p:spPr>
          <a:xfrm>
            <a:off x="3130550" y="1036638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7" name="文本框 89"/>
          <p:cNvSpPr txBox="1"/>
          <p:nvPr/>
        </p:nvSpPr>
        <p:spPr>
          <a:xfrm>
            <a:off x="3313113" y="3987800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8" name="文本框 90"/>
          <p:cNvSpPr txBox="1"/>
          <p:nvPr/>
        </p:nvSpPr>
        <p:spPr>
          <a:xfrm>
            <a:off x="3573463" y="3663950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9" name="文本框 92"/>
          <p:cNvSpPr txBox="1"/>
          <p:nvPr/>
        </p:nvSpPr>
        <p:spPr>
          <a:xfrm>
            <a:off x="4235450" y="13604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00" name="文本框 93"/>
          <p:cNvSpPr txBox="1"/>
          <p:nvPr/>
        </p:nvSpPr>
        <p:spPr>
          <a:xfrm>
            <a:off x="4495800" y="1036638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01" name="文本框 95"/>
          <p:cNvSpPr txBox="1"/>
          <p:nvPr/>
        </p:nvSpPr>
        <p:spPr>
          <a:xfrm>
            <a:off x="4765675" y="3987800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02" name="文本框 96"/>
          <p:cNvSpPr txBox="1"/>
          <p:nvPr/>
        </p:nvSpPr>
        <p:spPr>
          <a:xfrm>
            <a:off x="5024438" y="3663950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任意多边形 112"/>
          <p:cNvSpPr/>
          <p:nvPr/>
        </p:nvSpPr>
        <p:spPr>
          <a:xfrm>
            <a:off x="4286250" y="2249488"/>
            <a:ext cx="784225" cy="384175"/>
          </a:xfrm>
          <a:custGeom>
            <a:avLst/>
            <a:gdLst>
              <a:gd name="connsiteX0" fmla="*/ 219711 w 784040"/>
              <a:gd name="connsiteY0" fmla="*/ 0 h 384121"/>
              <a:gd name="connsiteX1" fmla="*/ 319549 w 784040"/>
              <a:gd name="connsiteY1" fmla="*/ 0 h 384121"/>
              <a:gd name="connsiteX2" fmla="*/ 784040 w 784040"/>
              <a:gd name="connsiteY2" fmla="*/ 0 h 384121"/>
              <a:gd name="connsiteX3" fmla="*/ 564329 w 784040"/>
              <a:gd name="connsiteY3" fmla="*/ 384121 h 384121"/>
              <a:gd name="connsiteX4" fmla="*/ 483592 w 784040"/>
              <a:gd name="connsiteY4" fmla="*/ 384121 h 384121"/>
              <a:gd name="connsiteX5" fmla="*/ 0 w 784040"/>
              <a:gd name="connsiteY5" fmla="*/ 384121 h 38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040" h="384121">
                <a:moveTo>
                  <a:pt x="219711" y="0"/>
                </a:moveTo>
                <a:lnTo>
                  <a:pt x="319549" y="0"/>
                </a:lnTo>
                <a:lnTo>
                  <a:pt x="784040" y="0"/>
                </a:lnTo>
                <a:lnTo>
                  <a:pt x="564329" y="384121"/>
                </a:lnTo>
                <a:lnTo>
                  <a:pt x="483592" y="384121"/>
                </a:lnTo>
                <a:lnTo>
                  <a:pt x="0" y="384121"/>
                </a:lnTo>
                <a:close/>
              </a:path>
            </a:pathLst>
          </a:cu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任意多边形 111"/>
          <p:cNvSpPr/>
          <p:nvPr/>
        </p:nvSpPr>
        <p:spPr>
          <a:xfrm rot="4012472">
            <a:off x="3039269" y="2005806"/>
            <a:ext cx="488950" cy="871538"/>
          </a:xfrm>
          <a:custGeom>
            <a:avLst/>
            <a:gdLst>
              <a:gd name="connsiteX0" fmla="*/ 0 w 488603"/>
              <a:gd name="connsiteY0" fmla="*/ 518982 h 871899"/>
              <a:gd name="connsiteX1" fmla="*/ 221638 w 488603"/>
              <a:gd name="connsiteY1" fmla="*/ 0 h 871899"/>
              <a:gd name="connsiteX2" fmla="*/ 488603 w 488603"/>
              <a:gd name="connsiteY2" fmla="*/ 352918 h 871899"/>
              <a:gd name="connsiteX3" fmla="*/ 266966 w 488603"/>
              <a:gd name="connsiteY3" fmla="*/ 871899 h 8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03" h="871899">
                <a:moveTo>
                  <a:pt x="0" y="518982"/>
                </a:moveTo>
                <a:lnTo>
                  <a:pt x="221638" y="0"/>
                </a:lnTo>
                <a:lnTo>
                  <a:pt x="488603" y="352918"/>
                </a:lnTo>
                <a:lnTo>
                  <a:pt x="266966" y="871899"/>
                </a:lnTo>
                <a:close/>
              </a:path>
            </a:pathLst>
          </a:cu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任意多边形 104"/>
          <p:cNvSpPr/>
          <p:nvPr/>
        </p:nvSpPr>
        <p:spPr>
          <a:xfrm rot="4012472">
            <a:off x="5252244" y="1953419"/>
            <a:ext cx="1216025" cy="1824038"/>
          </a:xfrm>
          <a:custGeom>
            <a:avLst/>
            <a:gdLst>
              <a:gd name="connsiteX0" fmla="*/ 777258 w 1369450"/>
              <a:gd name="connsiteY0" fmla="*/ 1312557 h 1802414"/>
              <a:gd name="connsiteX1" fmla="*/ 1357012 w 1369450"/>
              <a:gd name="connsiteY1" fmla="*/ 1312557 h 1802414"/>
              <a:gd name="connsiteX2" fmla="*/ 1147813 w 1369450"/>
              <a:gd name="connsiteY2" fmla="*/ 1802414 h 1802414"/>
              <a:gd name="connsiteX3" fmla="*/ 1147811 w 1369450"/>
              <a:gd name="connsiteY3" fmla="*/ 1802414 h 1802414"/>
              <a:gd name="connsiteX4" fmla="*/ 1 w 1369450"/>
              <a:gd name="connsiteY4" fmla="*/ 225043 h 1802414"/>
              <a:gd name="connsiteX5" fmla="*/ 297498 w 1369450"/>
              <a:gd name="connsiteY5" fmla="*/ 0 h 1802414"/>
              <a:gd name="connsiteX6" fmla="*/ 398595 w 1369450"/>
              <a:gd name="connsiteY6" fmla="*/ 0 h 1802414"/>
              <a:gd name="connsiteX7" fmla="*/ 769148 w 1369450"/>
              <a:gd name="connsiteY7" fmla="*/ 489856 h 1802414"/>
              <a:gd name="connsiteX8" fmla="*/ 1369450 w 1369450"/>
              <a:gd name="connsiteY8" fmla="*/ 1283431 h 1802414"/>
              <a:gd name="connsiteX9" fmla="*/ 1357012 w 1369450"/>
              <a:gd name="connsiteY9" fmla="*/ 1312556 h 1802414"/>
              <a:gd name="connsiteX10" fmla="*/ 777258 w 1369450"/>
              <a:gd name="connsiteY10" fmla="*/ 1312556 h 1802414"/>
              <a:gd name="connsiteX11" fmla="*/ 154927 w 1369450"/>
              <a:gd name="connsiteY11" fmla="*/ 489857 h 1802414"/>
              <a:gd name="connsiteX12" fmla="*/ 154926 w 1369450"/>
              <a:gd name="connsiteY12" fmla="*/ 489857 h 1802414"/>
              <a:gd name="connsiteX13" fmla="*/ 0 w 1369450"/>
              <a:gd name="connsiteY13" fmla="*/ 285051 h 1802414"/>
              <a:gd name="connsiteX0-1" fmla="*/ 777258 w 1369450"/>
              <a:gd name="connsiteY0-2" fmla="*/ 1312557 h 1802414"/>
              <a:gd name="connsiteX1-3" fmla="*/ 1357012 w 1369450"/>
              <a:gd name="connsiteY1-4" fmla="*/ 1312557 h 1802414"/>
              <a:gd name="connsiteX2-5" fmla="*/ 1147813 w 1369450"/>
              <a:gd name="connsiteY2-6" fmla="*/ 1802414 h 1802414"/>
              <a:gd name="connsiteX3-7" fmla="*/ 1147811 w 1369450"/>
              <a:gd name="connsiteY3-8" fmla="*/ 1802414 h 1802414"/>
              <a:gd name="connsiteX4-9" fmla="*/ 777258 w 1369450"/>
              <a:gd name="connsiteY4-10" fmla="*/ 1312557 h 1802414"/>
              <a:gd name="connsiteX5-11" fmla="*/ 0 w 1369450"/>
              <a:gd name="connsiteY5-12" fmla="*/ 285051 h 1802414"/>
              <a:gd name="connsiteX6-13" fmla="*/ 297498 w 1369450"/>
              <a:gd name="connsiteY6-14" fmla="*/ 0 h 1802414"/>
              <a:gd name="connsiteX7-15" fmla="*/ 398595 w 1369450"/>
              <a:gd name="connsiteY7-16" fmla="*/ 0 h 1802414"/>
              <a:gd name="connsiteX8-17" fmla="*/ 769148 w 1369450"/>
              <a:gd name="connsiteY8-18" fmla="*/ 489856 h 1802414"/>
              <a:gd name="connsiteX9-19" fmla="*/ 1369450 w 1369450"/>
              <a:gd name="connsiteY9-20" fmla="*/ 1283431 h 1802414"/>
              <a:gd name="connsiteX10-21" fmla="*/ 1357012 w 1369450"/>
              <a:gd name="connsiteY10-22" fmla="*/ 1312556 h 1802414"/>
              <a:gd name="connsiteX11-23" fmla="*/ 777258 w 1369450"/>
              <a:gd name="connsiteY11-24" fmla="*/ 1312556 h 1802414"/>
              <a:gd name="connsiteX12-25" fmla="*/ 154927 w 1369450"/>
              <a:gd name="connsiteY12-26" fmla="*/ 489857 h 1802414"/>
              <a:gd name="connsiteX13-27" fmla="*/ 154926 w 1369450"/>
              <a:gd name="connsiteY13-28" fmla="*/ 489857 h 1802414"/>
              <a:gd name="connsiteX14" fmla="*/ 0 w 1369450"/>
              <a:gd name="connsiteY14" fmla="*/ 285051 h 1802414"/>
              <a:gd name="connsiteX0-29" fmla="*/ 622332 w 1214524"/>
              <a:gd name="connsiteY0-30" fmla="*/ 1312557 h 1802414"/>
              <a:gd name="connsiteX1-31" fmla="*/ 1202086 w 1214524"/>
              <a:gd name="connsiteY1-32" fmla="*/ 1312557 h 1802414"/>
              <a:gd name="connsiteX2-33" fmla="*/ 992887 w 1214524"/>
              <a:gd name="connsiteY2-34" fmla="*/ 1802414 h 1802414"/>
              <a:gd name="connsiteX3-35" fmla="*/ 992885 w 1214524"/>
              <a:gd name="connsiteY3-36" fmla="*/ 1802414 h 1802414"/>
              <a:gd name="connsiteX4-37" fmla="*/ 622332 w 1214524"/>
              <a:gd name="connsiteY4-38" fmla="*/ 1312557 h 1802414"/>
              <a:gd name="connsiteX5-39" fmla="*/ 0 w 1214524"/>
              <a:gd name="connsiteY5-40" fmla="*/ 489857 h 1802414"/>
              <a:gd name="connsiteX6-41" fmla="*/ 142572 w 1214524"/>
              <a:gd name="connsiteY6-42" fmla="*/ 0 h 1802414"/>
              <a:gd name="connsiteX7-43" fmla="*/ 243669 w 1214524"/>
              <a:gd name="connsiteY7-44" fmla="*/ 0 h 1802414"/>
              <a:gd name="connsiteX8-45" fmla="*/ 614222 w 1214524"/>
              <a:gd name="connsiteY8-46" fmla="*/ 489856 h 1802414"/>
              <a:gd name="connsiteX9-47" fmla="*/ 1214524 w 1214524"/>
              <a:gd name="connsiteY9-48" fmla="*/ 1283431 h 1802414"/>
              <a:gd name="connsiteX10-49" fmla="*/ 1202086 w 1214524"/>
              <a:gd name="connsiteY10-50" fmla="*/ 1312556 h 1802414"/>
              <a:gd name="connsiteX11-51" fmla="*/ 622332 w 1214524"/>
              <a:gd name="connsiteY11-52" fmla="*/ 1312556 h 1802414"/>
              <a:gd name="connsiteX12-53" fmla="*/ 1 w 1214524"/>
              <a:gd name="connsiteY12-54" fmla="*/ 489857 h 1802414"/>
              <a:gd name="connsiteX13-55" fmla="*/ 0 w 1214524"/>
              <a:gd name="connsiteY13-56" fmla="*/ 489857 h 1802414"/>
              <a:gd name="connsiteX0-57" fmla="*/ 622332 w 1214524"/>
              <a:gd name="connsiteY0-58" fmla="*/ 1312557 h 1802414"/>
              <a:gd name="connsiteX1-59" fmla="*/ 1202086 w 1214524"/>
              <a:gd name="connsiteY1-60" fmla="*/ 1312557 h 1802414"/>
              <a:gd name="connsiteX2-61" fmla="*/ 992887 w 1214524"/>
              <a:gd name="connsiteY2-62" fmla="*/ 1802414 h 1802414"/>
              <a:gd name="connsiteX3-63" fmla="*/ 992885 w 1214524"/>
              <a:gd name="connsiteY3-64" fmla="*/ 1802414 h 1802414"/>
              <a:gd name="connsiteX4-65" fmla="*/ 622332 w 1214524"/>
              <a:gd name="connsiteY4-66" fmla="*/ 1312557 h 1802414"/>
              <a:gd name="connsiteX5-67" fmla="*/ 0 w 1214524"/>
              <a:gd name="connsiteY5-68" fmla="*/ 489857 h 1802414"/>
              <a:gd name="connsiteX6-69" fmla="*/ 243669 w 1214524"/>
              <a:gd name="connsiteY6-70" fmla="*/ 0 h 1802414"/>
              <a:gd name="connsiteX7-71" fmla="*/ 614222 w 1214524"/>
              <a:gd name="connsiteY7-72" fmla="*/ 489856 h 1802414"/>
              <a:gd name="connsiteX8-73" fmla="*/ 1214524 w 1214524"/>
              <a:gd name="connsiteY8-74" fmla="*/ 1283431 h 1802414"/>
              <a:gd name="connsiteX9-75" fmla="*/ 1202086 w 1214524"/>
              <a:gd name="connsiteY9-76" fmla="*/ 1312556 h 1802414"/>
              <a:gd name="connsiteX10-77" fmla="*/ 622332 w 1214524"/>
              <a:gd name="connsiteY10-78" fmla="*/ 1312556 h 1802414"/>
              <a:gd name="connsiteX11-79" fmla="*/ 1 w 1214524"/>
              <a:gd name="connsiteY11-80" fmla="*/ 489857 h 1802414"/>
              <a:gd name="connsiteX12-81" fmla="*/ 0 w 1214524"/>
              <a:gd name="connsiteY12-82" fmla="*/ 489857 h 1802414"/>
              <a:gd name="connsiteX0-83" fmla="*/ 622332 w 1214524"/>
              <a:gd name="connsiteY0-84" fmla="*/ 1334410 h 1824267"/>
              <a:gd name="connsiteX1-85" fmla="*/ 1202086 w 1214524"/>
              <a:gd name="connsiteY1-86" fmla="*/ 1334410 h 1824267"/>
              <a:gd name="connsiteX2-87" fmla="*/ 992887 w 1214524"/>
              <a:gd name="connsiteY2-88" fmla="*/ 1824267 h 1824267"/>
              <a:gd name="connsiteX3-89" fmla="*/ 992885 w 1214524"/>
              <a:gd name="connsiteY3-90" fmla="*/ 1824267 h 1824267"/>
              <a:gd name="connsiteX4-91" fmla="*/ 622332 w 1214524"/>
              <a:gd name="connsiteY4-92" fmla="*/ 1334410 h 1824267"/>
              <a:gd name="connsiteX5-93" fmla="*/ 0 w 1214524"/>
              <a:gd name="connsiteY5-94" fmla="*/ 511710 h 1824267"/>
              <a:gd name="connsiteX6-95" fmla="*/ 216751 w 1214524"/>
              <a:gd name="connsiteY6-96" fmla="*/ 0 h 1824267"/>
              <a:gd name="connsiteX7-97" fmla="*/ 614222 w 1214524"/>
              <a:gd name="connsiteY7-98" fmla="*/ 511709 h 1824267"/>
              <a:gd name="connsiteX8-99" fmla="*/ 1214524 w 1214524"/>
              <a:gd name="connsiteY8-100" fmla="*/ 1305284 h 1824267"/>
              <a:gd name="connsiteX9-101" fmla="*/ 1202086 w 1214524"/>
              <a:gd name="connsiteY9-102" fmla="*/ 1334409 h 1824267"/>
              <a:gd name="connsiteX10-103" fmla="*/ 622332 w 1214524"/>
              <a:gd name="connsiteY10-104" fmla="*/ 1334409 h 1824267"/>
              <a:gd name="connsiteX11-105" fmla="*/ 1 w 1214524"/>
              <a:gd name="connsiteY11-106" fmla="*/ 511710 h 1824267"/>
              <a:gd name="connsiteX12-107" fmla="*/ 0 w 1214524"/>
              <a:gd name="connsiteY12-108" fmla="*/ 511710 h 1824267"/>
              <a:gd name="connsiteX0-109" fmla="*/ 622332 w 1214524"/>
              <a:gd name="connsiteY0-110" fmla="*/ 1334410 h 1824267"/>
              <a:gd name="connsiteX1-111" fmla="*/ 1202086 w 1214524"/>
              <a:gd name="connsiteY1-112" fmla="*/ 1334410 h 1824267"/>
              <a:gd name="connsiteX2-113" fmla="*/ 992887 w 1214524"/>
              <a:gd name="connsiteY2-114" fmla="*/ 1824267 h 1824267"/>
              <a:gd name="connsiteX3-115" fmla="*/ 992885 w 1214524"/>
              <a:gd name="connsiteY3-116" fmla="*/ 1824267 h 1824267"/>
              <a:gd name="connsiteX4-117" fmla="*/ 622332 w 1214524"/>
              <a:gd name="connsiteY4-118" fmla="*/ 1334410 h 1824267"/>
              <a:gd name="connsiteX5-119" fmla="*/ 0 w 1214524"/>
              <a:gd name="connsiteY5-120" fmla="*/ 511710 h 1824267"/>
              <a:gd name="connsiteX6-121" fmla="*/ 216751 w 1214524"/>
              <a:gd name="connsiteY6-122" fmla="*/ 0 h 1824267"/>
              <a:gd name="connsiteX7-123" fmla="*/ 614222 w 1214524"/>
              <a:gd name="connsiteY7-124" fmla="*/ 511709 h 1824267"/>
              <a:gd name="connsiteX8-125" fmla="*/ 1214524 w 1214524"/>
              <a:gd name="connsiteY8-126" fmla="*/ 1305284 h 1824267"/>
              <a:gd name="connsiteX9-127" fmla="*/ 1202086 w 1214524"/>
              <a:gd name="connsiteY9-128" fmla="*/ 1334409 h 1824267"/>
              <a:gd name="connsiteX10-129" fmla="*/ 622332 w 1214524"/>
              <a:gd name="connsiteY10-130" fmla="*/ 1334409 h 1824267"/>
              <a:gd name="connsiteX11-131" fmla="*/ 1 w 1214524"/>
              <a:gd name="connsiteY11-132" fmla="*/ 511710 h 1824267"/>
              <a:gd name="connsiteX12-133" fmla="*/ 0 w 1214524"/>
              <a:gd name="connsiteY12-134" fmla="*/ 511710 h 1824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214524" h="1824267">
                <a:moveTo>
                  <a:pt x="622332" y="1334410"/>
                </a:moveTo>
                <a:lnTo>
                  <a:pt x="1202086" y="1334410"/>
                </a:lnTo>
                <a:lnTo>
                  <a:pt x="992887" y="1824267"/>
                </a:lnTo>
                <a:lnTo>
                  <a:pt x="992885" y="1824267"/>
                </a:lnTo>
                <a:lnTo>
                  <a:pt x="622332" y="1334410"/>
                </a:lnTo>
                <a:close/>
                <a:moveTo>
                  <a:pt x="0" y="511710"/>
                </a:moveTo>
                <a:lnTo>
                  <a:pt x="216751" y="0"/>
                </a:lnTo>
                <a:lnTo>
                  <a:pt x="614222" y="511709"/>
                </a:lnTo>
                <a:lnTo>
                  <a:pt x="1214524" y="1305284"/>
                </a:lnTo>
                <a:lnTo>
                  <a:pt x="1202086" y="1334409"/>
                </a:lnTo>
                <a:lnTo>
                  <a:pt x="622332" y="1334409"/>
                </a:lnTo>
                <a:lnTo>
                  <a:pt x="1" y="511710"/>
                </a:lnTo>
                <a:lnTo>
                  <a:pt x="0" y="51171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54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任意多边形 108"/>
          <p:cNvSpPr/>
          <p:nvPr/>
        </p:nvSpPr>
        <p:spPr>
          <a:xfrm rot="4012472">
            <a:off x="2575719" y="2817019"/>
            <a:ext cx="487363" cy="873125"/>
          </a:xfrm>
          <a:custGeom>
            <a:avLst/>
            <a:gdLst>
              <a:gd name="connsiteX0" fmla="*/ 0 w 488603"/>
              <a:gd name="connsiteY0" fmla="*/ 518982 h 871900"/>
              <a:gd name="connsiteX1" fmla="*/ 221638 w 488603"/>
              <a:gd name="connsiteY1" fmla="*/ 0 h 871900"/>
              <a:gd name="connsiteX2" fmla="*/ 488603 w 488603"/>
              <a:gd name="connsiteY2" fmla="*/ 352918 h 871900"/>
              <a:gd name="connsiteX3" fmla="*/ 266966 w 488603"/>
              <a:gd name="connsiteY3" fmla="*/ 871900 h 8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03" h="871900">
                <a:moveTo>
                  <a:pt x="0" y="518982"/>
                </a:moveTo>
                <a:lnTo>
                  <a:pt x="221638" y="0"/>
                </a:lnTo>
                <a:lnTo>
                  <a:pt x="488603" y="352918"/>
                </a:lnTo>
                <a:lnTo>
                  <a:pt x="266966" y="871900"/>
                </a:lnTo>
                <a:close/>
              </a:path>
            </a:pathLst>
          </a:cu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任意多边形 109"/>
          <p:cNvSpPr/>
          <p:nvPr/>
        </p:nvSpPr>
        <p:spPr>
          <a:xfrm rot="4012472">
            <a:off x="3969544" y="2817019"/>
            <a:ext cx="487363" cy="873125"/>
          </a:xfrm>
          <a:custGeom>
            <a:avLst/>
            <a:gdLst>
              <a:gd name="connsiteX0" fmla="*/ 19522 w 488604"/>
              <a:gd name="connsiteY0" fmla="*/ 473272 h 871902"/>
              <a:gd name="connsiteX1" fmla="*/ 221638 w 488604"/>
              <a:gd name="connsiteY1" fmla="*/ 0 h 871902"/>
              <a:gd name="connsiteX2" fmla="*/ 488604 w 488604"/>
              <a:gd name="connsiteY2" fmla="*/ 352918 h 871902"/>
              <a:gd name="connsiteX3" fmla="*/ 437205 w 488604"/>
              <a:gd name="connsiteY3" fmla="*/ 473272 h 871902"/>
              <a:gd name="connsiteX4" fmla="*/ 0 w 488604"/>
              <a:gd name="connsiteY4" fmla="*/ 518984 h 871902"/>
              <a:gd name="connsiteX5" fmla="*/ 19522 w 488604"/>
              <a:gd name="connsiteY5" fmla="*/ 473273 h 871902"/>
              <a:gd name="connsiteX6" fmla="*/ 437205 w 488604"/>
              <a:gd name="connsiteY6" fmla="*/ 473273 h 871902"/>
              <a:gd name="connsiteX7" fmla="*/ 266966 w 488604"/>
              <a:gd name="connsiteY7" fmla="*/ 871902 h 8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604" h="871902">
                <a:moveTo>
                  <a:pt x="19522" y="473272"/>
                </a:moveTo>
                <a:lnTo>
                  <a:pt x="221638" y="0"/>
                </a:lnTo>
                <a:lnTo>
                  <a:pt x="488604" y="352918"/>
                </a:lnTo>
                <a:lnTo>
                  <a:pt x="437205" y="473272"/>
                </a:lnTo>
                <a:close/>
                <a:moveTo>
                  <a:pt x="0" y="518984"/>
                </a:moveTo>
                <a:lnTo>
                  <a:pt x="19522" y="473273"/>
                </a:lnTo>
                <a:lnTo>
                  <a:pt x="437205" y="473273"/>
                </a:lnTo>
                <a:lnTo>
                  <a:pt x="266966" y="871902"/>
                </a:lnTo>
                <a:close/>
              </a:path>
            </a:pathLst>
          </a:cu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任意多边形 110"/>
          <p:cNvSpPr/>
          <p:nvPr/>
        </p:nvSpPr>
        <p:spPr>
          <a:xfrm rot="4012472">
            <a:off x="5396706" y="2817019"/>
            <a:ext cx="487363" cy="873125"/>
          </a:xfrm>
          <a:custGeom>
            <a:avLst/>
            <a:gdLst>
              <a:gd name="connsiteX0" fmla="*/ 6446 w 488603"/>
              <a:gd name="connsiteY0" fmla="*/ 503890 h 871902"/>
              <a:gd name="connsiteX1" fmla="*/ 221638 w 488603"/>
              <a:gd name="connsiteY1" fmla="*/ 0 h 871902"/>
              <a:gd name="connsiteX2" fmla="*/ 488603 w 488603"/>
              <a:gd name="connsiteY2" fmla="*/ 352918 h 871902"/>
              <a:gd name="connsiteX3" fmla="*/ 424129 w 488603"/>
              <a:gd name="connsiteY3" fmla="*/ 503890 h 871902"/>
              <a:gd name="connsiteX4" fmla="*/ 0 w 488603"/>
              <a:gd name="connsiteY4" fmla="*/ 518984 h 871902"/>
              <a:gd name="connsiteX5" fmla="*/ 6445 w 488603"/>
              <a:gd name="connsiteY5" fmla="*/ 503891 h 871902"/>
              <a:gd name="connsiteX6" fmla="*/ 424128 w 488603"/>
              <a:gd name="connsiteY6" fmla="*/ 503891 h 871902"/>
              <a:gd name="connsiteX7" fmla="*/ 266965 w 488603"/>
              <a:gd name="connsiteY7" fmla="*/ 871902 h 8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603" h="871902">
                <a:moveTo>
                  <a:pt x="6446" y="503890"/>
                </a:moveTo>
                <a:lnTo>
                  <a:pt x="221638" y="0"/>
                </a:lnTo>
                <a:lnTo>
                  <a:pt x="488603" y="352918"/>
                </a:lnTo>
                <a:lnTo>
                  <a:pt x="424129" y="503890"/>
                </a:lnTo>
                <a:close/>
                <a:moveTo>
                  <a:pt x="0" y="518984"/>
                </a:moveTo>
                <a:lnTo>
                  <a:pt x="6445" y="503891"/>
                </a:lnTo>
                <a:lnTo>
                  <a:pt x="424128" y="503891"/>
                </a:lnTo>
                <a:lnTo>
                  <a:pt x="266965" y="871902"/>
                </a:lnTo>
                <a:close/>
              </a:path>
            </a:pathLst>
          </a:cu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09" name="矩形 113"/>
          <p:cNvSpPr/>
          <p:nvPr/>
        </p:nvSpPr>
        <p:spPr>
          <a:xfrm>
            <a:off x="2620963" y="3095625"/>
            <a:ext cx="37306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0" name="矩形 115"/>
          <p:cNvSpPr/>
          <p:nvPr/>
        </p:nvSpPr>
        <p:spPr>
          <a:xfrm>
            <a:off x="3997325" y="3095625"/>
            <a:ext cx="4032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1" name="矩形 117"/>
          <p:cNvSpPr/>
          <p:nvPr/>
        </p:nvSpPr>
        <p:spPr>
          <a:xfrm>
            <a:off x="5437188" y="3095625"/>
            <a:ext cx="4048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2" name="矩形 114"/>
          <p:cNvSpPr/>
          <p:nvPr/>
        </p:nvSpPr>
        <p:spPr>
          <a:xfrm>
            <a:off x="3065463" y="2265363"/>
            <a:ext cx="3984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3" name="矩形 116"/>
          <p:cNvSpPr/>
          <p:nvPr/>
        </p:nvSpPr>
        <p:spPr>
          <a:xfrm>
            <a:off x="4473575" y="2265363"/>
            <a:ext cx="39846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任意多边形 123"/>
          <p:cNvSpPr/>
          <p:nvPr/>
        </p:nvSpPr>
        <p:spPr>
          <a:xfrm>
            <a:off x="5699125" y="2263775"/>
            <a:ext cx="795338" cy="384175"/>
          </a:xfrm>
          <a:custGeom>
            <a:avLst/>
            <a:gdLst>
              <a:gd name="connsiteX0" fmla="*/ 219711 w 784040"/>
              <a:gd name="connsiteY0" fmla="*/ 0 h 384121"/>
              <a:gd name="connsiteX1" fmla="*/ 319549 w 784040"/>
              <a:gd name="connsiteY1" fmla="*/ 0 h 384121"/>
              <a:gd name="connsiteX2" fmla="*/ 784040 w 784040"/>
              <a:gd name="connsiteY2" fmla="*/ 0 h 384121"/>
              <a:gd name="connsiteX3" fmla="*/ 564329 w 784040"/>
              <a:gd name="connsiteY3" fmla="*/ 384121 h 384121"/>
              <a:gd name="connsiteX4" fmla="*/ 483592 w 784040"/>
              <a:gd name="connsiteY4" fmla="*/ 384121 h 384121"/>
              <a:gd name="connsiteX5" fmla="*/ 0 w 784040"/>
              <a:gd name="connsiteY5" fmla="*/ 384121 h 38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040" h="384121">
                <a:moveTo>
                  <a:pt x="219711" y="0"/>
                </a:moveTo>
                <a:lnTo>
                  <a:pt x="319549" y="0"/>
                </a:lnTo>
                <a:lnTo>
                  <a:pt x="784040" y="0"/>
                </a:lnTo>
                <a:lnTo>
                  <a:pt x="564329" y="384121"/>
                </a:lnTo>
                <a:lnTo>
                  <a:pt x="483592" y="384121"/>
                </a:lnTo>
                <a:lnTo>
                  <a:pt x="0" y="384121"/>
                </a:lnTo>
                <a:close/>
              </a:path>
            </a:pathLst>
          </a:cu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5" name="矩形 124"/>
          <p:cNvSpPr/>
          <p:nvPr/>
        </p:nvSpPr>
        <p:spPr>
          <a:xfrm>
            <a:off x="5883275" y="2279650"/>
            <a:ext cx="4064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zh-CN" altLang="en-US" sz="16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6" name="文本框 125"/>
          <p:cNvSpPr txBox="1"/>
          <p:nvPr/>
        </p:nvSpPr>
        <p:spPr>
          <a:xfrm>
            <a:off x="5646738" y="1360488"/>
            <a:ext cx="14795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subtitle</a:t>
            </a:r>
            <a:endParaRPr lang="zh-CN" alt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7" name="文本框 126"/>
          <p:cNvSpPr txBox="1"/>
          <p:nvPr/>
        </p:nvSpPr>
        <p:spPr>
          <a:xfrm>
            <a:off x="5907088" y="1036638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16420" y="332105"/>
            <a:ext cx="1770380" cy="47815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科學大歷史</a:t>
            </a:r>
            <a:endParaRPr kumimoji="0" lang="zh-TW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组合 1"/>
          <p:cNvGrpSpPr/>
          <p:nvPr/>
        </p:nvGrpSpPr>
        <p:grpSpPr>
          <a:xfrm>
            <a:off x="0" y="0"/>
            <a:ext cx="5392738" cy="4900613"/>
            <a:chOff x="0" y="0"/>
            <a:chExt cx="5393468" cy="4900613"/>
          </a:xfrm>
        </p:grpSpPr>
        <p:pic>
          <p:nvPicPr>
            <p:cNvPr id="17423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24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" name="矩形 17"/>
          <p:cNvSpPr/>
          <p:nvPr/>
        </p:nvSpPr>
        <p:spPr>
          <a:xfrm>
            <a:off x="276225" y="247650"/>
            <a:ext cx="1171575" cy="477838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LOGO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文本框 19"/>
          <p:cNvSpPr txBox="1"/>
          <p:nvPr/>
        </p:nvSpPr>
        <p:spPr>
          <a:xfrm>
            <a:off x="5330825" y="13096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文本框 27"/>
          <p:cNvSpPr txBox="1"/>
          <p:nvPr/>
        </p:nvSpPr>
        <p:spPr>
          <a:xfrm>
            <a:off x="5330825" y="19319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6" name="文本框 28"/>
          <p:cNvSpPr txBox="1"/>
          <p:nvPr/>
        </p:nvSpPr>
        <p:spPr>
          <a:xfrm>
            <a:off x="5330825" y="2554288"/>
            <a:ext cx="2836863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210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lang="zh-CN" altLang="en-US" sz="210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30825" y="3176588"/>
            <a:ext cx="283686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1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kumimoji="0" lang="zh-CN" altLang="en-US" sz="21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30825" y="3798888"/>
            <a:ext cx="283686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1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 title</a:t>
            </a:r>
            <a:endParaRPr kumimoji="0" lang="zh-CN" altLang="en-US" sz="21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19" name="组合 53"/>
          <p:cNvGrpSpPr/>
          <p:nvPr/>
        </p:nvGrpSpPr>
        <p:grpSpPr>
          <a:xfrm>
            <a:off x="5211763" y="2728913"/>
            <a:ext cx="355600" cy="142875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420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 Light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2237</Words>
  <Application>WPS Presentation</Application>
  <PresentationFormat>全屏显示(16:9)</PresentationFormat>
  <Paragraphs>487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Microsoft YaHei</vt:lpstr>
      <vt:lpstr>Arial Unicode MS</vt:lpstr>
      <vt:lpstr>Algerian</vt:lpstr>
      <vt:lpstr>Agency FB</vt:lpstr>
      <vt:lpstr>Office 主题</vt:lpstr>
      <vt:lpstr>PowerPoint 演示文稿</vt:lpstr>
      <vt:lpstr>PowerPoint 演示文稿</vt:lpstr>
      <vt:lpstr>PowerPoint 演示文稿</vt:lpstr>
      <vt:lpstr>Enter title</vt:lpstr>
      <vt:lpstr>PowerPoint 演示文稿</vt:lpstr>
      <vt:lpstr>Enter title</vt:lpstr>
      <vt:lpstr>Enter title</vt:lpstr>
      <vt:lpstr>Enter title</vt:lpstr>
      <vt:lpstr>PowerPoint 演示文稿</vt:lpstr>
      <vt:lpstr>Enter title</vt:lpstr>
      <vt:lpstr>Enter title</vt:lpstr>
      <vt:lpstr>Enter title</vt:lpstr>
      <vt:lpstr>PowerPoint 演示文稿</vt:lpstr>
      <vt:lpstr>Enter title</vt:lpstr>
      <vt:lpstr>Enter title</vt:lpstr>
      <vt:lpstr>Enter title</vt:lpstr>
      <vt:lpstr>Enter title</vt:lpstr>
      <vt:lpstr>Enter title</vt:lpstr>
      <vt:lpstr>Enter title</vt:lpstr>
      <vt:lpstr>PowerPoint 演示文稿</vt:lpstr>
      <vt:lpstr>Enter title</vt:lpstr>
      <vt:lpstr>Enter title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Slibe</dc:creator>
  <cp:lastModifiedBy>曹禕中</cp:lastModifiedBy>
  <cp:revision>79</cp:revision>
  <dcterms:created xsi:type="dcterms:W3CDTF">2016-02-01T02:43:00Z</dcterms:created>
  <dcterms:modified xsi:type="dcterms:W3CDTF">2019-12-11T14:13:39Z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