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TW" altLang="en-US">
                <a:sym typeface="+mn-ea"/>
              </a:rPr>
              <a:t>天空生成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TW" altLang="en-US">
                <a:sym typeface="+mn-ea"/>
              </a:rPr>
              <a:t>個人專研志向報告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靈感來自上一屆的旺宏的旺宏獎作品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他是用人工智慧生成真實的地形，我就想，在遊戲設計當中除了有地形需要建模以外，天空的材質也很重要，目前大多天空材質都是採用真實的照片合成，但是這並不能滿足長時間渲染真實天空動畫的需要，於是我決定將以</a:t>
            </a:r>
            <a:r>
              <a:rPr lang="en-US" altLang="zh-TW"/>
              <a:t>“</a:t>
            </a:r>
            <a:r>
              <a:rPr lang="zh-TW" altLang="en-US"/>
              <a:t>對抗式神經網路生成真實的天空動畫</a:t>
            </a:r>
            <a:r>
              <a:rPr lang="en-US" altLang="zh-TW"/>
              <a:t>“</a:t>
            </a:r>
            <a:r>
              <a:rPr lang="zh-TW" altLang="en-US"/>
              <a:t>作為我的個研題目。</a:t>
            </a: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Presentation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蘋方-簡</vt:lpstr>
      <vt:lpstr>SimSun</vt:lpstr>
      <vt:lpstr>宋體-簡</vt:lpstr>
      <vt:lpstr>PMingLiU</vt:lpstr>
      <vt:lpstr>宋體-繁</vt:lpstr>
      <vt:lpstr>PMingLiU</vt:lpstr>
      <vt:lpstr>Apple Color Emoji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天空生成</dc:title>
  <dc:creator>kulimi</dc:creator>
  <cp:lastModifiedBy>kulimi</cp:lastModifiedBy>
  <cp:revision>1</cp:revision>
  <dcterms:created xsi:type="dcterms:W3CDTF">2021-04-01T08:43:18Z</dcterms:created>
  <dcterms:modified xsi:type="dcterms:W3CDTF">2021-04-01T08:43:18Z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