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356" r:id="rId3"/>
    <p:sldId id="365" r:id="rId5"/>
    <p:sldId id="369" r:id="rId6"/>
    <p:sldId id="370" r:id="rId7"/>
    <p:sldId id="366" r:id="rId8"/>
    <p:sldId id="359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EDEDE"/>
    <a:srgbClr val="9753D3"/>
    <a:srgbClr val="588EF0"/>
    <a:srgbClr val="FF6D74"/>
    <a:srgbClr val="FF5A7C"/>
    <a:srgbClr val="241DB5"/>
    <a:srgbClr val="1D889D"/>
    <a:srgbClr val="35D7A8"/>
    <a:srgbClr val="EE3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4723" autoAdjust="0"/>
  </p:normalViewPr>
  <p:slideViewPr>
    <p:cSldViewPr snapToGrid="0">
      <p:cViewPr varScale="1">
        <p:scale>
          <a:sx n="68" d="100"/>
          <a:sy n="68" d="100"/>
        </p:scale>
        <p:origin x="20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2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B167-C19B-47F5-85A1-964F80937F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4A649-BB03-49E6-B8EE-C33976A5D7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F6E60-3216-479F-9521-DB9BECD93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F6E60-3216-479F-9521-DB9BECD93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F6E60-3216-479F-9521-DB9BECD93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F6E60-3216-479F-9521-DB9BECD93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F6E60-3216-479F-9521-DB9BECD93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F6E60-3216-479F-9521-DB9BECD93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5" Type="http://schemas.openxmlformats.org/officeDocument/2006/relationships/tags" Target="../tags/tag114.xml"/><Relationship Id="rId114" Type="http://schemas.openxmlformats.org/officeDocument/2006/relationships/tags" Target="../tags/tag113.xml"/><Relationship Id="rId113" Type="http://schemas.openxmlformats.org/officeDocument/2006/relationships/tags" Target="../tags/tag112.xml"/><Relationship Id="rId112" Type="http://schemas.openxmlformats.org/officeDocument/2006/relationships/tags" Target="../tags/tag111.xml"/><Relationship Id="rId111" Type="http://schemas.openxmlformats.org/officeDocument/2006/relationships/tags" Target="../tags/tag110.xml"/><Relationship Id="rId110" Type="http://schemas.openxmlformats.org/officeDocument/2006/relationships/tags" Target="../tags/tag109.xml"/><Relationship Id="rId11" Type="http://schemas.openxmlformats.org/officeDocument/2006/relationships/tags" Target="../tags/tag10.xml"/><Relationship Id="rId109" Type="http://schemas.openxmlformats.org/officeDocument/2006/relationships/tags" Target="../tags/tag108.xml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418.xml"/><Relationship Id="rId8" Type="http://schemas.openxmlformats.org/officeDocument/2006/relationships/tags" Target="../tags/tag417.xml"/><Relationship Id="rId7" Type="http://schemas.openxmlformats.org/officeDocument/2006/relationships/tags" Target="../tags/tag416.xml"/><Relationship Id="rId6" Type="http://schemas.openxmlformats.org/officeDocument/2006/relationships/tags" Target="../tags/tag415.xml"/><Relationship Id="rId5" Type="http://schemas.openxmlformats.org/officeDocument/2006/relationships/tags" Target="../tags/tag414.xml"/><Relationship Id="rId4" Type="http://schemas.openxmlformats.org/officeDocument/2006/relationships/tags" Target="../tags/tag413.xml"/><Relationship Id="rId3" Type="http://schemas.openxmlformats.org/officeDocument/2006/relationships/tags" Target="../tags/tag412.xml"/><Relationship Id="rId2" Type="http://schemas.openxmlformats.org/officeDocument/2006/relationships/tags" Target="../tags/tag41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9" Type="http://schemas.openxmlformats.org/officeDocument/2006/relationships/tags" Target="../tags/tag516.xml"/><Relationship Id="rId98" Type="http://schemas.openxmlformats.org/officeDocument/2006/relationships/tags" Target="../tags/tag515.xml"/><Relationship Id="rId97" Type="http://schemas.openxmlformats.org/officeDocument/2006/relationships/tags" Target="../tags/tag514.xml"/><Relationship Id="rId96" Type="http://schemas.openxmlformats.org/officeDocument/2006/relationships/tags" Target="../tags/tag513.xml"/><Relationship Id="rId95" Type="http://schemas.openxmlformats.org/officeDocument/2006/relationships/tags" Target="../tags/tag512.xml"/><Relationship Id="rId94" Type="http://schemas.openxmlformats.org/officeDocument/2006/relationships/tags" Target="../tags/tag511.xml"/><Relationship Id="rId93" Type="http://schemas.openxmlformats.org/officeDocument/2006/relationships/tags" Target="../tags/tag510.xml"/><Relationship Id="rId92" Type="http://schemas.openxmlformats.org/officeDocument/2006/relationships/tags" Target="../tags/tag509.xml"/><Relationship Id="rId91" Type="http://schemas.openxmlformats.org/officeDocument/2006/relationships/tags" Target="../tags/tag508.xml"/><Relationship Id="rId90" Type="http://schemas.openxmlformats.org/officeDocument/2006/relationships/tags" Target="../tags/tag507.xml"/><Relationship Id="rId9" Type="http://schemas.openxmlformats.org/officeDocument/2006/relationships/tags" Target="../tags/tag426.xml"/><Relationship Id="rId89" Type="http://schemas.openxmlformats.org/officeDocument/2006/relationships/tags" Target="../tags/tag506.xml"/><Relationship Id="rId88" Type="http://schemas.openxmlformats.org/officeDocument/2006/relationships/tags" Target="../tags/tag505.xml"/><Relationship Id="rId87" Type="http://schemas.openxmlformats.org/officeDocument/2006/relationships/tags" Target="../tags/tag504.xml"/><Relationship Id="rId86" Type="http://schemas.openxmlformats.org/officeDocument/2006/relationships/tags" Target="../tags/tag503.xml"/><Relationship Id="rId85" Type="http://schemas.openxmlformats.org/officeDocument/2006/relationships/tags" Target="../tags/tag502.xml"/><Relationship Id="rId84" Type="http://schemas.openxmlformats.org/officeDocument/2006/relationships/tags" Target="../tags/tag501.xml"/><Relationship Id="rId83" Type="http://schemas.openxmlformats.org/officeDocument/2006/relationships/tags" Target="../tags/tag500.xml"/><Relationship Id="rId82" Type="http://schemas.openxmlformats.org/officeDocument/2006/relationships/tags" Target="../tags/tag499.xml"/><Relationship Id="rId81" Type="http://schemas.openxmlformats.org/officeDocument/2006/relationships/tags" Target="../tags/tag498.xml"/><Relationship Id="rId80" Type="http://schemas.openxmlformats.org/officeDocument/2006/relationships/tags" Target="../tags/tag497.xml"/><Relationship Id="rId8" Type="http://schemas.openxmlformats.org/officeDocument/2006/relationships/tags" Target="../tags/tag425.xml"/><Relationship Id="rId79" Type="http://schemas.openxmlformats.org/officeDocument/2006/relationships/tags" Target="../tags/tag496.xml"/><Relationship Id="rId78" Type="http://schemas.openxmlformats.org/officeDocument/2006/relationships/tags" Target="../tags/tag495.xml"/><Relationship Id="rId77" Type="http://schemas.openxmlformats.org/officeDocument/2006/relationships/tags" Target="../tags/tag494.xml"/><Relationship Id="rId76" Type="http://schemas.openxmlformats.org/officeDocument/2006/relationships/tags" Target="../tags/tag493.xml"/><Relationship Id="rId75" Type="http://schemas.openxmlformats.org/officeDocument/2006/relationships/tags" Target="../tags/tag492.xml"/><Relationship Id="rId74" Type="http://schemas.openxmlformats.org/officeDocument/2006/relationships/tags" Target="../tags/tag491.xml"/><Relationship Id="rId73" Type="http://schemas.openxmlformats.org/officeDocument/2006/relationships/tags" Target="../tags/tag490.xml"/><Relationship Id="rId72" Type="http://schemas.openxmlformats.org/officeDocument/2006/relationships/tags" Target="../tags/tag489.xml"/><Relationship Id="rId71" Type="http://schemas.openxmlformats.org/officeDocument/2006/relationships/tags" Target="../tags/tag488.xml"/><Relationship Id="rId70" Type="http://schemas.openxmlformats.org/officeDocument/2006/relationships/tags" Target="../tags/tag487.xml"/><Relationship Id="rId7" Type="http://schemas.openxmlformats.org/officeDocument/2006/relationships/tags" Target="../tags/tag424.xml"/><Relationship Id="rId69" Type="http://schemas.openxmlformats.org/officeDocument/2006/relationships/tags" Target="../tags/tag486.xml"/><Relationship Id="rId68" Type="http://schemas.openxmlformats.org/officeDocument/2006/relationships/tags" Target="../tags/tag485.xml"/><Relationship Id="rId67" Type="http://schemas.openxmlformats.org/officeDocument/2006/relationships/tags" Target="../tags/tag484.xml"/><Relationship Id="rId66" Type="http://schemas.openxmlformats.org/officeDocument/2006/relationships/tags" Target="../tags/tag483.xml"/><Relationship Id="rId65" Type="http://schemas.openxmlformats.org/officeDocument/2006/relationships/tags" Target="../tags/tag482.xml"/><Relationship Id="rId64" Type="http://schemas.openxmlformats.org/officeDocument/2006/relationships/tags" Target="../tags/tag481.xml"/><Relationship Id="rId63" Type="http://schemas.openxmlformats.org/officeDocument/2006/relationships/tags" Target="../tags/tag480.xml"/><Relationship Id="rId62" Type="http://schemas.openxmlformats.org/officeDocument/2006/relationships/tags" Target="../tags/tag479.xml"/><Relationship Id="rId61" Type="http://schemas.openxmlformats.org/officeDocument/2006/relationships/tags" Target="../tags/tag478.xml"/><Relationship Id="rId60" Type="http://schemas.openxmlformats.org/officeDocument/2006/relationships/tags" Target="../tags/tag477.xml"/><Relationship Id="rId6" Type="http://schemas.openxmlformats.org/officeDocument/2006/relationships/tags" Target="../tags/tag423.xml"/><Relationship Id="rId59" Type="http://schemas.openxmlformats.org/officeDocument/2006/relationships/tags" Target="../tags/tag476.xml"/><Relationship Id="rId58" Type="http://schemas.openxmlformats.org/officeDocument/2006/relationships/tags" Target="../tags/tag475.xml"/><Relationship Id="rId57" Type="http://schemas.openxmlformats.org/officeDocument/2006/relationships/tags" Target="../tags/tag474.xml"/><Relationship Id="rId56" Type="http://schemas.openxmlformats.org/officeDocument/2006/relationships/tags" Target="../tags/tag473.xml"/><Relationship Id="rId55" Type="http://schemas.openxmlformats.org/officeDocument/2006/relationships/tags" Target="../tags/tag472.xml"/><Relationship Id="rId54" Type="http://schemas.openxmlformats.org/officeDocument/2006/relationships/tags" Target="../tags/tag471.xml"/><Relationship Id="rId53" Type="http://schemas.openxmlformats.org/officeDocument/2006/relationships/tags" Target="../tags/tag470.xml"/><Relationship Id="rId52" Type="http://schemas.openxmlformats.org/officeDocument/2006/relationships/tags" Target="../tags/tag469.xml"/><Relationship Id="rId51" Type="http://schemas.openxmlformats.org/officeDocument/2006/relationships/tags" Target="../tags/tag468.xml"/><Relationship Id="rId50" Type="http://schemas.openxmlformats.org/officeDocument/2006/relationships/tags" Target="../tags/tag467.xml"/><Relationship Id="rId5" Type="http://schemas.openxmlformats.org/officeDocument/2006/relationships/tags" Target="../tags/tag422.xml"/><Relationship Id="rId49" Type="http://schemas.openxmlformats.org/officeDocument/2006/relationships/tags" Target="../tags/tag466.xml"/><Relationship Id="rId48" Type="http://schemas.openxmlformats.org/officeDocument/2006/relationships/tags" Target="../tags/tag465.xml"/><Relationship Id="rId47" Type="http://schemas.openxmlformats.org/officeDocument/2006/relationships/tags" Target="../tags/tag464.xml"/><Relationship Id="rId46" Type="http://schemas.openxmlformats.org/officeDocument/2006/relationships/tags" Target="../tags/tag463.xml"/><Relationship Id="rId45" Type="http://schemas.openxmlformats.org/officeDocument/2006/relationships/tags" Target="../tags/tag462.xml"/><Relationship Id="rId44" Type="http://schemas.openxmlformats.org/officeDocument/2006/relationships/tags" Target="../tags/tag461.xml"/><Relationship Id="rId43" Type="http://schemas.openxmlformats.org/officeDocument/2006/relationships/tags" Target="../tags/tag460.xml"/><Relationship Id="rId42" Type="http://schemas.openxmlformats.org/officeDocument/2006/relationships/tags" Target="../tags/tag459.xml"/><Relationship Id="rId41" Type="http://schemas.openxmlformats.org/officeDocument/2006/relationships/tags" Target="../tags/tag458.xml"/><Relationship Id="rId40" Type="http://schemas.openxmlformats.org/officeDocument/2006/relationships/tags" Target="../tags/tag457.xml"/><Relationship Id="rId4" Type="http://schemas.openxmlformats.org/officeDocument/2006/relationships/tags" Target="../tags/tag421.xml"/><Relationship Id="rId39" Type="http://schemas.openxmlformats.org/officeDocument/2006/relationships/tags" Target="../tags/tag456.xml"/><Relationship Id="rId38" Type="http://schemas.openxmlformats.org/officeDocument/2006/relationships/tags" Target="../tags/tag455.xml"/><Relationship Id="rId37" Type="http://schemas.openxmlformats.org/officeDocument/2006/relationships/tags" Target="../tags/tag454.xml"/><Relationship Id="rId36" Type="http://schemas.openxmlformats.org/officeDocument/2006/relationships/tags" Target="../tags/tag453.xml"/><Relationship Id="rId35" Type="http://schemas.openxmlformats.org/officeDocument/2006/relationships/tags" Target="../tags/tag452.xml"/><Relationship Id="rId34" Type="http://schemas.openxmlformats.org/officeDocument/2006/relationships/tags" Target="../tags/tag451.xml"/><Relationship Id="rId33" Type="http://schemas.openxmlformats.org/officeDocument/2006/relationships/tags" Target="../tags/tag450.xml"/><Relationship Id="rId32" Type="http://schemas.openxmlformats.org/officeDocument/2006/relationships/tags" Target="../tags/tag449.xml"/><Relationship Id="rId31" Type="http://schemas.openxmlformats.org/officeDocument/2006/relationships/tags" Target="../tags/tag448.xml"/><Relationship Id="rId30" Type="http://schemas.openxmlformats.org/officeDocument/2006/relationships/tags" Target="../tags/tag447.xml"/><Relationship Id="rId3" Type="http://schemas.openxmlformats.org/officeDocument/2006/relationships/tags" Target="../tags/tag420.xml"/><Relationship Id="rId29" Type="http://schemas.openxmlformats.org/officeDocument/2006/relationships/tags" Target="../tags/tag446.xml"/><Relationship Id="rId28" Type="http://schemas.openxmlformats.org/officeDocument/2006/relationships/tags" Target="../tags/tag445.xml"/><Relationship Id="rId27" Type="http://schemas.openxmlformats.org/officeDocument/2006/relationships/tags" Target="../tags/tag444.xml"/><Relationship Id="rId26" Type="http://schemas.openxmlformats.org/officeDocument/2006/relationships/tags" Target="../tags/tag443.xml"/><Relationship Id="rId25" Type="http://schemas.openxmlformats.org/officeDocument/2006/relationships/tags" Target="../tags/tag442.xml"/><Relationship Id="rId24" Type="http://schemas.openxmlformats.org/officeDocument/2006/relationships/tags" Target="../tags/tag441.xml"/><Relationship Id="rId23" Type="http://schemas.openxmlformats.org/officeDocument/2006/relationships/tags" Target="../tags/tag440.xml"/><Relationship Id="rId22" Type="http://schemas.openxmlformats.org/officeDocument/2006/relationships/tags" Target="../tags/tag439.xml"/><Relationship Id="rId21" Type="http://schemas.openxmlformats.org/officeDocument/2006/relationships/tags" Target="../tags/tag438.xml"/><Relationship Id="rId20" Type="http://schemas.openxmlformats.org/officeDocument/2006/relationships/tags" Target="../tags/tag437.xml"/><Relationship Id="rId2" Type="http://schemas.openxmlformats.org/officeDocument/2006/relationships/tags" Target="../tags/tag419.xml"/><Relationship Id="rId19" Type="http://schemas.openxmlformats.org/officeDocument/2006/relationships/tags" Target="../tags/tag436.xml"/><Relationship Id="rId18" Type="http://schemas.openxmlformats.org/officeDocument/2006/relationships/tags" Target="../tags/tag435.xml"/><Relationship Id="rId17" Type="http://schemas.openxmlformats.org/officeDocument/2006/relationships/tags" Target="../tags/tag434.xml"/><Relationship Id="rId16" Type="http://schemas.openxmlformats.org/officeDocument/2006/relationships/tags" Target="../tags/tag433.xml"/><Relationship Id="rId15" Type="http://schemas.openxmlformats.org/officeDocument/2006/relationships/tags" Target="../tags/tag432.xml"/><Relationship Id="rId14" Type="http://schemas.openxmlformats.org/officeDocument/2006/relationships/tags" Target="../tags/tag431.xml"/><Relationship Id="rId13" Type="http://schemas.openxmlformats.org/officeDocument/2006/relationships/tags" Target="../tags/tag430.xml"/><Relationship Id="rId12" Type="http://schemas.openxmlformats.org/officeDocument/2006/relationships/tags" Target="../tags/tag429.xml"/><Relationship Id="rId11" Type="http://schemas.openxmlformats.org/officeDocument/2006/relationships/tags" Target="../tags/tag428.xml"/><Relationship Id="rId107" Type="http://schemas.openxmlformats.org/officeDocument/2006/relationships/tags" Target="../tags/tag524.xml"/><Relationship Id="rId106" Type="http://schemas.openxmlformats.org/officeDocument/2006/relationships/tags" Target="../tags/tag523.xml"/><Relationship Id="rId105" Type="http://schemas.openxmlformats.org/officeDocument/2006/relationships/tags" Target="../tags/tag522.xml"/><Relationship Id="rId104" Type="http://schemas.openxmlformats.org/officeDocument/2006/relationships/tags" Target="../tags/tag521.xml"/><Relationship Id="rId103" Type="http://schemas.openxmlformats.org/officeDocument/2006/relationships/tags" Target="../tags/tag520.xml"/><Relationship Id="rId102" Type="http://schemas.openxmlformats.org/officeDocument/2006/relationships/tags" Target="../tags/tag519.xml"/><Relationship Id="rId101" Type="http://schemas.openxmlformats.org/officeDocument/2006/relationships/tags" Target="../tags/tag518.xml"/><Relationship Id="rId100" Type="http://schemas.openxmlformats.org/officeDocument/2006/relationships/tags" Target="../tags/tag517.xml"/><Relationship Id="rId10" Type="http://schemas.openxmlformats.org/officeDocument/2006/relationships/tags" Target="../tags/tag42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532.xml"/><Relationship Id="rId8" Type="http://schemas.openxmlformats.org/officeDocument/2006/relationships/tags" Target="../tags/tag531.xml"/><Relationship Id="rId7" Type="http://schemas.openxmlformats.org/officeDocument/2006/relationships/tags" Target="../tags/tag530.xml"/><Relationship Id="rId6" Type="http://schemas.openxmlformats.org/officeDocument/2006/relationships/tags" Target="../tags/tag529.xml"/><Relationship Id="rId5" Type="http://schemas.openxmlformats.org/officeDocument/2006/relationships/tags" Target="../tags/tag528.xml"/><Relationship Id="rId4" Type="http://schemas.openxmlformats.org/officeDocument/2006/relationships/tags" Target="../tags/tag527.xml"/><Relationship Id="rId3" Type="http://schemas.openxmlformats.org/officeDocument/2006/relationships/tags" Target="../tags/tag526.xml"/><Relationship Id="rId2" Type="http://schemas.openxmlformats.org/officeDocument/2006/relationships/tags" Target="../tags/tag525.xml"/><Relationship Id="rId16" Type="http://schemas.openxmlformats.org/officeDocument/2006/relationships/tags" Target="../tags/tag539.xml"/><Relationship Id="rId15" Type="http://schemas.openxmlformats.org/officeDocument/2006/relationships/tags" Target="../tags/tag538.xml"/><Relationship Id="rId14" Type="http://schemas.openxmlformats.org/officeDocument/2006/relationships/tags" Target="../tags/tag537.xml"/><Relationship Id="rId13" Type="http://schemas.openxmlformats.org/officeDocument/2006/relationships/tags" Target="../tags/tag536.xml"/><Relationship Id="rId12" Type="http://schemas.openxmlformats.org/officeDocument/2006/relationships/tags" Target="../tags/tag535.xml"/><Relationship Id="rId11" Type="http://schemas.openxmlformats.org/officeDocument/2006/relationships/tags" Target="../tags/tag534.xml"/><Relationship Id="rId10" Type="http://schemas.openxmlformats.org/officeDocument/2006/relationships/tags" Target="../tags/tag53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547.xml"/><Relationship Id="rId8" Type="http://schemas.openxmlformats.org/officeDocument/2006/relationships/tags" Target="../tags/tag546.xml"/><Relationship Id="rId7" Type="http://schemas.openxmlformats.org/officeDocument/2006/relationships/tags" Target="../tags/tag545.xml"/><Relationship Id="rId6" Type="http://schemas.openxmlformats.org/officeDocument/2006/relationships/tags" Target="../tags/tag544.xml"/><Relationship Id="rId5" Type="http://schemas.openxmlformats.org/officeDocument/2006/relationships/tags" Target="../tags/tag543.xml"/><Relationship Id="rId4" Type="http://schemas.openxmlformats.org/officeDocument/2006/relationships/tags" Target="../tags/tag542.xml"/><Relationship Id="rId3" Type="http://schemas.openxmlformats.org/officeDocument/2006/relationships/tags" Target="../tags/tag541.xml"/><Relationship Id="rId2" Type="http://schemas.openxmlformats.org/officeDocument/2006/relationships/tags" Target="../tags/tag540.xml"/><Relationship Id="rId11" Type="http://schemas.openxmlformats.org/officeDocument/2006/relationships/tags" Target="../tags/tag549.xml"/><Relationship Id="rId10" Type="http://schemas.openxmlformats.org/officeDocument/2006/relationships/tags" Target="../tags/tag54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557.xml"/><Relationship Id="rId8" Type="http://schemas.openxmlformats.org/officeDocument/2006/relationships/tags" Target="../tags/tag556.xml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4" Type="http://schemas.openxmlformats.org/officeDocument/2006/relationships/tags" Target="../tags/tag562.xml"/><Relationship Id="rId13" Type="http://schemas.openxmlformats.org/officeDocument/2006/relationships/tags" Target="../tags/tag561.xml"/><Relationship Id="rId12" Type="http://schemas.openxmlformats.org/officeDocument/2006/relationships/tags" Target="../tags/tag560.xml"/><Relationship Id="rId11" Type="http://schemas.openxmlformats.org/officeDocument/2006/relationships/tags" Target="../tags/tag559.xml"/><Relationship Id="rId10" Type="http://schemas.openxmlformats.org/officeDocument/2006/relationships/tags" Target="../tags/tag55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70.xml"/><Relationship Id="rId8" Type="http://schemas.openxmlformats.org/officeDocument/2006/relationships/tags" Target="../tags/tag569.xml"/><Relationship Id="rId7" Type="http://schemas.openxmlformats.org/officeDocument/2006/relationships/tags" Target="../tags/tag568.xml"/><Relationship Id="rId6" Type="http://schemas.openxmlformats.org/officeDocument/2006/relationships/tags" Target="../tags/tag567.xml"/><Relationship Id="rId5" Type="http://schemas.openxmlformats.org/officeDocument/2006/relationships/tags" Target="../tags/tag566.xml"/><Relationship Id="rId4" Type="http://schemas.openxmlformats.org/officeDocument/2006/relationships/tags" Target="../tags/tag565.xml"/><Relationship Id="rId3" Type="http://schemas.openxmlformats.org/officeDocument/2006/relationships/tags" Target="../tags/tag564.xml"/><Relationship Id="rId2" Type="http://schemas.openxmlformats.org/officeDocument/2006/relationships/tags" Target="../tags/tag563.xml"/><Relationship Id="rId15" Type="http://schemas.openxmlformats.org/officeDocument/2006/relationships/tags" Target="../tags/tag576.xml"/><Relationship Id="rId14" Type="http://schemas.openxmlformats.org/officeDocument/2006/relationships/tags" Target="../tags/tag575.xml"/><Relationship Id="rId13" Type="http://schemas.openxmlformats.org/officeDocument/2006/relationships/tags" Target="../tags/tag574.xml"/><Relationship Id="rId12" Type="http://schemas.openxmlformats.org/officeDocument/2006/relationships/tags" Target="../tags/tag573.xml"/><Relationship Id="rId11" Type="http://schemas.openxmlformats.org/officeDocument/2006/relationships/tags" Target="../tags/tag572.xml"/><Relationship Id="rId10" Type="http://schemas.openxmlformats.org/officeDocument/2006/relationships/tags" Target="../tags/tag57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84.xml"/><Relationship Id="rId8" Type="http://schemas.openxmlformats.org/officeDocument/2006/relationships/tags" Target="../tags/tag583.xml"/><Relationship Id="rId7" Type="http://schemas.openxmlformats.org/officeDocument/2006/relationships/tags" Target="../tags/tag582.xml"/><Relationship Id="rId6" Type="http://schemas.openxmlformats.org/officeDocument/2006/relationships/tags" Target="../tags/tag581.xml"/><Relationship Id="rId5" Type="http://schemas.openxmlformats.org/officeDocument/2006/relationships/tags" Target="../tags/tag580.xml"/><Relationship Id="rId4" Type="http://schemas.openxmlformats.org/officeDocument/2006/relationships/tags" Target="../tags/tag579.xml"/><Relationship Id="rId3" Type="http://schemas.openxmlformats.org/officeDocument/2006/relationships/tags" Target="../tags/tag578.xml"/><Relationship Id="rId2" Type="http://schemas.openxmlformats.org/officeDocument/2006/relationships/tags" Target="../tags/tag577.xml"/><Relationship Id="rId14" Type="http://schemas.openxmlformats.org/officeDocument/2006/relationships/tags" Target="../tags/tag589.xml"/><Relationship Id="rId13" Type="http://schemas.openxmlformats.org/officeDocument/2006/relationships/tags" Target="../tags/tag588.xml"/><Relationship Id="rId12" Type="http://schemas.openxmlformats.org/officeDocument/2006/relationships/tags" Target="../tags/tag587.xml"/><Relationship Id="rId11" Type="http://schemas.openxmlformats.org/officeDocument/2006/relationships/tags" Target="../tags/tag586.xml"/><Relationship Id="rId10" Type="http://schemas.openxmlformats.org/officeDocument/2006/relationships/tags" Target="../tags/tag58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97.xml"/><Relationship Id="rId8" Type="http://schemas.openxmlformats.org/officeDocument/2006/relationships/tags" Target="../tags/tag596.xml"/><Relationship Id="rId7" Type="http://schemas.openxmlformats.org/officeDocument/2006/relationships/tags" Target="../tags/tag595.xml"/><Relationship Id="rId6" Type="http://schemas.openxmlformats.org/officeDocument/2006/relationships/tags" Target="../tags/tag594.xml"/><Relationship Id="rId5" Type="http://schemas.openxmlformats.org/officeDocument/2006/relationships/tags" Target="../tags/tag593.xml"/><Relationship Id="rId4" Type="http://schemas.openxmlformats.org/officeDocument/2006/relationships/tags" Target="../tags/tag592.xml"/><Relationship Id="rId3" Type="http://schemas.openxmlformats.org/officeDocument/2006/relationships/tags" Target="../tags/tag591.xml"/><Relationship Id="rId2" Type="http://schemas.openxmlformats.org/officeDocument/2006/relationships/tags" Target="../tags/tag590.xml"/><Relationship Id="rId16" Type="http://schemas.openxmlformats.org/officeDocument/2006/relationships/tags" Target="../tags/tag604.xml"/><Relationship Id="rId15" Type="http://schemas.openxmlformats.org/officeDocument/2006/relationships/tags" Target="../tags/tag603.xml"/><Relationship Id="rId14" Type="http://schemas.openxmlformats.org/officeDocument/2006/relationships/tags" Target="../tags/tag602.xml"/><Relationship Id="rId13" Type="http://schemas.openxmlformats.org/officeDocument/2006/relationships/tags" Target="../tags/tag601.xml"/><Relationship Id="rId12" Type="http://schemas.openxmlformats.org/officeDocument/2006/relationships/tags" Target="../tags/tag600.xml"/><Relationship Id="rId11" Type="http://schemas.openxmlformats.org/officeDocument/2006/relationships/tags" Target="../tags/tag599.xml"/><Relationship Id="rId10" Type="http://schemas.openxmlformats.org/officeDocument/2006/relationships/tags" Target="../tags/tag59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612.xml"/><Relationship Id="rId8" Type="http://schemas.openxmlformats.org/officeDocument/2006/relationships/tags" Target="../tags/tag611.xml"/><Relationship Id="rId7" Type="http://schemas.openxmlformats.org/officeDocument/2006/relationships/tags" Target="../tags/tag610.xml"/><Relationship Id="rId6" Type="http://schemas.openxmlformats.org/officeDocument/2006/relationships/tags" Target="../tags/tag609.xml"/><Relationship Id="rId5" Type="http://schemas.openxmlformats.org/officeDocument/2006/relationships/tags" Target="../tags/tag608.xml"/><Relationship Id="rId4" Type="http://schemas.openxmlformats.org/officeDocument/2006/relationships/tags" Target="../tags/tag607.xml"/><Relationship Id="rId3" Type="http://schemas.openxmlformats.org/officeDocument/2006/relationships/tags" Target="../tags/tag606.xml"/><Relationship Id="rId22" Type="http://schemas.openxmlformats.org/officeDocument/2006/relationships/tags" Target="../tags/tag625.xml"/><Relationship Id="rId21" Type="http://schemas.openxmlformats.org/officeDocument/2006/relationships/tags" Target="../tags/tag624.xml"/><Relationship Id="rId20" Type="http://schemas.openxmlformats.org/officeDocument/2006/relationships/tags" Target="../tags/tag623.xml"/><Relationship Id="rId2" Type="http://schemas.openxmlformats.org/officeDocument/2006/relationships/tags" Target="../tags/tag605.xml"/><Relationship Id="rId19" Type="http://schemas.openxmlformats.org/officeDocument/2006/relationships/tags" Target="../tags/tag622.xml"/><Relationship Id="rId18" Type="http://schemas.openxmlformats.org/officeDocument/2006/relationships/tags" Target="../tags/tag621.xml"/><Relationship Id="rId17" Type="http://schemas.openxmlformats.org/officeDocument/2006/relationships/tags" Target="../tags/tag620.xml"/><Relationship Id="rId16" Type="http://schemas.openxmlformats.org/officeDocument/2006/relationships/tags" Target="../tags/tag619.xml"/><Relationship Id="rId15" Type="http://schemas.openxmlformats.org/officeDocument/2006/relationships/tags" Target="../tags/tag618.xml"/><Relationship Id="rId14" Type="http://schemas.openxmlformats.org/officeDocument/2006/relationships/tags" Target="../tags/tag617.xml"/><Relationship Id="rId13" Type="http://schemas.openxmlformats.org/officeDocument/2006/relationships/tags" Target="../tags/tag616.xml"/><Relationship Id="rId12" Type="http://schemas.openxmlformats.org/officeDocument/2006/relationships/tags" Target="../tags/tag615.xml"/><Relationship Id="rId11" Type="http://schemas.openxmlformats.org/officeDocument/2006/relationships/tags" Target="../tags/tag614.xml"/><Relationship Id="rId10" Type="http://schemas.openxmlformats.org/officeDocument/2006/relationships/tags" Target="../tags/tag61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2" Type="http://schemas.openxmlformats.org/officeDocument/2006/relationships/tags" Target="../tags/tag165.xml"/><Relationship Id="rId51" Type="http://schemas.openxmlformats.org/officeDocument/2006/relationships/tags" Target="../tags/tag164.xml"/><Relationship Id="rId50" Type="http://schemas.openxmlformats.org/officeDocument/2006/relationships/tags" Target="../tags/tag163.xml"/><Relationship Id="rId5" Type="http://schemas.openxmlformats.org/officeDocument/2006/relationships/tags" Target="../tags/tag118.xml"/><Relationship Id="rId49" Type="http://schemas.openxmlformats.org/officeDocument/2006/relationships/tags" Target="../tags/tag162.xml"/><Relationship Id="rId48" Type="http://schemas.openxmlformats.org/officeDocument/2006/relationships/tags" Target="../tags/tag161.xml"/><Relationship Id="rId47" Type="http://schemas.openxmlformats.org/officeDocument/2006/relationships/tags" Target="../tags/tag160.xml"/><Relationship Id="rId46" Type="http://schemas.openxmlformats.org/officeDocument/2006/relationships/tags" Target="../tags/tag159.xml"/><Relationship Id="rId45" Type="http://schemas.openxmlformats.org/officeDocument/2006/relationships/tags" Target="../tags/tag158.xml"/><Relationship Id="rId44" Type="http://schemas.openxmlformats.org/officeDocument/2006/relationships/tags" Target="../tags/tag157.xml"/><Relationship Id="rId43" Type="http://schemas.openxmlformats.org/officeDocument/2006/relationships/tags" Target="../tags/tag156.xml"/><Relationship Id="rId42" Type="http://schemas.openxmlformats.org/officeDocument/2006/relationships/tags" Target="../tags/tag155.xml"/><Relationship Id="rId41" Type="http://schemas.openxmlformats.org/officeDocument/2006/relationships/tags" Target="../tags/tag154.xml"/><Relationship Id="rId40" Type="http://schemas.openxmlformats.org/officeDocument/2006/relationships/tags" Target="../tags/tag153.xml"/><Relationship Id="rId4" Type="http://schemas.openxmlformats.org/officeDocument/2006/relationships/tags" Target="../tags/tag117.xml"/><Relationship Id="rId39" Type="http://schemas.openxmlformats.org/officeDocument/2006/relationships/tags" Target="../tags/tag152.xml"/><Relationship Id="rId38" Type="http://schemas.openxmlformats.org/officeDocument/2006/relationships/tags" Target="../tags/tag151.xml"/><Relationship Id="rId37" Type="http://schemas.openxmlformats.org/officeDocument/2006/relationships/tags" Target="../tags/tag150.xml"/><Relationship Id="rId36" Type="http://schemas.openxmlformats.org/officeDocument/2006/relationships/tags" Target="../tags/tag149.xml"/><Relationship Id="rId35" Type="http://schemas.openxmlformats.org/officeDocument/2006/relationships/tags" Target="../tags/tag148.xml"/><Relationship Id="rId34" Type="http://schemas.openxmlformats.org/officeDocument/2006/relationships/tags" Target="../tags/tag147.xml"/><Relationship Id="rId33" Type="http://schemas.openxmlformats.org/officeDocument/2006/relationships/tags" Target="../tags/tag146.xml"/><Relationship Id="rId32" Type="http://schemas.openxmlformats.org/officeDocument/2006/relationships/tags" Target="../tags/tag145.xml"/><Relationship Id="rId31" Type="http://schemas.openxmlformats.org/officeDocument/2006/relationships/tags" Target="../tags/tag144.xml"/><Relationship Id="rId30" Type="http://schemas.openxmlformats.org/officeDocument/2006/relationships/tags" Target="../tags/tag143.xml"/><Relationship Id="rId3" Type="http://schemas.openxmlformats.org/officeDocument/2006/relationships/tags" Target="../tags/tag116.xml"/><Relationship Id="rId29" Type="http://schemas.openxmlformats.org/officeDocument/2006/relationships/tags" Target="../tags/tag142.xml"/><Relationship Id="rId28" Type="http://schemas.openxmlformats.org/officeDocument/2006/relationships/tags" Target="../tags/tag141.xml"/><Relationship Id="rId27" Type="http://schemas.openxmlformats.org/officeDocument/2006/relationships/tags" Target="../tags/tag140.xml"/><Relationship Id="rId26" Type="http://schemas.openxmlformats.org/officeDocument/2006/relationships/tags" Target="../tags/tag139.xml"/><Relationship Id="rId25" Type="http://schemas.openxmlformats.org/officeDocument/2006/relationships/tags" Target="../tags/tag138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tags" Target="../tags/tag115.xml"/><Relationship Id="rId19" Type="http://schemas.openxmlformats.org/officeDocument/2006/relationships/tags" Target="../tags/tag132.xml"/><Relationship Id="rId18" Type="http://schemas.openxmlformats.org/officeDocument/2006/relationships/tags" Target="../tags/tag131.xml"/><Relationship Id="rId17" Type="http://schemas.openxmlformats.org/officeDocument/2006/relationships/tags" Target="../tags/tag130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9" Type="http://schemas.openxmlformats.org/officeDocument/2006/relationships/tags" Target="../tags/tag263.xml"/><Relationship Id="rId98" Type="http://schemas.openxmlformats.org/officeDocument/2006/relationships/tags" Target="../tags/tag262.xml"/><Relationship Id="rId97" Type="http://schemas.openxmlformats.org/officeDocument/2006/relationships/tags" Target="../tags/tag261.xml"/><Relationship Id="rId96" Type="http://schemas.openxmlformats.org/officeDocument/2006/relationships/tags" Target="../tags/tag260.xml"/><Relationship Id="rId95" Type="http://schemas.openxmlformats.org/officeDocument/2006/relationships/tags" Target="../tags/tag259.xml"/><Relationship Id="rId94" Type="http://schemas.openxmlformats.org/officeDocument/2006/relationships/tags" Target="../tags/tag258.xml"/><Relationship Id="rId93" Type="http://schemas.openxmlformats.org/officeDocument/2006/relationships/tags" Target="../tags/tag257.xml"/><Relationship Id="rId92" Type="http://schemas.openxmlformats.org/officeDocument/2006/relationships/tags" Target="../tags/tag256.xml"/><Relationship Id="rId91" Type="http://schemas.openxmlformats.org/officeDocument/2006/relationships/tags" Target="../tags/tag255.xml"/><Relationship Id="rId90" Type="http://schemas.openxmlformats.org/officeDocument/2006/relationships/tags" Target="../tags/tag254.xml"/><Relationship Id="rId9" Type="http://schemas.openxmlformats.org/officeDocument/2006/relationships/tags" Target="../tags/tag173.xml"/><Relationship Id="rId89" Type="http://schemas.openxmlformats.org/officeDocument/2006/relationships/tags" Target="../tags/tag253.xml"/><Relationship Id="rId88" Type="http://schemas.openxmlformats.org/officeDocument/2006/relationships/tags" Target="../tags/tag252.xml"/><Relationship Id="rId87" Type="http://schemas.openxmlformats.org/officeDocument/2006/relationships/tags" Target="../tags/tag251.xml"/><Relationship Id="rId86" Type="http://schemas.openxmlformats.org/officeDocument/2006/relationships/tags" Target="../tags/tag250.xml"/><Relationship Id="rId85" Type="http://schemas.openxmlformats.org/officeDocument/2006/relationships/tags" Target="../tags/tag249.xml"/><Relationship Id="rId84" Type="http://schemas.openxmlformats.org/officeDocument/2006/relationships/tags" Target="../tags/tag248.xml"/><Relationship Id="rId83" Type="http://schemas.openxmlformats.org/officeDocument/2006/relationships/tags" Target="../tags/tag247.xml"/><Relationship Id="rId82" Type="http://schemas.openxmlformats.org/officeDocument/2006/relationships/tags" Target="../tags/tag246.xml"/><Relationship Id="rId81" Type="http://schemas.openxmlformats.org/officeDocument/2006/relationships/tags" Target="../tags/tag245.xml"/><Relationship Id="rId80" Type="http://schemas.openxmlformats.org/officeDocument/2006/relationships/tags" Target="../tags/tag244.xml"/><Relationship Id="rId8" Type="http://schemas.openxmlformats.org/officeDocument/2006/relationships/tags" Target="../tags/tag172.xml"/><Relationship Id="rId79" Type="http://schemas.openxmlformats.org/officeDocument/2006/relationships/tags" Target="../tags/tag243.xml"/><Relationship Id="rId78" Type="http://schemas.openxmlformats.org/officeDocument/2006/relationships/tags" Target="../tags/tag242.xml"/><Relationship Id="rId77" Type="http://schemas.openxmlformats.org/officeDocument/2006/relationships/tags" Target="../tags/tag241.xml"/><Relationship Id="rId76" Type="http://schemas.openxmlformats.org/officeDocument/2006/relationships/tags" Target="../tags/tag240.xml"/><Relationship Id="rId75" Type="http://schemas.openxmlformats.org/officeDocument/2006/relationships/tags" Target="../tags/tag239.xml"/><Relationship Id="rId74" Type="http://schemas.openxmlformats.org/officeDocument/2006/relationships/tags" Target="../tags/tag238.xml"/><Relationship Id="rId73" Type="http://schemas.openxmlformats.org/officeDocument/2006/relationships/tags" Target="../tags/tag237.xml"/><Relationship Id="rId72" Type="http://schemas.openxmlformats.org/officeDocument/2006/relationships/tags" Target="../tags/tag236.xml"/><Relationship Id="rId71" Type="http://schemas.openxmlformats.org/officeDocument/2006/relationships/tags" Target="../tags/tag235.xml"/><Relationship Id="rId70" Type="http://schemas.openxmlformats.org/officeDocument/2006/relationships/tags" Target="../tags/tag234.xml"/><Relationship Id="rId7" Type="http://schemas.openxmlformats.org/officeDocument/2006/relationships/tags" Target="../tags/tag171.xml"/><Relationship Id="rId69" Type="http://schemas.openxmlformats.org/officeDocument/2006/relationships/tags" Target="../tags/tag233.xml"/><Relationship Id="rId68" Type="http://schemas.openxmlformats.org/officeDocument/2006/relationships/tags" Target="../tags/tag232.xml"/><Relationship Id="rId67" Type="http://schemas.openxmlformats.org/officeDocument/2006/relationships/tags" Target="../tags/tag231.xml"/><Relationship Id="rId66" Type="http://schemas.openxmlformats.org/officeDocument/2006/relationships/tags" Target="../tags/tag230.xml"/><Relationship Id="rId65" Type="http://schemas.openxmlformats.org/officeDocument/2006/relationships/tags" Target="../tags/tag229.xml"/><Relationship Id="rId64" Type="http://schemas.openxmlformats.org/officeDocument/2006/relationships/tags" Target="../tags/tag228.xml"/><Relationship Id="rId63" Type="http://schemas.openxmlformats.org/officeDocument/2006/relationships/tags" Target="../tags/tag227.xml"/><Relationship Id="rId62" Type="http://schemas.openxmlformats.org/officeDocument/2006/relationships/tags" Target="../tags/tag226.xml"/><Relationship Id="rId61" Type="http://schemas.openxmlformats.org/officeDocument/2006/relationships/tags" Target="../tags/tag225.xml"/><Relationship Id="rId60" Type="http://schemas.openxmlformats.org/officeDocument/2006/relationships/tags" Target="../tags/tag224.xml"/><Relationship Id="rId6" Type="http://schemas.openxmlformats.org/officeDocument/2006/relationships/tags" Target="../tags/tag170.xml"/><Relationship Id="rId59" Type="http://schemas.openxmlformats.org/officeDocument/2006/relationships/tags" Target="../tags/tag223.xml"/><Relationship Id="rId58" Type="http://schemas.openxmlformats.org/officeDocument/2006/relationships/tags" Target="../tags/tag222.xml"/><Relationship Id="rId57" Type="http://schemas.openxmlformats.org/officeDocument/2006/relationships/tags" Target="../tags/tag221.xml"/><Relationship Id="rId56" Type="http://schemas.openxmlformats.org/officeDocument/2006/relationships/tags" Target="../tags/tag220.xml"/><Relationship Id="rId55" Type="http://schemas.openxmlformats.org/officeDocument/2006/relationships/tags" Target="../tags/tag219.xml"/><Relationship Id="rId54" Type="http://schemas.openxmlformats.org/officeDocument/2006/relationships/tags" Target="../tags/tag218.xml"/><Relationship Id="rId53" Type="http://schemas.openxmlformats.org/officeDocument/2006/relationships/tags" Target="../tags/tag217.xml"/><Relationship Id="rId52" Type="http://schemas.openxmlformats.org/officeDocument/2006/relationships/tags" Target="../tags/tag216.xml"/><Relationship Id="rId51" Type="http://schemas.openxmlformats.org/officeDocument/2006/relationships/tags" Target="../tags/tag215.xml"/><Relationship Id="rId50" Type="http://schemas.openxmlformats.org/officeDocument/2006/relationships/tags" Target="../tags/tag214.xml"/><Relationship Id="rId5" Type="http://schemas.openxmlformats.org/officeDocument/2006/relationships/tags" Target="../tags/tag169.xml"/><Relationship Id="rId49" Type="http://schemas.openxmlformats.org/officeDocument/2006/relationships/tags" Target="../tags/tag213.xml"/><Relationship Id="rId48" Type="http://schemas.openxmlformats.org/officeDocument/2006/relationships/tags" Target="../tags/tag212.xml"/><Relationship Id="rId47" Type="http://schemas.openxmlformats.org/officeDocument/2006/relationships/tags" Target="../tags/tag211.xml"/><Relationship Id="rId46" Type="http://schemas.openxmlformats.org/officeDocument/2006/relationships/tags" Target="../tags/tag210.xml"/><Relationship Id="rId45" Type="http://schemas.openxmlformats.org/officeDocument/2006/relationships/tags" Target="../tags/tag209.xml"/><Relationship Id="rId44" Type="http://schemas.openxmlformats.org/officeDocument/2006/relationships/tags" Target="../tags/tag208.xml"/><Relationship Id="rId43" Type="http://schemas.openxmlformats.org/officeDocument/2006/relationships/tags" Target="../tags/tag207.xml"/><Relationship Id="rId42" Type="http://schemas.openxmlformats.org/officeDocument/2006/relationships/tags" Target="../tags/tag206.xml"/><Relationship Id="rId41" Type="http://schemas.openxmlformats.org/officeDocument/2006/relationships/tags" Target="../tags/tag205.xml"/><Relationship Id="rId40" Type="http://schemas.openxmlformats.org/officeDocument/2006/relationships/tags" Target="../tags/tag204.xml"/><Relationship Id="rId4" Type="http://schemas.openxmlformats.org/officeDocument/2006/relationships/tags" Target="../tags/tag168.xml"/><Relationship Id="rId39" Type="http://schemas.openxmlformats.org/officeDocument/2006/relationships/tags" Target="../tags/tag203.xml"/><Relationship Id="rId38" Type="http://schemas.openxmlformats.org/officeDocument/2006/relationships/tags" Target="../tags/tag202.xml"/><Relationship Id="rId37" Type="http://schemas.openxmlformats.org/officeDocument/2006/relationships/tags" Target="../tags/tag201.xml"/><Relationship Id="rId36" Type="http://schemas.openxmlformats.org/officeDocument/2006/relationships/tags" Target="../tags/tag200.xml"/><Relationship Id="rId35" Type="http://schemas.openxmlformats.org/officeDocument/2006/relationships/tags" Target="../tags/tag199.xml"/><Relationship Id="rId34" Type="http://schemas.openxmlformats.org/officeDocument/2006/relationships/tags" Target="../tags/tag198.xml"/><Relationship Id="rId33" Type="http://schemas.openxmlformats.org/officeDocument/2006/relationships/tags" Target="../tags/tag197.xml"/><Relationship Id="rId32" Type="http://schemas.openxmlformats.org/officeDocument/2006/relationships/tags" Target="../tags/tag196.xml"/><Relationship Id="rId31" Type="http://schemas.openxmlformats.org/officeDocument/2006/relationships/tags" Target="../tags/tag195.xml"/><Relationship Id="rId30" Type="http://schemas.openxmlformats.org/officeDocument/2006/relationships/tags" Target="../tags/tag194.xml"/><Relationship Id="rId3" Type="http://schemas.openxmlformats.org/officeDocument/2006/relationships/tags" Target="../tags/tag167.xml"/><Relationship Id="rId29" Type="http://schemas.openxmlformats.org/officeDocument/2006/relationships/tags" Target="../tags/tag193.xml"/><Relationship Id="rId28" Type="http://schemas.openxmlformats.org/officeDocument/2006/relationships/tags" Target="../tags/tag192.xml"/><Relationship Id="rId27" Type="http://schemas.openxmlformats.org/officeDocument/2006/relationships/tags" Target="../tags/tag191.xml"/><Relationship Id="rId26" Type="http://schemas.openxmlformats.org/officeDocument/2006/relationships/tags" Target="../tags/tag190.xml"/><Relationship Id="rId25" Type="http://schemas.openxmlformats.org/officeDocument/2006/relationships/tags" Target="../tags/tag189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tags" Target="../tags/tag166.xml"/><Relationship Id="rId19" Type="http://schemas.openxmlformats.org/officeDocument/2006/relationships/tags" Target="../tags/tag183.xml"/><Relationship Id="rId18" Type="http://schemas.openxmlformats.org/officeDocument/2006/relationships/tags" Target="../tags/tag182.xml"/><Relationship Id="rId17" Type="http://schemas.openxmlformats.org/officeDocument/2006/relationships/tags" Target="../tags/tag181.xml"/><Relationship Id="rId16" Type="http://schemas.openxmlformats.org/officeDocument/2006/relationships/tags" Target="../tags/tag180.xml"/><Relationship Id="rId15" Type="http://schemas.openxmlformats.org/officeDocument/2006/relationships/tags" Target="../tags/tag179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3" Type="http://schemas.openxmlformats.org/officeDocument/2006/relationships/tags" Target="../tags/tag277.xml"/><Relationship Id="rId112" Type="http://schemas.openxmlformats.org/officeDocument/2006/relationships/tags" Target="../tags/tag276.xml"/><Relationship Id="rId111" Type="http://schemas.openxmlformats.org/officeDocument/2006/relationships/tags" Target="../tags/tag275.xml"/><Relationship Id="rId110" Type="http://schemas.openxmlformats.org/officeDocument/2006/relationships/tags" Target="../tags/tag274.xml"/><Relationship Id="rId11" Type="http://schemas.openxmlformats.org/officeDocument/2006/relationships/tags" Target="../tags/tag175.xml"/><Relationship Id="rId109" Type="http://schemas.openxmlformats.org/officeDocument/2006/relationships/tags" Target="../tags/tag273.xml"/><Relationship Id="rId108" Type="http://schemas.openxmlformats.org/officeDocument/2006/relationships/tags" Target="../tags/tag272.xml"/><Relationship Id="rId107" Type="http://schemas.openxmlformats.org/officeDocument/2006/relationships/tags" Target="../tags/tag271.xml"/><Relationship Id="rId106" Type="http://schemas.openxmlformats.org/officeDocument/2006/relationships/tags" Target="../tags/tag270.xml"/><Relationship Id="rId105" Type="http://schemas.openxmlformats.org/officeDocument/2006/relationships/tags" Target="../tags/tag269.xml"/><Relationship Id="rId104" Type="http://schemas.openxmlformats.org/officeDocument/2006/relationships/tags" Target="../tags/tag268.xml"/><Relationship Id="rId103" Type="http://schemas.openxmlformats.org/officeDocument/2006/relationships/tags" Target="../tags/tag267.xml"/><Relationship Id="rId102" Type="http://schemas.openxmlformats.org/officeDocument/2006/relationships/tags" Target="../tags/tag266.xml"/><Relationship Id="rId101" Type="http://schemas.openxmlformats.org/officeDocument/2006/relationships/tags" Target="../tags/tag265.xml"/><Relationship Id="rId100" Type="http://schemas.openxmlformats.org/officeDocument/2006/relationships/tags" Target="../tags/tag264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85.xml"/><Relationship Id="rId8" Type="http://schemas.openxmlformats.org/officeDocument/2006/relationships/tags" Target="../tags/tag284.xml"/><Relationship Id="rId7" Type="http://schemas.openxmlformats.org/officeDocument/2006/relationships/tags" Target="../tags/tag283.xml"/><Relationship Id="rId6" Type="http://schemas.openxmlformats.org/officeDocument/2006/relationships/tags" Target="../tags/tag282.xml"/><Relationship Id="rId53" Type="http://schemas.openxmlformats.org/officeDocument/2006/relationships/tags" Target="../tags/tag329.xml"/><Relationship Id="rId52" Type="http://schemas.openxmlformats.org/officeDocument/2006/relationships/tags" Target="../tags/tag328.xml"/><Relationship Id="rId51" Type="http://schemas.openxmlformats.org/officeDocument/2006/relationships/tags" Target="../tags/tag327.xml"/><Relationship Id="rId50" Type="http://schemas.openxmlformats.org/officeDocument/2006/relationships/tags" Target="../tags/tag326.xml"/><Relationship Id="rId5" Type="http://schemas.openxmlformats.org/officeDocument/2006/relationships/tags" Target="../tags/tag281.xml"/><Relationship Id="rId49" Type="http://schemas.openxmlformats.org/officeDocument/2006/relationships/tags" Target="../tags/tag325.xml"/><Relationship Id="rId48" Type="http://schemas.openxmlformats.org/officeDocument/2006/relationships/tags" Target="../tags/tag324.xml"/><Relationship Id="rId47" Type="http://schemas.openxmlformats.org/officeDocument/2006/relationships/tags" Target="../tags/tag323.xml"/><Relationship Id="rId46" Type="http://schemas.openxmlformats.org/officeDocument/2006/relationships/tags" Target="../tags/tag322.xml"/><Relationship Id="rId45" Type="http://schemas.openxmlformats.org/officeDocument/2006/relationships/tags" Target="../tags/tag321.xml"/><Relationship Id="rId44" Type="http://schemas.openxmlformats.org/officeDocument/2006/relationships/tags" Target="../tags/tag320.xml"/><Relationship Id="rId43" Type="http://schemas.openxmlformats.org/officeDocument/2006/relationships/tags" Target="../tags/tag319.xml"/><Relationship Id="rId42" Type="http://schemas.openxmlformats.org/officeDocument/2006/relationships/tags" Target="../tags/tag318.xml"/><Relationship Id="rId41" Type="http://schemas.openxmlformats.org/officeDocument/2006/relationships/tags" Target="../tags/tag317.xml"/><Relationship Id="rId40" Type="http://schemas.openxmlformats.org/officeDocument/2006/relationships/tags" Target="../tags/tag316.xml"/><Relationship Id="rId4" Type="http://schemas.openxmlformats.org/officeDocument/2006/relationships/tags" Target="../tags/tag280.xml"/><Relationship Id="rId39" Type="http://schemas.openxmlformats.org/officeDocument/2006/relationships/tags" Target="../tags/tag315.xml"/><Relationship Id="rId38" Type="http://schemas.openxmlformats.org/officeDocument/2006/relationships/tags" Target="../tags/tag314.xml"/><Relationship Id="rId37" Type="http://schemas.openxmlformats.org/officeDocument/2006/relationships/tags" Target="../tags/tag313.xml"/><Relationship Id="rId36" Type="http://schemas.openxmlformats.org/officeDocument/2006/relationships/tags" Target="../tags/tag312.xml"/><Relationship Id="rId35" Type="http://schemas.openxmlformats.org/officeDocument/2006/relationships/tags" Target="../tags/tag311.xml"/><Relationship Id="rId34" Type="http://schemas.openxmlformats.org/officeDocument/2006/relationships/tags" Target="../tags/tag310.xml"/><Relationship Id="rId33" Type="http://schemas.openxmlformats.org/officeDocument/2006/relationships/tags" Target="../tags/tag309.xml"/><Relationship Id="rId32" Type="http://schemas.openxmlformats.org/officeDocument/2006/relationships/tags" Target="../tags/tag308.xml"/><Relationship Id="rId31" Type="http://schemas.openxmlformats.org/officeDocument/2006/relationships/tags" Target="../tags/tag307.xml"/><Relationship Id="rId30" Type="http://schemas.openxmlformats.org/officeDocument/2006/relationships/tags" Target="../tags/tag306.xml"/><Relationship Id="rId3" Type="http://schemas.openxmlformats.org/officeDocument/2006/relationships/tags" Target="../tags/tag279.xml"/><Relationship Id="rId29" Type="http://schemas.openxmlformats.org/officeDocument/2006/relationships/tags" Target="../tags/tag305.xml"/><Relationship Id="rId28" Type="http://schemas.openxmlformats.org/officeDocument/2006/relationships/tags" Target="../tags/tag304.xml"/><Relationship Id="rId27" Type="http://schemas.openxmlformats.org/officeDocument/2006/relationships/tags" Target="../tags/tag303.xml"/><Relationship Id="rId26" Type="http://schemas.openxmlformats.org/officeDocument/2006/relationships/tags" Target="../tags/tag302.xml"/><Relationship Id="rId25" Type="http://schemas.openxmlformats.org/officeDocument/2006/relationships/tags" Target="../tags/tag301.xml"/><Relationship Id="rId24" Type="http://schemas.openxmlformats.org/officeDocument/2006/relationships/tags" Target="../tags/tag300.xml"/><Relationship Id="rId23" Type="http://schemas.openxmlformats.org/officeDocument/2006/relationships/tags" Target="../tags/tag299.xml"/><Relationship Id="rId22" Type="http://schemas.openxmlformats.org/officeDocument/2006/relationships/tags" Target="../tags/tag298.xml"/><Relationship Id="rId21" Type="http://schemas.openxmlformats.org/officeDocument/2006/relationships/tags" Target="../tags/tag297.xml"/><Relationship Id="rId20" Type="http://schemas.openxmlformats.org/officeDocument/2006/relationships/tags" Target="../tags/tag296.xml"/><Relationship Id="rId2" Type="http://schemas.openxmlformats.org/officeDocument/2006/relationships/tags" Target="../tags/tag278.xml"/><Relationship Id="rId19" Type="http://schemas.openxmlformats.org/officeDocument/2006/relationships/tags" Target="../tags/tag295.xml"/><Relationship Id="rId18" Type="http://schemas.openxmlformats.org/officeDocument/2006/relationships/tags" Target="../tags/tag294.xml"/><Relationship Id="rId17" Type="http://schemas.openxmlformats.org/officeDocument/2006/relationships/tags" Target="../tags/tag293.xml"/><Relationship Id="rId16" Type="http://schemas.openxmlformats.org/officeDocument/2006/relationships/tags" Target="../tags/tag292.xml"/><Relationship Id="rId15" Type="http://schemas.openxmlformats.org/officeDocument/2006/relationships/tags" Target="../tags/tag291.xml"/><Relationship Id="rId14" Type="http://schemas.openxmlformats.org/officeDocument/2006/relationships/tags" Target="../tags/tag290.xml"/><Relationship Id="rId13" Type="http://schemas.openxmlformats.org/officeDocument/2006/relationships/tags" Target="../tags/tag289.xml"/><Relationship Id="rId12" Type="http://schemas.openxmlformats.org/officeDocument/2006/relationships/tags" Target="../tags/tag288.xml"/><Relationship Id="rId11" Type="http://schemas.openxmlformats.org/officeDocument/2006/relationships/tags" Target="../tags/tag287.xml"/><Relationship Id="rId10" Type="http://schemas.openxmlformats.org/officeDocument/2006/relationships/tags" Target="../tags/tag28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37.xml"/><Relationship Id="rId8" Type="http://schemas.openxmlformats.org/officeDocument/2006/relationships/tags" Target="../tags/tag336.xml"/><Relationship Id="rId7" Type="http://schemas.openxmlformats.org/officeDocument/2006/relationships/tags" Target="../tags/tag335.xml"/><Relationship Id="rId6" Type="http://schemas.openxmlformats.org/officeDocument/2006/relationships/tags" Target="../tags/tag334.xml"/><Relationship Id="rId5" Type="http://schemas.openxmlformats.org/officeDocument/2006/relationships/tags" Target="../tags/tag333.xml"/><Relationship Id="rId4" Type="http://schemas.openxmlformats.org/officeDocument/2006/relationships/tags" Target="../tags/tag332.xml"/><Relationship Id="rId3" Type="http://schemas.openxmlformats.org/officeDocument/2006/relationships/tags" Target="../tags/tag331.xml"/><Relationship Id="rId21" Type="http://schemas.openxmlformats.org/officeDocument/2006/relationships/tags" Target="../tags/tag349.xml"/><Relationship Id="rId20" Type="http://schemas.openxmlformats.org/officeDocument/2006/relationships/tags" Target="../tags/tag348.xml"/><Relationship Id="rId2" Type="http://schemas.openxmlformats.org/officeDocument/2006/relationships/tags" Target="../tags/tag330.xml"/><Relationship Id="rId19" Type="http://schemas.openxmlformats.org/officeDocument/2006/relationships/tags" Target="../tags/tag347.xml"/><Relationship Id="rId18" Type="http://schemas.openxmlformats.org/officeDocument/2006/relationships/tags" Target="../tags/tag346.xml"/><Relationship Id="rId17" Type="http://schemas.openxmlformats.org/officeDocument/2006/relationships/tags" Target="../tags/tag345.xml"/><Relationship Id="rId16" Type="http://schemas.openxmlformats.org/officeDocument/2006/relationships/tags" Target="../tags/tag344.xml"/><Relationship Id="rId15" Type="http://schemas.openxmlformats.org/officeDocument/2006/relationships/tags" Target="../tags/tag343.xml"/><Relationship Id="rId14" Type="http://schemas.openxmlformats.org/officeDocument/2006/relationships/tags" Target="../tags/tag342.xml"/><Relationship Id="rId13" Type="http://schemas.openxmlformats.org/officeDocument/2006/relationships/tags" Target="../tags/tag341.xml"/><Relationship Id="rId12" Type="http://schemas.openxmlformats.org/officeDocument/2006/relationships/tags" Target="../tags/tag340.xml"/><Relationship Id="rId11" Type="http://schemas.openxmlformats.org/officeDocument/2006/relationships/tags" Target="../tags/tag339.xml"/><Relationship Id="rId10" Type="http://schemas.openxmlformats.org/officeDocument/2006/relationships/tags" Target="../tags/tag33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56.xml"/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364.xml"/><Relationship Id="rId8" Type="http://schemas.openxmlformats.org/officeDocument/2006/relationships/tags" Target="../tags/tag363.xml"/><Relationship Id="rId7" Type="http://schemas.openxmlformats.org/officeDocument/2006/relationships/tags" Target="../tags/tag362.xml"/><Relationship Id="rId6" Type="http://schemas.openxmlformats.org/officeDocument/2006/relationships/tags" Target="../tags/tag361.xml"/><Relationship Id="rId5" Type="http://schemas.openxmlformats.org/officeDocument/2006/relationships/tags" Target="../tags/tag360.xml"/><Relationship Id="rId4" Type="http://schemas.openxmlformats.org/officeDocument/2006/relationships/tags" Target="../tags/tag359.xml"/><Relationship Id="rId35" Type="http://schemas.openxmlformats.org/officeDocument/2006/relationships/tags" Target="../tags/tag390.xml"/><Relationship Id="rId34" Type="http://schemas.openxmlformats.org/officeDocument/2006/relationships/tags" Target="../tags/tag389.xml"/><Relationship Id="rId33" Type="http://schemas.openxmlformats.org/officeDocument/2006/relationships/tags" Target="../tags/tag388.xml"/><Relationship Id="rId32" Type="http://schemas.openxmlformats.org/officeDocument/2006/relationships/tags" Target="../tags/tag387.xml"/><Relationship Id="rId31" Type="http://schemas.openxmlformats.org/officeDocument/2006/relationships/tags" Target="../tags/tag386.xml"/><Relationship Id="rId30" Type="http://schemas.openxmlformats.org/officeDocument/2006/relationships/tags" Target="../tags/tag385.xml"/><Relationship Id="rId3" Type="http://schemas.openxmlformats.org/officeDocument/2006/relationships/tags" Target="../tags/tag358.xml"/><Relationship Id="rId29" Type="http://schemas.openxmlformats.org/officeDocument/2006/relationships/tags" Target="../tags/tag384.xml"/><Relationship Id="rId28" Type="http://schemas.openxmlformats.org/officeDocument/2006/relationships/tags" Target="../tags/tag383.xml"/><Relationship Id="rId27" Type="http://schemas.openxmlformats.org/officeDocument/2006/relationships/tags" Target="../tags/tag382.xml"/><Relationship Id="rId26" Type="http://schemas.openxmlformats.org/officeDocument/2006/relationships/tags" Target="../tags/tag381.xml"/><Relationship Id="rId25" Type="http://schemas.openxmlformats.org/officeDocument/2006/relationships/tags" Target="../tags/tag380.xml"/><Relationship Id="rId24" Type="http://schemas.openxmlformats.org/officeDocument/2006/relationships/tags" Target="../tags/tag379.xml"/><Relationship Id="rId23" Type="http://schemas.openxmlformats.org/officeDocument/2006/relationships/tags" Target="../tags/tag378.xml"/><Relationship Id="rId22" Type="http://schemas.openxmlformats.org/officeDocument/2006/relationships/tags" Target="../tags/tag377.xml"/><Relationship Id="rId21" Type="http://schemas.openxmlformats.org/officeDocument/2006/relationships/tags" Target="../tags/tag376.xml"/><Relationship Id="rId20" Type="http://schemas.openxmlformats.org/officeDocument/2006/relationships/tags" Target="../tags/tag375.xml"/><Relationship Id="rId2" Type="http://schemas.openxmlformats.org/officeDocument/2006/relationships/tags" Target="../tags/tag357.xml"/><Relationship Id="rId19" Type="http://schemas.openxmlformats.org/officeDocument/2006/relationships/tags" Target="../tags/tag374.xml"/><Relationship Id="rId18" Type="http://schemas.openxmlformats.org/officeDocument/2006/relationships/tags" Target="../tags/tag373.xml"/><Relationship Id="rId17" Type="http://schemas.openxmlformats.org/officeDocument/2006/relationships/tags" Target="../tags/tag372.xml"/><Relationship Id="rId16" Type="http://schemas.openxmlformats.org/officeDocument/2006/relationships/tags" Target="../tags/tag371.xml"/><Relationship Id="rId15" Type="http://schemas.openxmlformats.org/officeDocument/2006/relationships/tags" Target="../tags/tag370.xml"/><Relationship Id="rId14" Type="http://schemas.openxmlformats.org/officeDocument/2006/relationships/tags" Target="../tags/tag369.xml"/><Relationship Id="rId13" Type="http://schemas.openxmlformats.org/officeDocument/2006/relationships/tags" Target="../tags/tag368.xml"/><Relationship Id="rId12" Type="http://schemas.openxmlformats.org/officeDocument/2006/relationships/tags" Target="../tags/tag367.xml"/><Relationship Id="rId11" Type="http://schemas.openxmlformats.org/officeDocument/2006/relationships/tags" Target="../tags/tag366.xml"/><Relationship Id="rId10" Type="http://schemas.openxmlformats.org/officeDocument/2006/relationships/tags" Target="../tags/tag36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398.xml"/><Relationship Id="rId8" Type="http://schemas.openxmlformats.org/officeDocument/2006/relationships/tags" Target="../tags/tag397.xml"/><Relationship Id="rId7" Type="http://schemas.openxmlformats.org/officeDocument/2006/relationships/tags" Target="../tags/tag396.xml"/><Relationship Id="rId6" Type="http://schemas.openxmlformats.org/officeDocument/2006/relationships/tags" Target="../tags/tag395.xml"/><Relationship Id="rId5" Type="http://schemas.openxmlformats.org/officeDocument/2006/relationships/tags" Target="../tags/tag394.xml"/><Relationship Id="rId4" Type="http://schemas.openxmlformats.org/officeDocument/2006/relationships/tags" Target="../tags/tag393.xml"/><Relationship Id="rId3" Type="http://schemas.openxmlformats.org/officeDocument/2006/relationships/tags" Target="../tags/tag392.xml"/><Relationship Id="rId21" Type="http://schemas.openxmlformats.org/officeDocument/2006/relationships/tags" Target="../tags/tag410.xml"/><Relationship Id="rId20" Type="http://schemas.openxmlformats.org/officeDocument/2006/relationships/tags" Target="../tags/tag409.xml"/><Relationship Id="rId2" Type="http://schemas.openxmlformats.org/officeDocument/2006/relationships/tags" Target="../tags/tag391.xml"/><Relationship Id="rId19" Type="http://schemas.openxmlformats.org/officeDocument/2006/relationships/tags" Target="../tags/tag408.xml"/><Relationship Id="rId18" Type="http://schemas.openxmlformats.org/officeDocument/2006/relationships/tags" Target="../tags/tag407.xml"/><Relationship Id="rId17" Type="http://schemas.openxmlformats.org/officeDocument/2006/relationships/tags" Target="../tags/tag406.xml"/><Relationship Id="rId16" Type="http://schemas.openxmlformats.org/officeDocument/2006/relationships/tags" Target="../tags/tag405.xml"/><Relationship Id="rId15" Type="http://schemas.openxmlformats.org/officeDocument/2006/relationships/tags" Target="../tags/tag404.xml"/><Relationship Id="rId14" Type="http://schemas.openxmlformats.org/officeDocument/2006/relationships/tags" Target="../tags/tag403.xml"/><Relationship Id="rId13" Type="http://schemas.openxmlformats.org/officeDocument/2006/relationships/tags" Target="../tags/tag402.xml"/><Relationship Id="rId12" Type="http://schemas.openxmlformats.org/officeDocument/2006/relationships/tags" Target="../tags/tag401.xml"/><Relationship Id="rId11" Type="http://schemas.openxmlformats.org/officeDocument/2006/relationships/tags" Target="../tags/tag400.xml"/><Relationship Id="rId10" Type="http://schemas.openxmlformats.org/officeDocument/2006/relationships/tags" Target="../tags/tag39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 rot="10800000">
            <a:off x="932838" y="1215627"/>
            <a:ext cx="1849919" cy="796976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 rot="10800000">
            <a:off x="8748124" y="4981291"/>
            <a:ext cx="2603415" cy="962465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771656" y="3759527"/>
            <a:ext cx="2317814" cy="2066261"/>
            <a:chOff x="8821007" y="7630578"/>
            <a:chExt cx="2718560" cy="2423515"/>
          </a:xfrm>
          <a:solidFill>
            <a:schemeClr val="bg1"/>
          </a:solidFill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椭圆 9"/>
            <p:cNvSpPr/>
            <p:nvPr>
              <p:custDataLst>
                <p:tags r:id="rId5"/>
              </p:custDataLst>
            </p:nvPr>
          </p:nvSpPr>
          <p:spPr>
            <a:xfrm>
              <a:off x="8821007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6"/>
              </p:custDataLst>
            </p:nvPr>
          </p:nvSpPr>
          <p:spPr>
            <a:xfrm>
              <a:off x="9198273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7"/>
              </p:custDataLst>
            </p:nvPr>
          </p:nvSpPr>
          <p:spPr>
            <a:xfrm>
              <a:off x="9569152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8"/>
              </p:custDataLst>
            </p:nvPr>
          </p:nvSpPr>
          <p:spPr>
            <a:xfrm>
              <a:off x="9946418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9"/>
              </p:custDataLst>
            </p:nvPr>
          </p:nvSpPr>
          <p:spPr>
            <a:xfrm>
              <a:off x="10312429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10"/>
              </p:custDataLst>
            </p:nvPr>
          </p:nvSpPr>
          <p:spPr>
            <a:xfrm>
              <a:off x="10689695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11"/>
              </p:custDataLst>
            </p:nvPr>
          </p:nvSpPr>
          <p:spPr>
            <a:xfrm>
              <a:off x="11060574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>
              <p:custDataLst>
                <p:tags r:id="rId12"/>
              </p:custDataLst>
            </p:nvPr>
          </p:nvSpPr>
          <p:spPr>
            <a:xfrm>
              <a:off x="11437840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13"/>
              </p:custDataLst>
            </p:nvPr>
          </p:nvSpPr>
          <p:spPr>
            <a:xfrm>
              <a:off x="8821007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4"/>
              </p:custDataLst>
            </p:nvPr>
          </p:nvSpPr>
          <p:spPr>
            <a:xfrm>
              <a:off x="9198273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15"/>
              </p:custDataLst>
            </p:nvPr>
          </p:nvSpPr>
          <p:spPr>
            <a:xfrm>
              <a:off x="9569152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16"/>
              </p:custDataLst>
            </p:nvPr>
          </p:nvSpPr>
          <p:spPr>
            <a:xfrm>
              <a:off x="9946418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椭圆 24"/>
            <p:cNvSpPr/>
            <p:nvPr>
              <p:custDataLst>
                <p:tags r:id="rId17"/>
              </p:custDataLst>
            </p:nvPr>
          </p:nvSpPr>
          <p:spPr>
            <a:xfrm>
              <a:off x="10312429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椭圆 25"/>
            <p:cNvSpPr/>
            <p:nvPr>
              <p:custDataLst>
                <p:tags r:id="rId18"/>
              </p:custDataLst>
            </p:nvPr>
          </p:nvSpPr>
          <p:spPr>
            <a:xfrm>
              <a:off x="10689695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19"/>
              </p:custDataLst>
            </p:nvPr>
          </p:nvSpPr>
          <p:spPr>
            <a:xfrm>
              <a:off x="11060574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>
              <p:custDataLst>
                <p:tags r:id="rId20"/>
              </p:custDataLst>
            </p:nvPr>
          </p:nvSpPr>
          <p:spPr>
            <a:xfrm>
              <a:off x="11437840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/>
            <p:nvPr>
              <p:custDataLst>
                <p:tags r:id="rId21"/>
              </p:custDataLst>
            </p:nvPr>
          </p:nvSpPr>
          <p:spPr>
            <a:xfrm>
              <a:off x="8821007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0" name="椭圆 29"/>
            <p:cNvSpPr/>
            <p:nvPr>
              <p:custDataLst>
                <p:tags r:id="rId22"/>
              </p:custDataLst>
            </p:nvPr>
          </p:nvSpPr>
          <p:spPr>
            <a:xfrm>
              <a:off x="9198273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>
              <p:custDataLst>
                <p:tags r:id="rId23"/>
              </p:custDataLst>
            </p:nvPr>
          </p:nvSpPr>
          <p:spPr>
            <a:xfrm>
              <a:off x="9569152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>
              <p:custDataLst>
                <p:tags r:id="rId24"/>
              </p:custDataLst>
            </p:nvPr>
          </p:nvSpPr>
          <p:spPr>
            <a:xfrm>
              <a:off x="9946418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3" name="椭圆 32"/>
            <p:cNvSpPr/>
            <p:nvPr>
              <p:custDataLst>
                <p:tags r:id="rId25"/>
              </p:custDataLst>
            </p:nvPr>
          </p:nvSpPr>
          <p:spPr>
            <a:xfrm>
              <a:off x="10312429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4" name="椭圆 33"/>
            <p:cNvSpPr/>
            <p:nvPr>
              <p:custDataLst>
                <p:tags r:id="rId26"/>
              </p:custDataLst>
            </p:nvPr>
          </p:nvSpPr>
          <p:spPr>
            <a:xfrm>
              <a:off x="10689695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27"/>
              </p:custDataLst>
            </p:nvPr>
          </p:nvSpPr>
          <p:spPr>
            <a:xfrm>
              <a:off x="11060574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28"/>
              </p:custDataLst>
            </p:nvPr>
          </p:nvSpPr>
          <p:spPr>
            <a:xfrm>
              <a:off x="11437840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7" name="椭圆 36"/>
            <p:cNvSpPr/>
            <p:nvPr>
              <p:custDataLst>
                <p:tags r:id="rId29"/>
              </p:custDataLst>
            </p:nvPr>
          </p:nvSpPr>
          <p:spPr>
            <a:xfrm>
              <a:off x="8821007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>
              <p:custDataLst>
                <p:tags r:id="rId30"/>
              </p:custDataLst>
            </p:nvPr>
          </p:nvSpPr>
          <p:spPr>
            <a:xfrm>
              <a:off x="9198273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9" name="椭圆 38"/>
            <p:cNvSpPr/>
            <p:nvPr>
              <p:custDataLst>
                <p:tags r:id="rId31"/>
              </p:custDataLst>
            </p:nvPr>
          </p:nvSpPr>
          <p:spPr>
            <a:xfrm>
              <a:off x="9569152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0" name="椭圆 39"/>
            <p:cNvSpPr/>
            <p:nvPr>
              <p:custDataLst>
                <p:tags r:id="rId32"/>
              </p:custDataLst>
            </p:nvPr>
          </p:nvSpPr>
          <p:spPr>
            <a:xfrm>
              <a:off x="9946418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33"/>
              </p:custDataLst>
            </p:nvPr>
          </p:nvSpPr>
          <p:spPr>
            <a:xfrm>
              <a:off x="10312429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34"/>
              </p:custDataLst>
            </p:nvPr>
          </p:nvSpPr>
          <p:spPr>
            <a:xfrm>
              <a:off x="10689695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35"/>
              </p:custDataLst>
            </p:nvPr>
          </p:nvSpPr>
          <p:spPr>
            <a:xfrm>
              <a:off x="11060574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36"/>
              </p:custDataLst>
            </p:nvPr>
          </p:nvSpPr>
          <p:spPr>
            <a:xfrm>
              <a:off x="11437840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37"/>
              </p:custDataLst>
            </p:nvPr>
          </p:nvSpPr>
          <p:spPr>
            <a:xfrm>
              <a:off x="8821007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38"/>
              </p:custDataLst>
            </p:nvPr>
          </p:nvSpPr>
          <p:spPr>
            <a:xfrm>
              <a:off x="9198273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7" name="椭圆 46"/>
            <p:cNvSpPr/>
            <p:nvPr>
              <p:custDataLst>
                <p:tags r:id="rId39"/>
              </p:custDataLst>
            </p:nvPr>
          </p:nvSpPr>
          <p:spPr>
            <a:xfrm>
              <a:off x="9569152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8" name="椭圆 47"/>
            <p:cNvSpPr/>
            <p:nvPr>
              <p:custDataLst>
                <p:tags r:id="rId40"/>
              </p:custDataLst>
            </p:nvPr>
          </p:nvSpPr>
          <p:spPr>
            <a:xfrm>
              <a:off x="9946418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9" name="椭圆 48"/>
            <p:cNvSpPr/>
            <p:nvPr>
              <p:custDataLst>
                <p:tags r:id="rId41"/>
              </p:custDataLst>
            </p:nvPr>
          </p:nvSpPr>
          <p:spPr>
            <a:xfrm>
              <a:off x="10312429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50" name="椭圆 49"/>
            <p:cNvSpPr/>
            <p:nvPr>
              <p:custDataLst>
                <p:tags r:id="rId42"/>
              </p:custDataLst>
            </p:nvPr>
          </p:nvSpPr>
          <p:spPr>
            <a:xfrm>
              <a:off x="10689695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51" name="椭圆 50"/>
            <p:cNvSpPr/>
            <p:nvPr>
              <p:custDataLst>
                <p:tags r:id="rId43"/>
              </p:custDataLst>
            </p:nvPr>
          </p:nvSpPr>
          <p:spPr>
            <a:xfrm>
              <a:off x="11060574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52" name="椭圆 51"/>
            <p:cNvSpPr/>
            <p:nvPr>
              <p:custDataLst>
                <p:tags r:id="rId44"/>
              </p:custDataLst>
            </p:nvPr>
          </p:nvSpPr>
          <p:spPr>
            <a:xfrm>
              <a:off x="11437840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8821007" y="9308201"/>
              <a:ext cx="2718560" cy="101727"/>
              <a:chOff x="8821007" y="9308201"/>
              <a:chExt cx="2718560" cy="101727"/>
            </a:xfrm>
            <a:grpFill/>
          </p:grpSpPr>
          <p:sp>
            <p:nvSpPr>
              <p:cNvPr id="72" name="椭圆 71"/>
              <p:cNvSpPr/>
              <p:nvPr>
                <p:custDataLst>
                  <p:tags r:id="rId45"/>
                </p:custDataLst>
              </p:nvPr>
            </p:nvSpPr>
            <p:spPr>
              <a:xfrm>
                <a:off x="8821007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73" name="椭圆 72"/>
              <p:cNvSpPr/>
              <p:nvPr>
                <p:custDataLst>
                  <p:tags r:id="rId46"/>
                </p:custDataLst>
              </p:nvPr>
            </p:nvSpPr>
            <p:spPr>
              <a:xfrm>
                <a:off x="9198273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74" name="椭圆 73"/>
              <p:cNvSpPr/>
              <p:nvPr>
                <p:custDataLst>
                  <p:tags r:id="rId47"/>
                </p:custDataLst>
              </p:nvPr>
            </p:nvSpPr>
            <p:spPr>
              <a:xfrm>
                <a:off x="9569152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75" name="椭圆 74"/>
              <p:cNvSpPr/>
              <p:nvPr>
                <p:custDataLst>
                  <p:tags r:id="rId48"/>
                </p:custDataLst>
              </p:nvPr>
            </p:nvSpPr>
            <p:spPr>
              <a:xfrm>
                <a:off x="9946418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76" name="椭圆 75"/>
              <p:cNvSpPr/>
              <p:nvPr>
                <p:custDataLst>
                  <p:tags r:id="rId49"/>
                </p:custDataLst>
              </p:nvPr>
            </p:nvSpPr>
            <p:spPr>
              <a:xfrm>
                <a:off x="10312429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77" name="椭圆 76"/>
              <p:cNvSpPr/>
              <p:nvPr>
                <p:custDataLst>
                  <p:tags r:id="rId50"/>
                </p:custDataLst>
              </p:nvPr>
            </p:nvSpPr>
            <p:spPr>
              <a:xfrm>
                <a:off x="10689695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78" name="椭圆 77"/>
              <p:cNvSpPr/>
              <p:nvPr>
                <p:custDataLst>
                  <p:tags r:id="rId51"/>
                </p:custDataLst>
              </p:nvPr>
            </p:nvSpPr>
            <p:spPr>
              <a:xfrm>
                <a:off x="11060574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9" name="椭圆 78"/>
              <p:cNvSpPr/>
              <p:nvPr>
                <p:custDataLst>
                  <p:tags r:id="rId52"/>
                </p:custDataLst>
              </p:nvPr>
            </p:nvSpPr>
            <p:spPr>
              <a:xfrm>
                <a:off x="11437840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8821007" y="9628241"/>
              <a:ext cx="2718560" cy="101727"/>
              <a:chOff x="8821007" y="9308201"/>
              <a:chExt cx="2718560" cy="101727"/>
            </a:xfrm>
            <a:grpFill/>
          </p:grpSpPr>
          <p:sp>
            <p:nvSpPr>
              <p:cNvPr id="64" name="椭圆 63"/>
              <p:cNvSpPr/>
              <p:nvPr>
                <p:custDataLst>
                  <p:tags r:id="rId53"/>
                </p:custDataLst>
              </p:nvPr>
            </p:nvSpPr>
            <p:spPr>
              <a:xfrm>
                <a:off x="8821007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5" name="椭圆 64"/>
              <p:cNvSpPr/>
              <p:nvPr>
                <p:custDataLst>
                  <p:tags r:id="rId54"/>
                </p:custDataLst>
              </p:nvPr>
            </p:nvSpPr>
            <p:spPr>
              <a:xfrm>
                <a:off x="9198273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6" name="椭圆 65"/>
              <p:cNvSpPr/>
              <p:nvPr>
                <p:custDataLst>
                  <p:tags r:id="rId55"/>
                </p:custDataLst>
              </p:nvPr>
            </p:nvSpPr>
            <p:spPr>
              <a:xfrm>
                <a:off x="9569152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7" name="椭圆 66"/>
              <p:cNvSpPr/>
              <p:nvPr>
                <p:custDataLst>
                  <p:tags r:id="rId56"/>
                </p:custDataLst>
              </p:nvPr>
            </p:nvSpPr>
            <p:spPr>
              <a:xfrm>
                <a:off x="9946418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8" name="椭圆 67"/>
              <p:cNvSpPr/>
              <p:nvPr>
                <p:custDataLst>
                  <p:tags r:id="rId57"/>
                </p:custDataLst>
              </p:nvPr>
            </p:nvSpPr>
            <p:spPr>
              <a:xfrm>
                <a:off x="10312429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9" name="椭圆 68"/>
              <p:cNvSpPr/>
              <p:nvPr>
                <p:custDataLst>
                  <p:tags r:id="rId58"/>
                </p:custDataLst>
              </p:nvPr>
            </p:nvSpPr>
            <p:spPr>
              <a:xfrm>
                <a:off x="10689695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70" name="椭圆 69"/>
              <p:cNvSpPr/>
              <p:nvPr>
                <p:custDataLst>
                  <p:tags r:id="rId59"/>
                </p:custDataLst>
              </p:nvPr>
            </p:nvSpPr>
            <p:spPr>
              <a:xfrm>
                <a:off x="11060574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71" name="椭圆 70"/>
              <p:cNvSpPr/>
              <p:nvPr>
                <p:custDataLst>
                  <p:tags r:id="rId60"/>
                </p:custDataLst>
              </p:nvPr>
            </p:nvSpPr>
            <p:spPr>
              <a:xfrm>
                <a:off x="11437840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8821007" y="9952366"/>
              <a:ext cx="2718560" cy="101727"/>
              <a:chOff x="8821007" y="9308201"/>
              <a:chExt cx="2718560" cy="101727"/>
            </a:xfrm>
            <a:grpFill/>
          </p:grpSpPr>
          <p:sp>
            <p:nvSpPr>
              <p:cNvPr id="56" name="椭圆 55"/>
              <p:cNvSpPr/>
              <p:nvPr>
                <p:custDataLst>
                  <p:tags r:id="rId61"/>
                </p:custDataLst>
              </p:nvPr>
            </p:nvSpPr>
            <p:spPr>
              <a:xfrm>
                <a:off x="8821007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57" name="椭圆 56"/>
              <p:cNvSpPr/>
              <p:nvPr>
                <p:custDataLst>
                  <p:tags r:id="rId62"/>
                </p:custDataLst>
              </p:nvPr>
            </p:nvSpPr>
            <p:spPr>
              <a:xfrm>
                <a:off x="9198273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58" name="椭圆 57"/>
              <p:cNvSpPr/>
              <p:nvPr>
                <p:custDataLst>
                  <p:tags r:id="rId63"/>
                </p:custDataLst>
              </p:nvPr>
            </p:nvSpPr>
            <p:spPr>
              <a:xfrm>
                <a:off x="9569152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59" name="椭圆 58"/>
              <p:cNvSpPr/>
              <p:nvPr>
                <p:custDataLst>
                  <p:tags r:id="rId64"/>
                </p:custDataLst>
              </p:nvPr>
            </p:nvSpPr>
            <p:spPr>
              <a:xfrm>
                <a:off x="9946418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椭圆 59"/>
              <p:cNvSpPr/>
              <p:nvPr>
                <p:custDataLst>
                  <p:tags r:id="rId65"/>
                </p:custDataLst>
              </p:nvPr>
            </p:nvSpPr>
            <p:spPr>
              <a:xfrm>
                <a:off x="10312429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1" name="椭圆 60"/>
              <p:cNvSpPr/>
              <p:nvPr>
                <p:custDataLst>
                  <p:tags r:id="rId66"/>
                </p:custDataLst>
              </p:nvPr>
            </p:nvSpPr>
            <p:spPr>
              <a:xfrm>
                <a:off x="10689695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椭圆 61"/>
              <p:cNvSpPr/>
              <p:nvPr>
                <p:custDataLst>
                  <p:tags r:id="rId67"/>
                </p:custDataLst>
              </p:nvPr>
            </p:nvSpPr>
            <p:spPr>
              <a:xfrm>
                <a:off x="11060574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3" name="椭圆 62"/>
              <p:cNvSpPr/>
              <p:nvPr>
                <p:custDataLst>
                  <p:tags r:id="rId68"/>
                </p:custDataLst>
              </p:nvPr>
            </p:nvSpPr>
            <p:spPr>
              <a:xfrm>
                <a:off x="11437840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0" name="组合 79"/>
          <p:cNvGrpSpPr/>
          <p:nvPr>
            <p:custDataLst>
              <p:tags r:id="rId69"/>
            </p:custDataLst>
          </p:nvPr>
        </p:nvGrpSpPr>
        <p:grpSpPr>
          <a:xfrm flipH="1">
            <a:off x="8972973" y="855863"/>
            <a:ext cx="2224054" cy="1567753"/>
            <a:chOff x="1730626" y="5204947"/>
            <a:chExt cx="1709401" cy="1204970"/>
          </a:xfrm>
          <a:solidFill>
            <a:schemeClr val="bg1"/>
          </a:solidFill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81" name="等腰三角形 80"/>
            <p:cNvSpPr/>
            <p:nvPr>
              <p:custDataLst>
                <p:tags r:id="rId70"/>
              </p:custDataLst>
            </p:nvPr>
          </p:nvSpPr>
          <p:spPr>
            <a:xfrm rot="16200000">
              <a:off x="2054585" y="5210377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2" name="等腰三角形 81"/>
            <p:cNvSpPr/>
            <p:nvPr>
              <p:custDataLst>
                <p:tags r:id="rId71"/>
              </p:custDataLst>
            </p:nvPr>
          </p:nvSpPr>
          <p:spPr>
            <a:xfrm rot="16200000">
              <a:off x="2383115" y="5210377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3" name="等腰三角形 82"/>
            <p:cNvSpPr/>
            <p:nvPr>
              <p:custDataLst>
                <p:tags r:id="rId72"/>
              </p:custDataLst>
            </p:nvPr>
          </p:nvSpPr>
          <p:spPr>
            <a:xfrm rot="16200000">
              <a:off x="2710434" y="5210377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4" name="等腰三角形 83"/>
            <p:cNvSpPr/>
            <p:nvPr>
              <p:custDataLst>
                <p:tags r:id="rId73"/>
              </p:custDataLst>
            </p:nvPr>
          </p:nvSpPr>
          <p:spPr>
            <a:xfrm rot="16200000">
              <a:off x="3038965" y="5210377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5" name="等腰三角形 84"/>
            <p:cNvSpPr/>
            <p:nvPr>
              <p:custDataLst>
                <p:tags r:id="rId74"/>
              </p:custDataLst>
            </p:nvPr>
          </p:nvSpPr>
          <p:spPr>
            <a:xfrm rot="16200000">
              <a:off x="3366715" y="5210377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6" name="等腰三角形 85"/>
            <p:cNvSpPr/>
            <p:nvPr>
              <p:custDataLst>
                <p:tags r:id="rId75"/>
              </p:custDataLst>
            </p:nvPr>
          </p:nvSpPr>
          <p:spPr>
            <a:xfrm rot="16200000">
              <a:off x="2054585" y="5495353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7" name="等腰三角形 86"/>
            <p:cNvSpPr/>
            <p:nvPr>
              <p:custDataLst>
                <p:tags r:id="rId76"/>
              </p:custDataLst>
            </p:nvPr>
          </p:nvSpPr>
          <p:spPr>
            <a:xfrm rot="16200000">
              <a:off x="2383115" y="5495353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8" name="等腰三角形 87"/>
            <p:cNvSpPr/>
            <p:nvPr>
              <p:custDataLst>
                <p:tags r:id="rId77"/>
              </p:custDataLst>
            </p:nvPr>
          </p:nvSpPr>
          <p:spPr>
            <a:xfrm rot="16200000">
              <a:off x="2710434" y="5495353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9" name="等腰三角形 88"/>
            <p:cNvSpPr/>
            <p:nvPr>
              <p:custDataLst>
                <p:tags r:id="rId78"/>
              </p:custDataLst>
            </p:nvPr>
          </p:nvSpPr>
          <p:spPr>
            <a:xfrm rot="16200000">
              <a:off x="3038965" y="5495353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0" name="等腰三角形 89"/>
            <p:cNvSpPr/>
            <p:nvPr>
              <p:custDataLst>
                <p:tags r:id="rId79"/>
              </p:custDataLst>
            </p:nvPr>
          </p:nvSpPr>
          <p:spPr>
            <a:xfrm rot="16200000">
              <a:off x="3366715" y="5495353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1" name="等腰三角形 90"/>
            <p:cNvSpPr/>
            <p:nvPr>
              <p:custDataLst>
                <p:tags r:id="rId80"/>
              </p:custDataLst>
            </p:nvPr>
          </p:nvSpPr>
          <p:spPr>
            <a:xfrm rot="16200000">
              <a:off x="2054585" y="577831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2" name="等腰三角形 91"/>
            <p:cNvSpPr/>
            <p:nvPr>
              <p:custDataLst>
                <p:tags r:id="rId81"/>
              </p:custDataLst>
            </p:nvPr>
          </p:nvSpPr>
          <p:spPr>
            <a:xfrm rot="16200000">
              <a:off x="2383115" y="577831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3" name="等腰三角形 92"/>
            <p:cNvSpPr/>
            <p:nvPr>
              <p:custDataLst>
                <p:tags r:id="rId82"/>
              </p:custDataLst>
            </p:nvPr>
          </p:nvSpPr>
          <p:spPr>
            <a:xfrm rot="16200000">
              <a:off x="2710434" y="577831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4" name="等腰三角形 93"/>
            <p:cNvSpPr/>
            <p:nvPr>
              <p:custDataLst>
                <p:tags r:id="rId83"/>
              </p:custDataLst>
            </p:nvPr>
          </p:nvSpPr>
          <p:spPr>
            <a:xfrm rot="16200000">
              <a:off x="3038965" y="577831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5" name="等腰三角形 94"/>
            <p:cNvSpPr/>
            <p:nvPr>
              <p:custDataLst>
                <p:tags r:id="rId84"/>
              </p:custDataLst>
            </p:nvPr>
          </p:nvSpPr>
          <p:spPr>
            <a:xfrm rot="16200000">
              <a:off x="3366715" y="577831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6" name="等腰三角形 95"/>
            <p:cNvSpPr/>
            <p:nvPr>
              <p:custDataLst>
                <p:tags r:id="rId85"/>
              </p:custDataLst>
            </p:nvPr>
          </p:nvSpPr>
          <p:spPr>
            <a:xfrm rot="16200000">
              <a:off x="2054585" y="605974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7" name="等腰三角形 96"/>
            <p:cNvSpPr/>
            <p:nvPr>
              <p:custDataLst>
                <p:tags r:id="rId86"/>
              </p:custDataLst>
            </p:nvPr>
          </p:nvSpPr>
          <p:spPr>
            <a:xfrm rot="16200000">
              <a:off x="2383115" y="605974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8" name="等腰三角形 97"/>
            <p:cNvSpPr/>
            <p:nvPr>
              <p:custDataLst>
                <p:tags r:id="rId87"/>
              </p:custDataLst>
            </p:nvPr>
          </p:nvSpPr>
          <p:spPr>
            <a:xfrm rot="16200000">
              <a:off x="2710434" y="605974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9" name="等腰三角形 98"/>
            <p:cNvSpPr/>
            <p:nvPr>
              <p:custDataLst>
                <p:tags r:id="rId88"/>
              </p:custDataLst>
            </p:nvPr>
          </p:nvSpPr>
          <p:spPr>
            <a:xfrm rot="16200000">
              <a:off x="3038965" y="605974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0" name="等腰三角形 99"/>
            <p:cNvSpPr/>
            <p:nvPr>
              <p:custDataLst>
                <p:tags r:id="rId89"/>
              </p:custDataLst>
            </p:nvPr>
          </p:nvSpPr>
          <p:spPr>
            <a:xfrm rot="16200000">
              <a:off x="3366715" y="605974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1" name="等腰三角形 100"/>
            <p:cNvSpPr/>
            <p:nvPr>
              <p:custDataLst>
                <p:tags r:id="rId90"/>
              </p:custDataLst>
            </p:nvPr>
          </p:nvSpPr>
          <p:spPr>
            <a:xfrm rot="16200000">
              <a:off x="1725196" y="5210377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2" name="等腰三角形 101"/>
            <p:cNvSpPr/>
            <p:nvPr>
              <p:custDataLst>
                <p:tags r:id="rId91"/>
              </p:custDataLst>
            </p:nvPr>
          </p:nvSpPr>
          <p:spPr>
            <a:xfrm rot="16200000">
              <a:off x="1725196" y="5495353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3" name="等腰三角形 102"/>
            <p:cNvSpPr/>
            <p:nvPr>
              <p:custDataLst>
                <p:tags r:id="rId92"/>
              </p:custDataLst>
            </p:nvPr>
          </p:nvSpPr>
          <p:spPr>
            <a:xfrm rot="16200000">
              <a:off x="1725196" y="577831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4" name="等腰三角形 103"/>
            <p:cNvSpPr/>
            <p:nvPr>
              <p:custDataLst>
                <p:tags r:id="rId93"/>
              </p:custDataLst>
            </p:nvPr>
          </p:nvSpPr>
          <p:spPr>
            <a:xfrm rot="16200000">
              <a:off x="1725196" y="605974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5" name="等腰三角形 104"/>
            <p:cNvSpPr/>
            <p:nvPr>
              <p:custDataLst>
                <p:tags r:id="rId94"/>
              </p:custDataLst>
            </p:nvPr>
          </p:nvSpPr>
          <p:spPr>
            <a:xfrm rot="16200000">
              <a:off x="2054586" y="6336605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6" name="等腰三角形 105"/>
            <p:cNvSpPr/>
            <p:nvPr>
              <p:custDataLst>
                <p:tags r:id="rId95"/>
              </p:custDataLst>
            </p:nvPr>
          </p:nvSpPr>
          <p:spPr>
            <a:xfrm rot="16200000">
              <a:off x="2383116" y="6336605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7" name="等腰三角形 106"/>
            <p:cNvSpPr/>
            <p:nvPr>
              <p:custDataLst>
                <p:tags r:id="rId96"/>
              </p:custDataLst>
            </p:nvPr>
          </p:nvSpPr>
          <p:spPr>
            <a:xfrm rot="16200000">
              <a:off x="2710435" y="6336605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8" name="等腰三角形 107"/>
            <p:cNvSpPr/>
            <p:nvPr>
              <p:custDataLst>
                <p:tags r:id="rId97"/>
              </p:custDataLst>
            </p:nvPr>
          </p:nvSpPr>
          <p:spPr>
            <a:xfrm rot="16200000">
              <a:off x="3038966" y="6336605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9" name="等腰三角形 108"/>
            <p:cNvSpPr/>
            <p:nvPr>
              <p:custDataLst>
                <p:tags r:id="rId98"/>
              </p:custDataLst>
            </p:nvPr>
          </p:nvSpPr>
          <p:spPr>
            <a:xfrm rot="16200000">
              <a:off x="3366716" y="6336605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10" name="等腰三角形 109"/>
            <p:cNvSpPr/>
            <p:nvPr>
              <p:custDataLst>
                <p:tags r:id="rId99"/>
              </p:custDataLst>
            </p:nvPr>
          </p:nvSpPr>
          <p:spPr>
            <a:xfrm rot="16200000">
              <a:off x="1725197" y="6336605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112" name="矩形 111"/>
          <p:cNvSpPr/>
          <p:nvPr>
            <p:custDataLst>
              <p:tags r:id="rId100"/>
            </p:custDataLst>
          </p:nvPr>
        </p:nvSpPr>
        <p:spPr>
          <a:xfrm>
            <a:off x="4008818" y="2814816"/>
            <a:ext cx="6411636" cy="2627051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00" scaled="0"/>
          </a:gradFill>
          <a:ln w="38100">
            <a:solidFill>
              <a:schemeClr val="tx1"/>
            </a:solidFill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13" name="矩形: 圆角 112"/>
          <p:cNvSpPr/>
          <p:nvPr>
            <p:custDataLst>
              <p:tags r:id="rId101"/>
            </p:custDataLst>
          </p:nvPr>
        </p:nvSpPr>
        <p:spPr>
          <a:xfrm>
            <a:off x="1945054" y="1474609"/>
            <a:ext cx="6411630" cy="2663074"/>
          </a:xfrm>
          <a:prstGeom prst="roundRect">
            <a:avLst>
              <a:gd name="adj" fmla="val 0"/>
            </a:avLst>
          </a:prstGeom>
          <a:pattFill prst="solidDmnd">
            <a:fgClr>
              <a:schemeClr val="accent2"/>
            </a:fgClr>
            <a:bgClr>
              <a:schemeClr val="bg1"/>
            </a:bgClr>
          </a:pattFill>
          <a:ln w="50800">
            <a:solidFill>
              <a:schemeClr val="tx1"/>
            </a:solidFill>
          </a:ln>
          <a:effectLst>
            <a:outerShdw blurRad="508000" dist="38100" dir="5400000" algn="t" rotWithShape="0">
              <a:srgbClr val="241DB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14" name="矩形: 圆角 113"/>
          <p:cNvSpPr/>
          <p:nvPr>
            <p:custDataLst>
              <p:tags r:id="rId102"/>
            </p:custDataLst>
          </p:nvPr>
        </p:nvSpPr>
        <p:spPr>
          <a:xfrm>
            <a:off x="2328812" y="1883692"/>
            <a:ext cx="7720005" cy="3114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0800">
            <a:solidFill>
              <a:schemeClr val="tx1"/>
            </a:solidFill>
          </a:ln>
          <a:effectLst>
            <a:outerShdw blurRad="508000" dist="38100" dir="5400000" algn="t" rotWithShape="0">
              <a:srgbClr val="241DB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grpSp>
        <p:nvGrpSpPr>
          <p:cNvPr id="115" name="组合 114"/>
          <p:cNvGrpSpPr/>
          <p:nvPr>
            <p:custDataLst>
              <p:tags r:id="rId103"/>
            </p:custDataLst>
          </p:nvPr>
        </p:nvGrpSpPr>
        <p:grpSpPr>
          <a:xfrm>
            <a:off x="3778273" y="3761467"/>
            <a:ext cx="4516920" cy="56834"/>
            <a:chOff x="3116652" y="3539429"/>
            <a:chExt cx="6066666" cy="0"/>
          </a:xfrm>
        </p:grpSpPr>
        <p:cxnSp>
          <p:nvCxnSpPr>
            <p:cNvPr id="116" name="直接连接符 115"/>
            <p:cNvCxnSpPr/>
            <p:nvPr>
              <p:custDataLst>
                <p:tags r:id="rId104"/>
              </p:custDataLst>
            </p:nvPr>
          </p:nvCxnSpPr>
          <p:spPr>
            <a:xfrm rot="10800000" flipH="1">
              <a:off x="3949040" y="3539429"/>
              <a:ext cx="160631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>
              <p:custDataLst>
                <p:tags r:id="rId105"/>
              </p:custDataLst>
            </p:nvPr>
          </p:nvCxnSpPr>
          <p:spPr>
            <a:xfrm>
              <a:off x="4245998" y="3539429"/>
              <a:ext cx="4650352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>
              <p:custDataLst>
                <p:tags r:id="rId106"/>
              </p:custDataLst>
            </p:nvPr>
          </p:nvCxnSpPr>
          <p:spPr>
            <a:xfrm>
              <a:off x="3116652" y="3539429"/>
              <a:ext cx="714135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>
              <p:custDataLst>
                <p:tags r:id="rId107"/>
              </p:custDataLst>
            </p:nvPr>
          </p:nvCxnSpPr>
          <p:spPr>
            <a:xfrm rot="10800000" flipH="1">
              <a:off x="9022687" y="3539429"/>
              <a:ext cx="160631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8"/>
            </p:custDataLst>
          </p:nvPr>
        </p:nvSpPr>
        <p:spPr>
          <a:xfrm>
            <a:off x="2667000" y="2147880"/>
            <a:ext cx="6858000" cy="1487405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9"/>
            </p:custDataLst>
          </p:nvPr>
        </p:nvSpPr>
        <p:spPr>
          <a:xfrm>
            <a:off x="3262116" y="3981890"/>
            <a:ext cx="5667768" cy="698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60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  <p:custDataLst>
              <p:tags r:id="rId110"/>
            </p:custDataLst>
          </p:nvPr>
        </p:nvSpPr>
        <p:spPr>
          <a:xfrm>
            <a:off x="8872855" y="5031740"/>
            <a:ext cx="1479550" cy="385445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sz="1400" u="none" strike="noStrike" kern="1200" cap="none" spc="150" normalizeH="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1"/>
            </p:custDataLst>
          </p:nvPr>
        </p:nvSpPr>
        <p:spPr>
          <a:xfrm>
            <a:off x="3840991" y="5543197"/>
            <a:ext cx="1801925" cy="3556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sz="1400" u="none" strike="noStrike" kern="1200" cap="none" spc="150" normalizeH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0" name="文本占位符 119"/>
          <p:cNvSpPr>
            <a:spLocks noGrp="1"/>
          </p:cNvSpPr>
          <p:nvPr>
            <p:ph type="body" sz="quarter" idx="14" hasCustomPrompt="1"/>
            <p:custDataLst>
              <p:tags r:id="rId112"/>
            </p:custDataLst>
          </p:nvPr>
        </p:nvSpPr>
        <p:spPr>
          <a:xfrm>
            <a:off x="5712914" y="5542797"/>
            <a:ext cx="1839645" cy="356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sz="1400" u="none" strike="noStrike" kern="1200" cap="none" spc="150" normalizeH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69938" y="584510"/>
            <a:ext cx="11149902" cy="5496393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00" scaled="0"/>
          </a:gradFill>
          <a:ln w="38100">
            <a:solidFill>
              <a:schemeClr val="tx1"/>
            </a:solidFill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 userDrawn="1">
            <p:custDataLst>
              <p:tags r:id="rId3"/>
            </p:custDataLst>
          </p:nvPr>
        </p:nvSpPr>
        <p:spPr>
          <a:xfrm>
            <a:off x="561703" y="853440"/>
            <a:ext cx="11068594" cy="55909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0800">
            <a:solidFill>
              <a:schemeClr val="tx1"/>
            </a:solidFill>
          </a:ln>
          <a:effectLst>
            <a:outerShdw blurRad="508000" dist="38100" dir="5400000" algn="t" rotWithShape="0">
              <a:srgbClr val="241DB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 rot="10800000">
            <a:off x="10762101" y="145561"/>
            <a:ext cx="1333443" cy="492965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5"/>
            </p:custDataLst>
          </p:nvPr>
        </p:nvSpPr>
        <p:spPr>
          <a:xfrm rot="10800000" flipV="1">
            <a:off x="108837" y="6220073"/>
            <a:ext cx="1332000" cy="493200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solidFill>
            <a:schemeClr val="accent2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882" y="954438"/>
            <a:ext cx="10852237" cy="53889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682565" y="997111"/>
            <a:ext cx="2298965" cy="2049458"/>
            <a:chOff x="8821007" y="7630578"/>
            <a:chExt cx="2718560" cy="2423515"/>
          </a:xfrm>
          <a:solidFill>
            <a:schemeClr val="bg1"/>
          </a:solidFill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" name="椭圆 6"/>
            <p:cNvSpPr/>
            <p:nvPr>
              <p:custDataLst>
                <p:tags r:id="rId3"/>
              </p:custDataLst>
            </p:nvPr>
          </p:nvSpPr>
          <p:spPr>
            <a:xfrm>
              <a:off x="8821007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>
              <p:custDataLst>
                <p:tags r:id="rId4"/>
              </p:custDataLst>
            </p:nvPr>
          </p:nvSpPr>
          <p:spPr>
            <a:xfrm>
              <a:off x="9198273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>
              <p:custDataLst>
                <p:tags r:id="rId5"/>
              </p:custDataLst>
            </p:nvPr>
          </p:nvSpPr>
          <p:spPr>
            <a:xfrm>
              <a:off x="9569152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6"/>
              </p:custDataLst>
            </p:nvPr>
          </p:nvSpPr>
          <p:spPr>
            <a:xfrm>
              <a:off x="9946418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7"/>
              </p:custDataLst>
            </p:nvPr>
          </p:nvSpPr>
          <p:spPr>
            <a:xfrm>
              <a:off x="10312429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8"/>
              </p:custDataLst>
            </p:nvPr>
          </p:nvSpPr>
          <p:spPr>
            <a:xfrm>
              <a:off x="10689695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9"/>
              </p:custDataLst>
            </p:nvPr>
          </p:nvSpPr>
          <p:spPr>
            <a:xfrm>
              <a:off x="11060574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10"/>
              </p:custDataLst>
            </p:nvPr>
          </p:nvSpPr>
          <p:spPr>
            <a:xfrm>
              <a:off x="11437840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11"/>
              </p:custDataLst>
            </p:nvPr>
          </p:nvSpPr>
          <p:spPr>
            <a:xfrm>
              <a:off x="8821007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12"/>
              </p:custDataLst>
            </p:nvPr>
          </p:nvSpPr>
          <p:spPr>
            <a:xfrm>
              <a:off x="9198273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3"/>
              </p:custDataLst>
            </p:nvPr>
          </p:nvSpPr>
          <p:spPr>
            <a:xfrm>
              <a:off x="9569152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14"/>
              </p:custDataLst>
            </p:nvPr>
          </p:nvSpPr>
          <p:spPr>
            <a:xfrm>
              <a:off x="9946418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15"/>
              </p:custDataLst>
            </p:nvPr>
          </p:nvSpPr>
          <p:spPr>
            <a:xfrm>
              <a:off x="10312429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>
              <p:custDataLst>
                <p:tags r:id="rId16"/>
              </p:custDataLst>
            </p:nvPr>
          </p:nvSpPr>
          <p:spPr>
            <a:xfrm>
              <a:off x="10689695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17"/>
              </p:custDataLst>
            </p:nvPr>
          </p:nvSpPr>
          <p:spPr>
            <a:xfrm>
              <a:off x="11060574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8"/>
              </p:custDataLst>
            </p:nvPr>
          </p:nvSpPr>
          <p:spPr>
            <a:xfrm>
              <a:off x="11437840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19"/>
              </p:custDataLst>
            </p:nvPr>
          </p:nvSpPr>
          <p:spPr>
            <a:xfrm>
              <a:off x="8821007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20"/>
              </p:custDataLst>
            </p:nvPr>
          </p:nvSpPr>
          <p:spPr>
            <a:xfrm>
              <a:off x="9198273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椭圆 24"/>
            <p:cNvSpPr/>
            <p:nvPr>
              <p:custDataLst>
                <p:tags r:id="rId21"/>
              </p:custDataLst>
            </p:nvPr>
          </p:nvSpPr>
          <p:spPr>
            <a:xfrm>
              <a:off x="9569152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椭圆 25"/>
            <p:cNvSpPr/>
            <p:nvPr>
              <p:custDataLst>
                <p:tags r:id="rId22"/>
              </p:custDataLst>
            </p:nvPr>
          </p:nvSpPr>
          <p:spPr>
            <a:xfrm>
              <a:off x="9946418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23"/>
              </p:custDataLst>
            </p:nvPr>
          </p:nvSpPr>
          <p:spPr>
            <a:xfrm>
              <a:off x="10312429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>
              <p:custDataLst>
                <p:tags r:id="rId24"/>
              </p:custDataLst>
            </p:nvPr>
          </p:nvSpPr>
          <p:spPr>
            <a:xfrm>
              <a:off x="10689695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/>
            <p:nvPr>
              <p:custDataLst>
                <p:tags r:id="rId25"/>
              </p:custDataLst>
            </p:nvPr>
          </p:nvSpPr>
          <p:spPr>
            <a:xfrm>
              <a:off x="11060574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0" name="椭圆 29"/>
            <p:cNvSpPr/>
            <p:nvPr>
              <p:custDataLst>
                <p:tags r:id="rId26"/>
              </p:custDataLst>
            </p:nvPr>
          </p:nvSpPr>
          <p:spPr>
            <a:xfrm>
              <a:off x="11437840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>
              <p:custDataLst>
                <p:tags r:id="rId27"/>
              </p:custDataLst>
            </p:nvPr>
          </p:nvSpPr>
          <p:spPr>
            <a:xfrm>
              <a:off x="8821007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>
              <p:custDataLst>
                <p:tags r:id="rId28"/>
              </p:custDataLst>
            </p:nvPr>
          </p:nvSpPr>
          <p:spPr>
            <a:xfrm>
              <a:off x="9198273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3" name="椭圆 32"/>
            <p:cNvSpPr/>
            <p:nvPr>
              <p:custDataLst>
                <p:tags r:id="rId29"/>
              </p:custDataLst>
            </p:nvPr>
          </p:nvSpPr>
          <p:spPr>
            <a:xfrm>
              <a:off x="9569152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4" name="椭圆 33"/>
            <p:cNvSpPr/>
            <p:nvPr>
              <p:custDataLst>
                <p:tags r:id="rId30"/>
              </p:custDataLst>
            </p:nvPr>
          </p:nvSpPr>
          <p:spPr>
            <a:xfrm>
              <a:off x="9946418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31"/>
              </p:custDataLst>
            </p:nvPr>
          </p:nvSpPr>
          <p:spPr>
            <a:xfrm>
              <a:off x="10312429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32"/>
              </p:custDataLst>
            </p:nvPr>
          </p:nvSpPr>
          <p:spPr>
            <a:xfrm>
              <a:off x="10689695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7" name="椭圆 36"/>
            <p:cNvSpPr/>
            <p:nvPr>
              <p:custDataLst>
                <p:tags r:id="rId33"/>
              </p:custDataLst>
            </p:nvPr>
          </p:nvSpPr>
          <p:spPr>
            <a:xfrm>
              <a:off x="11060574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>
              <p:custDataLst>
                <p:tags r:id="rId34"/>
              </p:custDataLst>
            </p:nvPr>
          </p:nvSpPr>
          <p:spPr>
            <a:xfrm>
              <a:off x="11437840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9" name="椭圆 38"/>
            <p:cNvSpPr/>
            <p:nvPr>
              <p:custDataLst>
                <p:tags r:id="rId35"/>
              </p:custDataLst>
            </p:nvPr>
          </p:nvSpPr>
          <p:spPr>
            <a:xfrm>
              <a:off x="8821007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0" name="椭圆 39"/>
            <p:cNvSpPr/>
            <p:nvPr>
              <p:custDataLst>
                <p:tags r:id="rId36"/>
              </p:custDataLst>
            </p:nvPr>
          </p:nvSpPr>
          <p:spPr>
            <a:xfrm>
              <a:off x="9198273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37"/>
              </p:custDataLst>
            </p:nvPr>
          </p:nvSpPr>
          <p:spPr>
            <a:xfrm>
              <a:off x="9569152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38"/>
              </p:custDataLst>
            </p:nvPr>
          </p:nvSpPr>
          <p:spPr>
            <a:xfrm>
              <a:off x="9946418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39"/>
              </p:custDataLst>
            </p:nvPr>
          </p:nvSpPr>
          <p:spPr>
            <a:xfrm>
              <a:off x="10312429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40"/>
              </p:custDataLst>
            </p:nvPr>
          </p:nvSpPr>
          <p:spPr>
            <a:xfrm>
              <a:off x="10689695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41"/>
              </p:custDataLst>
            </p:nvPr>
          </p:nvSpPr>
          <p:spPr>
            <a:xfrm>
              <a:off x="11060574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42"/>
              </p:custDataLst>
            </p:nvPr>
          </p:nvSpPr>
          <p:spPr>
            <a:xfrm>
              <a:off x="11437840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8821007" y="9308201"/>
              <a:ext cx="2718560" cy="101727"/>
              <a:chOff x="8821007" y="9308201"/>
              <a:chExt cx="2718560" cy="101727"/>
            </a:xfrm>
            <a:grpFill/>
          </p:grpSpPr>
          <p:sp>
            <p:nvSpPr>
              <p:cNvPr id="66" name="椭圆 65"/>
              <p:cNvSpPr/>
              <p:nvPr>
                <p:custDataLst>
                  <p:tags r:id="rId43"/>
                </p:custDataLst>
              </p:nvPr>
            </p:nvSpPr>
            <p:spPr>
              <a:xfrm>
                <a:off x="8821007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7" name="椭圆 66"/>
              <p:cNvSpPr/>
              <p:nvPr>
                <p:custDataLst>
                  <p:tags r:id="rId44"/>
                </p:custDataLst>
              </p:nvPr>
            </p:nvSpPr>
            <p:spPr>
              <a:xfrm>
                <a:off x="9198273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8" name="椭圆 67"/>
              <p:cNvSpPr/>
              <p:nvPr>
                <p:custDataLst>
                  <p:tags r:id="rId45"/>
                </p:custDataLst>
              </p:nvPr>
            </p:nvSpPr>
            <p:spPr>
              <a:xfrm>
                <a:off x="9569152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9" name="椭圆 68"/>
              <p:cNvSpPr/>
              <p:nvPr>
                <p:custDataLst>
                  <p:tags r:id="rId46"/>
                </p:custDataLst>
              </p:nvPr>
            </p:nvSpPr>
            <p:spPr>
              <a:xfrm>
                <a:off x="9946418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70" name="椭圆 69"/>
              <p:cNvSpPr/>
              <p:nvPr>
                <p:custDataLst>
                  <p:tags r:id="rId47"/>
                </p:custDataLst>
              </p:nvPr>
            </p:nvSpPr>
            <p:spPr>
              <a:xfrm>
                <a:off x="10312429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71" name="椭圆 70"/>
              <p:cNvSpPr/>
              <p:nvPr>
                <p:custDataLst>
                  <p:tags r:id="rId48"/>
                </p:custDataLst>
              </p:nvPr>
            </p:nvSpPr>
            <p:spPr>
              <a:xfrm>
                <a:off x="10689695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72" name="椭圆 71"/>
              <p:cNvSpPr/>
              <p:nvPr>
                <p:custDataLst>
                  <p:tags r:id="rId49"/>
                </p:custDataLst>
              </p:nvPr>
            </p:nvSpPr>
            <p:spPr>
              <a:xfrm>
                <a:off x="11060574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3" name="椭圆 72"/>
              <p:cNvSpPr/>
              <p:nvPr>
                <p:custDataLst>
                  <p:tags r:id="rId50"/>
                </p:custDataLst>
              </p:nvPr>
            </p:nvSpPr>
            <p:spPr>
              <a:xfrm>
                <a:off x="11437840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821007" y="9628241"/>
              <a:ext cx="2718560" cy="101727"/>
              <a:chOff x="8821007" y="9308201"/>
              <a:chExt cx="2718560" cy="101727"/>
            </a:xfrm>
            <a:grpFill/>
          </p:grpSpPr>
          <p:sp>
            <p:nvSpPr>
              <p:cNvPr id="58" name="椭圆 57"/>
              <p:cNvSpPr/>
              <p:nvPr>
                <p:custDataLst>
                  <p:tags r:id="rId51"/>
                </p:custDataLst>
              </p:nvPr>
            </p:nvSpPr>
            <p:spPr>
              <a:xfrm>
                <a:off x="8821007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59" name="椭圆 58"/>
              <p:cNvSpPr/>
              <p:nvPr>
                <p:custDataLst>
                  <p:tags r:id="rId52"/>
                </p:custDataLst>
              </p:nvPr>
            </p:nvSpPr>
            <p:spPr>
              <a:xfrm>
                <a:off x="9198273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椭圆 59"/>
              <p:cNvSpPr/>
              <p:nvPr>
                <p:custDataLst>
                  <p:tags r:id="rId53"/>
                </p:custDataLst>
              </p:nvPr>
            </p:nvSpPr>
            <p:spPr>
              <a:xfrm>
                <a:off x="9569152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1" name="椭圆 60"/>
              <p:cNvSpPr/>
              <p:nvPr>
                <p:custDataLst>
                  <p:tags r:id="rId54"/>
                </p:custDataLst>
              </p:nvPr>
            </p:nvSpPr>
            <p:spPr>
              <a:xfrm>
                <a:off x="9946418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椭圆 61"/>
              <p:cNvSpPr/>
              <p:nvPr>
                <p:custDataLst>
                  <p:tags r:id="rId55"/>
                </p:custDataLst>
              </p:nvPr>
            </p:nvSpPr>
            <p:spPr>
              <a:xfrm>
                <a:off x="10312429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3" name="椭圆 62"/>
              <p:cNvSpPr/>
              <p:nvPr>
                <p:custDataLst>
                  <p:tags r:id="rId56"/>
                </p:custDataLst>
              </p:nvPr>
            </p:nvSpPr>
            <p:spPr>
              <a:xfrm>
                <a:off x="10689695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椭圆 63"/>
              <p:cNvSpPr/>
              <p:nvPr>
                <p:custDataLst>
                  <p:tags r:id="rId57"/>
                </p:custDataLst>
              </p:nvPr>
            </p:nvSpPr>
            <p:spPr>
              <a:xfrm>
                <a:off x="11060574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5" name="椭圆 64"/>
              <p:cNvSpPr/>
              <p:nvPr>
                <p:custDataLst>
                  <p:tags r:id="rId58"/>
                </p:custDataLst>
              </p:nvPr>
            </p:nvSpPr>
            <p:spPr>
              <a:xfrm>
                <a:off x="11437840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8821007" y="9952366"/>
              <a:ext cx="2718560" cy="101727"/>
              <a:chOff x="8821007" y="9308201"/>
              <a:chExt cx="2718560" cy="101727"/>
            </a:xfrm>
            <a:grpFill/>
          </p:grpSpPr>
          <p:sp>
            <p:nvSpPr>
              <p:cNvPr id="50" name="椭圆 49"/>
              <p:cNvSpPr/>
              <p:nvPr>
                <p:custDataLst>
                  <p:tags r:id="rId59"/>
                </p:custDataLst>
              </p:nvPr>
            </p:nvSpPr>
            <p:spPr>
              <a:xfrm>
                <a:off x="8821007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51" name="椭圆 50"/>
              <p:cNvSpPr/>
              <p:nvPr>
                <p:custDataLst>
                  <p:tags r:id="rId60"/>
                </p:custDataLst>
              </p:nvPr>
            </p:nvSpPr>
            <p:spPr>
              <a:xfrm>
                <a:off x="9198273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52" name="椭圆 51"/>
              <p:cNvSpPr/>
              <p:nvPr>
                <p:custDataLst>
                  <p:tags r:id="rId61"/>
                </p:custDataLst>
              </p:nvPr>
            </p:nvSpPr>
            <p:spPr>
              <a:xfrm>
                <a:off x="9569152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53" name="椭圆 52"/>
              <p:cNvSpPr/>
              <p:nvPr>
                <p:custDataLst>
                  <p:tags r:id="rId62"/>
                </p:custDataLst>
              </p:nvPr>
            </p:nvSpPr>
            <p:spPr>
              <a:xfrm>
                <a:off x="9946418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54" name="椭圆 53"/>
              <p:cNvSpPr/>
              <p:nvPr>
                <p:custDataLst>
                  <p:tags r:id="rId63"/>
                </p:custDataLst>
              </p:nvPr>
            </p:nvSpPr>
            <p:spPr>
              <a:xfrm>
                <a:off x="10312429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55" name="椭圆 54"/>
              <p:cNvSpPr/>
              <p:nvPr>
                <p:custDataLst>
                  <p:tags r:id="rId64"/>
                </p:custDataLst>
              </p:nvPr>
            </p:nvSpPr>
            <p:spPr>
              <a:xfrm>
                <a:off x="10689695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56" name="椭圆 55"/>
              <p:cNvSpPr/>
              <p:nvPr>
                <p:custDataLst>
                  <p:tags r:id="rId65"/>
                </p:custDataLst>
              </p:nvPr>
            </p:nvSpPr>
            <p:spPr>
              <a:xfrm>
                <a:off x="11060574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57" name="椭圆 56"/>
              <p:cNvSpPr/>
              <p:nvPr>
                <p:custDataLst>
                  <p:tags r:id="rId66"/>
                </p:custDataLst>
              </p:nvPr>
            </p:nvSpPr>
            <p:spPr>
              <a:xfrm>
                <a:off x="11437840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74" name="组合 73"/>
          <p:cNvGrpSpPr/>
          <p:nvPr>
            <p:custDataLst>
              <p:tags r:id="rId67"/>
            </p:custDataLst>
          </p:nvPr>
        </p:nvGrpSpPr>
        <p:grpSpPr>
          <a:xfrm flipH="1">
            <a:off x="9083906" y="4452902"/>
            <a:ext cx="2452630" cy="1728878"/>
            <a:chOff x="1730626" y="5204947"/>
            <a:chExt cx="1709401" cy="1204970"/>
          </a:xfrm>
          <a:solidFill>
            <a:schemeClr val="bg1"/>
          </a:solidFill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5" name="等腰三角形 74"/>
            <p:cNvSpPr/>
            <p:nvPr>
              <p:custDataLst>
                <p:tags r:id="rId68"/>
              </p:custDataLst>
            </p:nvPr>
          </p:nvSpPr>
          <p:spPr>
            <a:xfrm rot="16200000">
              <a:off x="2054585" y="5210377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76" name="等腰三角形 75"/>
            <p:cNvSpPr/>
            <p:nvPr>
              <p:custDataLst>
                <p:tags r:id="rId69"/>
              </p:custDataLst>
            </p:nvPr>
          </p:nvSpPr>
          <p:spPr>
            <a:xfrm rot="16200000">
              <a:off x="2383115" y="5210377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77" name="等腰三角形 76"/>
            <p:cNvSpPr/>
            <p:nvPr>
              <p:custDataLst>
                <p:tags r:id="rId70"/>
              </p:custDataLst>
            </p:nvPr>
          </p:nvSpPr>
          <p:spPr>
            <a:xfrm rot="16200000">
              <a:off x="2710434" y="5210377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78" name="等腰三角形 77"/>
            <p:cNvSpPr/>
            <p:nvPr>
              <p:custDataLst>
                <p:tags r:id="rId71"/>
              </p:custDataLst>
            </p:nvPr>
          </p:nvSpPr>
          <p:spPr>
            <a:xfrm rot="16200000">
              <a:off x="3038965" y="5210377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79" name="等腰三角形 78"/>
            <p:cNvSpPr/>
            <p:nvPr>
              <p:custDataLst>
                <p:tags r:id="rId72"/>
              </p:custDataLst>
            </p:nvPr>
          </p:nvSpPr>
          <p:spPr>
            <a:xfrm rot="16200000">
              <a:off x="3366715" y="5210377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0" name="等腰三角形 79"/>
            <p:cNvSpPr/>
            <p:nvPr>
              <p:custDataLst>
                <p:tags r:id="rId73"/>
              </p:custDataLst>
            </p:nvPr>
          </p:nvSpPr>
          <p:spPr>
            <a:xfrm rot="16200000">
              <a:off x="2054585" y="5495353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1" name="等腰三角形 80"/>
            <p:cNvSpPr/>
            <p:nvPr>
              <p:custDataLst>
                <p:tags r:id="rId74"/>
              </p:custDataLst>
            </p:nvPr>
          </p:nvSpPr>
          <p:spPr>
            <a:xfrm rot="16200000">
              <a:off x="2383115" y="5495353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2" name="等腰三角形 81"/>
            <p:cNvSpPr/>
            <p:nvPr>
              <p:custDataLst>
                <p:tags r:id="rId75"/>
              </p:custDataLst>
            </p:nvPr>
          </p:nvSpPr>
          <p:spPr>
            <a:xfrm rot="16200000">
              <a:off x="2710434" y="5495353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3" name="等腰三角形 82"/>
            <p:cNvSpPr/>
            <p:nvPr>
              <p:custDataLst>
                <p:tags r:id="rId76"/>
              </p:custDataLst>
            </p:nvPr>
          </p:nvSpPr>
          <p:spPr>
            <a:xfrm rot="16200000">
              <a:off x="3038965" y="5495353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4" name="等腰三角形 83"/>
            <p:cNvSpPr/>
            <p:nvPr>
              <p:custDataLst>
                <p:tags r:id="rId77"/>
              </p:custDataLst>
            </p:nvPr>
          </p:nvSpPr>
          <p:spPr>
            <a:xfrm rot="16200000">
              <a:off x="3366715" y="5495353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5" name="等腰三角形 84"/>
            <p:cNvSpPr/>
            <p:nvPr>
              <p:custDataLst>
                <p:tags r:id="rId78"/>
              </p:custDataLst>
            </p:nvPr>
          </p:nvSpPr>
          <p:spPr>
            <a:xfrm rot="16200000">
              <a:off x="2054585" y="577831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6" name="等腰三角形 85"/>
            <p:cNvSpPr/>
            <p:nvPr>
              <p:custDataLst>
                <p:tags r:id="rId79"/>
              </p:custDataLst>
            </p:nvPr>
          </p:nvSpPr>
          <p:spPr>
            <a:xfrm rot="16200000">
              <a:off x="2383115" y="577831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7" name="等腰三角形 86"/>
            <p:cNvSpPr/>
            <p:nvPr>
              <p:custDataLst>
                <p:tags r:id="rId80"/>
              </p:custDataLst>
            </p:nvPr>
          </p:nvSpPr>
          <p:spPr>
            <a:xfrm rot="16200000">
              <a:off x="2710434" y="577831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8" name="等腰三角形 87"/>
            <p:cNvSpPr/>
            <p:nvPr>
              <p:custDataLst>
                <p:tags r:id="rId81"/>
              </p:custDataLst>
            </p:nvPr>
          </p:nvSpPr>
          <p:spPr>
            <a:xfrm rot="16200000">
              <a:off x="3038965" y="577831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9" name="等腰三角形 88"/>
            <p:cNvSpPr/>
            <p:nvPr>
              <p:custDataLst>
                <p:tags r:id="rId82"/>
              </p:custDataLst>
            </p:nvPr>
          </p:nvSpPr>
          <p:spPr>
            <a:xfrm rot="16200000">
              <a:off x="3366715" y="577831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0" name="等腰三角形 89"/>
            <p:cNvSpPr/>
            <p:nvPr>
              <p:custDataLst>
                <p:tags r:id="rId83"/>
              </p:custDataLst>
            </p:nvPr>
          </p:nvSpPr>
          <p:spPr>
            <a:xfrm rot="16200000">
              <a:off x="2054585" y="605974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1" name="等腰三角形 90"/>
            <p:cNvSpPr/>
            <p:nvPr>
              <p:custDataLst>
                <p:tags r:id="rId84"/>
              </p:custDataLst>
            </p:nvPr>
          </p:nvSpPr>
          <p:spPr>
            <a:xfrm rot="16200000">
              <a:off x="2383115" y="605974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2" name="等腰三角形 91"/>
            <p:cNvSpPr/>
            <p:nvPr>
              <p:custDataLst>
                <p:tags r:id="rId85"/>
              </p:custDataLst>
            </p:nvPr>
          </p:nvSpPr>
          <p:spPr>
            <a:xfrm rot="16200000">
              <a:off x="2710434" y="605974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3" name="等腰三角形 92"/>
            <p:cNvSpPr/>
            <p:nvPr>
              <p:custDataLst>
                <p:tags r:id="rId86"/>
              </p:custDataLst>
            </p:nvPr>
          </p:nvSpPr>
          <p:spPr>
            <a:xfrm rot="16200000">
              <a:off x="3038965" y="605974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4" name="等腰三角形 93"/>
            <p:cNvSpPr/>
            <p:nvPr>
              <p:custDataLst>
                <p:tags r:id="rId87"/>
              </p:custDataLst>
            </p:nvPr>
          </p:nvSpPr>
          <p:spPr>
            <a:xfrm rot="16200000">
              <a:off x="3366715" y="605974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5" name="等腰三角形 94"/>
            <p:cNvSpPr/>
            <p:nvPr>
              <p:custDataLst>
                <p:tags r:id="rId88"/>
              </p:custDataLst>
            </p:nvPr>
          </p:nvSpPr>
          <p:spPr>
            <a:xfrm rot="16200000">
              <a:off x="1725196" y="5210377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6" name="等腰三角形 95"/>
            <p:cNvSpPr/>
            <p:nvPr>
              <p:custDataLst>
                <p:tags r:id="rId89"/>
              </p:custDataLst>
            </p:nvPr>
          </p:nvSpPr>
          <p:spPr>
            <a:xfrm rot="16200000">
              <a:off x="1725196" y="5495353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7" name="等腰三角形 96"/>
            <p:cNvSpPr/>
            <p:nvPr>
              <p:custDataLst>
                <p:tags r:id="rId90"/>
              </p:custDataLst>
            </p:nvPr>
          </p:nvSpPr>
          <p:spPr>
            <a:xfrm rot="16200000">
              <a:off x="1725196" y="577831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8" name="等腰三角形 97"/>
            <p:cNvSpPr/>
            <p:nvPr>
              <p:custDataLst>
                <p:tags r:id="rId91"/>
              </p:custDataLst>
            </p:nvPr>
          </p:nvSpPr>
          <p:spPr>
            <a:xfrm rot="16200000">
              <a:off x="1725196" y="605974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9" name="等腰三角形 98"/>
            <p:cNvSpPr/>
            <p:nvPr>
              <p:custDataLst>
                <p:tags r:id="rId92"/>
              </p:custDataLst>
            </p:nvPr>
          </p:nvSpPr>
          <p:spPr>
            <a:xfrm rot="16200000">
              <a:off x="2054586" y="6336605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0" name="等腰三角形 99"/>
            <p:cNvSpPr/>
            <p:nvPr>
              <p:custDataLst>
                <p:tags r:id="rId93"/>
              </p:custDataLst>
            </p:nvPr>
          </p:nvSpPr>
          <p:spPr>
            <a:xfrm rot="16200000">
              <a:off x="2383116" y="6336605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1" name="等腰三角形 100"/>
            <p:cNvSpPr/>
            <p:nvPr>
              <p:custDataLst>
                <p:tags r:id="rId94"/>
              </p:custDataLst>
            </p:nvPr>
          </p:nvSpPr>
          <p:spPr>
            <a:xfrm rot="16200000">
              <a:off x="2710435" y="6336605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2" name="等腰三角形 101"/>
            <p:cNvSpPr/>
            <p:nvPr>
              <p:custDataLst>
                <p:tags r:id="rId95"/>
              </p:custDataLst>
            </p:nvPr>
          </p:nvSpPr>
          <p:spPr>
            <a:xfrm rot="16200000">
              <a:off x="3038966" y="6336605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3" name="等腰三角形 102"/>
            <p:cNvSpPr/>
            <p:nvPr>
              <p:custDataLst>
                <p:tags r:id="rId96"/>
              </p:custDataLst>
            </p:nvPr>
          </p:nvSpPr>
          <p:spPr>
            <a:xfrm rot="16200000">
              <a:off x="3366716" y="6336605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4" name="等腰三角形 103"/>
            <p:cNvSpPr/>
            <p:nvPr>
              <p:custDataLst>
                <p:tags r:id="rId97"/>
              </p:custDataLst>
            </p:nvPr>
          </p:nvSpPr>
          <p:spPr>
            <a:xfrm rot="16200000">
              <a:off x="1725197" y="6336605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105" name="任意多边形: 形状 104"/>
          <p:cNvSpPr/>
          <p:nvPr>
            <p:custDataLst>
              <p:tags r:id="rId98"/>
            </p:custDataLst>
          </p:nvPr>
        </p:nvSpPr>
        <p:spPr>
          <a:xfrm rot="10800000" flipH="1">
            <a:off x="682565" y="4645772"/>
            <a:ext cx="3083878" cy="1038860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99"/>
            </p:custDataLst>
          </p:nvPr>
        </p:nvSpPr>
        <p:spPr>
          <a:xfrm rot="10800000">
            <a:off x="8319389" y="1263237"/>
            <a:ext cx="2542560" cy="939967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08" name="矩形 107"/>
          <p:cNvSpPr/>
          <p:nvPr>
            <p:custDataLst>
              <p:tags r:id="rId100"/>
            </p:custDataLst>
          </p:nvPr>
        </p:nvSpPr>
        <p:spPr>
          <a:xfrm>
            <a:off x="1805882" y="2053394"/>
            <a:ext cx="8951480" cy="3019499"/>
          </a:xfrm>
          <a:prstGeom prst="rect">
            <a:avLst/>
          </a:prstGeom>
          <a:pattFill prst="solidDmnd">
            <a:fgClr>
              <a:schemeClr val="accent2"/>
            </a:fgClr>
            <a:bgClr>
              <a:schemeClr val="bg1"/>
            </a:bgClr>
          </a:pattFill>
          <a:ln w="50800">
            <a:solidFill>
              <a:schemeClr val="tx1"/>
            </a:solidFill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09" name="矩形 108"/>
          <p:cNvSpPr/>
          <p:nvPr>
            <p:custDataLst>
              <p:tags r:id="rId101"/>
            </p:custDataLst>
          </p:nvPr>
        </p:nvSpPr>
        <p:spPr>
          <a:xfrm>
            <a:off x="1586545" y="1808946"/>
            <a:ext cx="8951480" cy="3019491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50800">
            <a:solidFill>
              <a:schemeClr val="tx1"/>
            </a:solidFill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12" name="TextBox 4"/>
          <p:cNvSpPr txBox="1"/>
          <p:nvPr>
            <p:custDataLst>
              <p:tags r:id="rId102"/>
            </p:custDataLst>
          </p:nvPr>
        </p:nvSpPr>
        <p:spPr>
          <a:xfrm>
            <a:off x="2079103" y="858489"/>
            <a:ext cx="3124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9900" b="1" spc="300" baseline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“</a:t>
            </a:r>
            <a:endParaRPr lang="id-ID" sz="16600" b="1" spc="300" baseline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3"/>
            </p:custDataLst>
          </p:nvPr>
        </p:nvSpPr>
        <p:spPr>
          <a:xfrm>
            <a:off x="2112600" y="2320200"/>
            <a:ext cx="7966800" cy="1907104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15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15" name="文本占位符 114"/>
          <p:cNvSpPr>
            <a:spLocks noGrp="1"/>
          </p:cNvSpPr>
          <p:nvPr>
            <p:ph type="body" sz="quarter" idx="13" hasCustomPrompt="1"/>
            <p:custDataLst>
              <p:tags r:id="rId104"/>
            </p:custDataLst>
          </p:nvPr>
        </p:nvSpPr>
        <p:spPr>
          <a:xfrm>
            <a:off x="3899788" y="4316733"/>
            <a:ext cx="4419601" cy="422275"/>
          </a:xfrm>
        </p:spPr>
        <p:txBody>
          <a:bodyPr lIns="90000" tIns="46800" rIns="90000" bIns="46800" anchor="t">
            <a:normAutofit/>
          </a:bodyPr>
          <a:lstStyle>
            <a:lvl1pPr marL="0" indent="0" algn="ctr">
              <a:buNone/>
              <a:defRPr b="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7000">
              <a:schemeClr val="accent3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358775"/>
            <a:ext cx="12192000" cy="6197600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10800000">
            <a:off x="10761980" y="145415"/>
            <a:ext cx="1333500" cy="492760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38" name="任意多边形 37"/>
          <p:cNvSpPr/>
          <p:nvPr userDrawn="1">
            <p:custDataLst>
              <p:tags r:id="rId4"/>
            </p:custDataLst>
          </p:nvPr>
        </p:nvSpPr>
        <p:spPr>
          <a:xfrm rot="5400000" flipH="1">
            <a:off x="278448" y="5658803"/>
            <a:ext cx="949960" cy="1080135"/>
          </a:xfrm>
          <a:custGeom>
            <a:avLst/>
            <a:gdLst>
              <a:gd name="adj" fmla="val 50000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96" h="1701">
                <a:moveTo>
                  <a:pt x="1311" y="159"/>
                </a:moveTo>
                <a:lnTo>
                  <a:pt x="1404" y="0"/>
                </a:lnTo>
                <a:lnTo>
                  <a:pt x="1496" y="159"/>
                </a:lnTo>
                <a:lnTo>
                  <a:pt x="1311" y="159"/>
                </a:lnTo>
                <a:close/>
                <a:moveTo>
                  <a:pt x="1311" y="931"/>
                </a:moveTo>
                <a:lnTo>
                  <a:pt x="1404" y="772"/>
                </a:lnTo>
                <a:lnTo>
                  <a:pt x="1496" y="931"/>
                </a:lnTo>
                <a:lnTo>
                  <a:pt x="1311" y="931"/>
                </a:lnTo>
                <a:close/>
                <a:moveTo>
                  <a:pt x="1311" y="1701"/>
                </a:moveTo>
                <a:lnTo>
                  <a:pt x="1404" y="1542"/>
                </a:lnTo>
                <a:lnTo>
                  <a:pt x="1496" y="1701"/>
                </a:lnTo>
                <a:lnTo>
                  <a:pt x="1311" y="1701"/>
                </a:lnTo>
                <a:close/>
                <a:moveTo>
                  <a:pt x="650" y="159"/>
                </a:moveTo>
                <a:lnTo>
                  <a:pt x="743" y="0"/>
                </a:lnTo>
                <a:lnTo>
                  <a:pt x="835" y="159"/>
                </a:lnTo>
                <a:lnTo>
                  <a:pt x="650" y="159"/>
                </a:lnTo>
                <a:close/>
                <a:moveTo>
                  <a:pt x="650" y="931"/>
                </a:moveTo>
                <a:lnTo>
                  <a:pt x="743" y="772"/>
                </a:lnTo>
                <a:lnTo>
                  <a:pt x="835" y="931"/>
                </a:lnTo>
                <a:lnTo>
                  <a:pt x="650" y="931"/>
                </a:lnTo>
                <a:close/>
                <a:moveTo>
                  <a:pt x="650" y="1701"/>
                </a:moveTo>
                <a:lnTo>
                  <a:pt x="743" y="1542"/>
                </a:lnTo>
                <a:lnTo>
                  <a:pt x="835" y="1701"/>
                </a:lnTo>
                <a:lnTo>
                  <a:pt x="650" y="1701"/>
                </a:lnTo>
                <a:close/>
                <a:moveTo>
                  <a:pt x="0" y="159"/>
                </a:moveTo>
                <a:lnTo>
                  <a:pt x="93" y="0"/>
                </a:lnTo>
                <a:lnTo>
                  <a:pt x="185" y="159"/>
                </a:lnTo>
                <a:lnTo>
                  <a:pt x="0" y="159"/>
                </a:lnTo>
                <a:close/>
                <a:moveTo>
                  <a:pt x="0" y="931"/>
                </a:moveTo>
                <a:lnTo>
                  <a:pt x="93" y="772"/>
                </a:lnTo>
                <a:lnTo>
                  <a:pt x="185" y="931"/>
                </a:lnTo>
                <a:lnTo>
                  <a:pt x="0" y="931"/>
                </a:lnTo>
                <a:close/>
                <a:moveTo>
                  <a:pt x="0" y="1701"/>
                </a:moveTo>
                <a:lnTo>
                  <a:pt x="93" y="1542"/>
                </a:lnTo>
                <a:lnTo>
                  <a:pt x="185" y="1701"/>
                </a:lnTo>
                <a:lnTo>
                  <a:pt x="0" y="1701"/>
                </a:lnTo>
                <a:close/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aseline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48" name="直接连接符 47"/>
          <p:cNvCxnSpPr/>
          <p:nvPr userDrawn="1">
            <p:custDataLst>
              <p:tags r:id="rId5"/>
            </p:custDataLst>
          </p:nvPr>
        </p:nvCxnSpPr>
        <p:spPr>
          <a:xfrm rot="10800000" flipH="1">
            <a:off x="833120" y="320675"/>
            <a:ext cx="119380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>
            <p:custDataLst>
              <p:tags r:id="rId6"/>
            </p:custDataLst>
          </p:nvPr>
        </p:nvCxnSpPr>
        <p:spPr>
          <a:xfrm>
            <a:off x="1054100" y="320675"/>
            <a:ext cx="3462020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 userDrawn="1">
            <p:custDataLst>
              <p:tags r:id="rId7"/>
            </p:custDataLst>
          </p:nvPr>
        </p:nvCxnSpPr>
        <p:spPr>
          <a:xfrm>
            <a:off x="213360" y="320675"/>
            <a:ext cx="531495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>
            <p:custDataLst>
              <p:tags r:id="rId8"/>
            </p:custDataLst>
          </p:nvPr>
        </p:nvCxnSpPr>
        <p:spPr>
          <a:xfrm rot="10800000" flipH="1">
            <a:off x="4610735" y="320675"/>
            <a:ext cx="119380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 userDrawn="1">
            <p:custDataLst>
              <p:tags r:id="rId9"/>
            </p:custDataLst>
          </p:nvPr>
        </p:nvCxnSpPr>
        <p:spPr>
          <a:xfrm rot="10800000" flipH="1">
            <a:off x="8058785" y="6541135"/>
            <a:ext cx="119380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>
            <p:custDataLst>
              <p:tags r:id="rId10"/>
            </p:custDataLst>
          </p:nvPr>
        </p:nvCxnSpPr>
        <p:spPr>
          <a:xfrm>
            <a:off x="8279765" y="6541135"/>
            <a:ext cx="3462020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 userDrawn="1">
            <p:custDataLst>
              <p:tags r:id="rId11"/>
            </p:custDataLst>
          </p:nvPr>
        </p:nvCxnSpPr>
        <p:spPr>
          <a:xfrm>
            <a:off x="7439025" y="6541135"/>
            <a:ext cx="531495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>
            <p:custDataLst>
              <p:tags r:id="rId12"/>
            </p:custDataLst>
          </p:nvPr>
        </p:nvCxnSpPr>
        <p:spPr>
          <a:xfrm rot="10800000" flipH="1">
            <a:off x="11836400" y="6541135"/>
            <a:ext cx="119380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7000">
              <a:schemeClr val="accent3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5620" y="180902"/>
            <a:ext cx="11825205" cy="6525506"/>
            <a:chOff x="335798" y="333719"/>
            <a:chExt cx="11825205" cy="6525506"/>
          </a:xfrm>
        </p:grpSpPr>
        <p:sp>
          <p:nvSpPr>
            <p:cNvPr id="35" name="矩形 34"/>
            <p:cNvSpPr/>
            <p:nvPr userDrawn="1">
              <p:custDataLst>
                <p:tags r:id="rId3"/>
              </p:custDataLst>
            </p:nvPr>
          </p:nvSpPr>
          <p:spPr>
            <a:xfrm>
              <a:off x="548729" y="569406"/>
              <a:ext cx="11612274" cy="6289819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50800">
              <a:solidFill>
                <a:schemeClr val="tx1"/>
              </a:solidFill>
            </a:ln>
            <a:effectLst>
              <a:outerShdw blurRad="508000" dist="50800" dir="5400000" algn="t" rotWithShape="0">
                <a:srgbClr val="241DB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6" name="矩形: 圆角 35"/>
            <p:cNvSpPr/>
            <p:nvPr userDrawn="1">
              <p:custDataLst>
                <p:tags r:id="rId4"/>
              </p:custDataLst>
            </p:nvPr>
          </p:nvSpPr>
          <p:spPr>
            <a:xfrm>
              <a:off x="335798" y="333719"/>
              <a:ext cx="11612274" cy="628981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</a:ln>
            <a:effectLst>
              <a:outerShdw blurRad="508000" dist="38100" dir="5400000" algn="t" rotWithShape="0">
                <a:srgbClr val="241DB5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39" name="日期占位符 1"/>
            <p:cNvSpPr txBox="1"/>
            <p:nvPr userDrawn="1">
              <p:custDataLst>
                <p:tags r:id="rId5"/>
              </p:custDataLst>
            </p:nvPr>
          </p:nvSpPr>
          <p:spPr>
            <a:xfrm>
              <a:off x="1032142" y="6502233"/>
              <a:ext cx="2700000" cy="316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lnSpc>
                  <a:spcPct val="120000"/>
                </a:lnSpc>
                <a:defRPr sz="1200" kern="1200" baseline="0">
                  <a:solidFill>
                    <a:schemeClr val="tx1">
                      <a:tint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60FBDFE-C587-4B4C-A407-44438C67B59E}" type="datetimeFigureOut">
                <a:rPr lang="zh-CN" altLang="en-US" baseline="0" smtClean="0">
                  <a:latin typeface="Arial" panose="020B0604020202020204" pitchFamily="34" charset="0"/>
                  <a:ea typeface="Arial" panose="020B0604020202020204" pitchFamily="34" charset="0"/>
                </a:rPr>
              </a:fld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0" name="灯片编号占位符 3"/>
            <p:cNvSpPr txBox="1"/>
            <p:nvPr userDrawn="1">
              <p:custDataLst>
                <p:tags r:id="rId6"/>
              </p:custDataLst>
            </p:nvPr>
          </p:nvSpPr>
          <p:spPr>
            <a:xfrm>
              <a:off x="8763000" y="6502233"/>
              <a:ext cx="2700000" cy="316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r" defTabSz="914400" rtl="0" eaLnBrk="1" latinLnBrk="0" hangingPunct="1">
                <a:lnSpc>
                  <a:spcPct val="120000"/>
                </a:lnSpc>
                <a:defRPr sz="1200" kern="1200" baseline="0">
                  <a:solidFill>
                    <a:schemeClr val="tx1">
                      <a:tint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49AE70B2-8BF9-45C0-BB95-33D1B9D3A854}" type="slidenum">
                <a:rPr lang="zh-CN" altLang="en-US" baseline="0" smtClean="0">
                  <a:latin typeface="Arial" panose="020B0604020202020204" pitchFamily="34" charset="0"/>
                  <a:ea typeface="Arial" panose="020B0604020202020204" pitchFamily="34" charset="0"/>
                </a:rPr>
              </a:fld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175620" y="180902"/>
            <a:ext cx="11825205" cy="6525506"/>
            <a:chOff x="335798" y="333719"/>
            <a:chExt cx="11825205" cy="6525506"/>
          </a:xfrm>
        </p:grpSpPr>
        <p:sp>
          <p:nvSpPr>
            <p:cNvPr id="15" name="矩形 14"/>
            <p:cNvSpPr/>
            <p:nvPr userDrawn="1">
              <p:custDataLst>
                <p:tags r:id="rId3"/>
              </p:custDataLst>
            </p:nvPr>
          </p:nvSpPr>
          <p:spPr>
            <a:xfrm>
              <a:off x="548729" y="569406"/>
              <a:ext cx="11612274" cy="6289819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50800">
              <a:solidFill>
                <a:schemeClr val="tx1"/>
              </a:solidFill>
            </a:ln>
            <a:effectLst>
              <a:outerShdw blurRad="508000" dist="50800" dir="5400000" algn="t" rotWithShape="0">
                <a:srgbClr val="241DB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6" name="矩形: 圆角 15"/>
            <p:cNvSpPr/>
            <p:nvPr userDrawn="1">
              <p:custDataLst>
                <p:tags r:id="rId4"/>
              </p:custDataLst>
            </p:nvPr>
          </p:nvSpPr>
          <p:spPr>
            <a:xfrm>
              <a:off x="335798" y="333719"/>
              <a:ext cx="11612274" cy="628981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</a:ln>
            <a:effectLst>
              <a:outerShdw blurRad="508000" dist="38100" dir="5400000" algn="t" rotWithShape="0">
                <a:srgbClr val="241DB5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17" name="日期占位符 1"/>
            <p:cNvSpPr txBox="1"/>
            <p:nvPr userDrawn="1">
              <p:custDataLst>
                <p:tags r:id="rId5"/>
              </p:custDataLst>
            </p:nvPr>
          </p:nvSpPr>
          <p:spPr>
            <a:xfrm>
              <a:off x="1032142" y="6502233"/>
              <a:ext cx="2700000" cy="316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lnSpc>
                  <a:spcPct val="120000"/>
                </a:lnSpc>
                <a:defRPr sz="1200" kern="1200" baseline="0">
                  <a:solidFill>
                    <a:schemeClr val="tx1">
                      <a:tint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60FBDFE-C587-4B4C-A407-44438C67B59E}" type="datetimeFigureOut">
                <a:rPr lang="zh-CN" altLang="en-US" baseline="0" smtClean="0">
                  <a:latin typeface="Arial" panose="020B0604020202020204" pitchFamily="34" charset="0"/>
                  <a:ea typeface="Arial" panose="020B0604020202020204" pitchFamily="34" charset="0"/>
                </a:rPr>
              </a:fld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8" name="灯片编号占位符 3"/>
            <p:cNvSpPr txBox="1"/>
            <p:nvPr userDrawn="1">
              <p:custDataLst>
                <p:tags r:id="rId6"/>
              </p:custDataLst>
            </p:nvPr>
          </p:nvSpPr>
          <p:spPr>
            <a:xfrm>
              <a:off x="8763000" y="6502233"/>
              <a:ext cx="2700000" cy="316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r" defTabSz="914400" rtl="0" eaLnBrk="1" latinLnBrk="0" hangingPunct="1">
                <a:lnSpc>
                  <a:spcPct val="120000"/>
                </a:lnSpc>
                <a:defRPr sz="1200" kern="1200" baseline="0">
                  <a:solidFill>
                    <a:schemeClr val="tx1">
                      <a:tint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49AE70B2-8BF9-45C0-BB95-33D1B9D3A854}" type="slidenum">
                <a:rPr lang="zh-CN" altLang="en-US" baseline="0" smtClean="0">
                  <a:latin typeface="Arial" panose="020B0604020202020204" pitchFamily="34" charset="0"/>
                  <a:ea typeface="Arial" panose="020B0604020202020204" pitchFamily="34" charset="0"/>
                </a:rPr>
              </a:fld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0" scaled="0"/>
                </a:gra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" name="任意多边形: 形状 18"/>
          <p:cNvSpPr/>
          <p:nvPr userDrawn="1">
            <p:custDataLst>
              <p:tags r:id="rId14"/>
            </p:custDataLst>
          </p:nvPr>
        </p:nvSpPr>
        <p:spPr>
          <a:xfrm rot="10800000">
            <a:off x="124224" y="6189569"/>
            <a:ext cx="903034" cy="333846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 userDrawn="1">
            <p:custDataLst>
              <p:tags r:id="rId2"/>
            </p:custDataLst>
          </p:nvPr>
        </p:nvGrpSpPr>
        <p:grpSpPr>
          <a:xfrm>
            <a:off x="175620" y="180902"/>
            <a:ext cx="11825205" cy="6525506"/>
            <a:chOff x="335798" y="333719"/>
            <a:chExt cx="11825205" cy="6525506"/>
          </a:xfrm>
        </p:grpSpPr>
        <p:sp>
          <p:nvSpPr>
            <p:cNvPr id="54" name="矩形 53"/>
            <p:cNvSpPr/>
            <p:nvPr userDrawn="1">
              <p:custDataLst>
                <p:tags r:id="rId3"/>
              </p:custDataLst>
            </p:nvPr>
          </p:nvSpPr>
          <p:spPr>
            <a:xfrm>
              <a:off x="548729" y="569406"/>
              <a:ext cx="11612274" cy="6289819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50800">
              <a:solidFill>
                <a:schemeClr val="tx1"/>
              </a:solidFill>
            </a:ln>
            <a:effectLst>
              <a:outerShdw blurRad="508000" dist="50800" dir="5400000" algn="t" rotWithShape="0">
                <a:srgbClr val="241DB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55" name="矩形: 圆角 54"/>
            <p:cNvSpPr/>
            <p:nvPr userDrawn="1">
              <p:custDataLst>
                <p:tags r:id="rId4"/>
              </p:custDataLst>
            </p:nvPr>
          </p:nvSpPr>
          <p:spPr>
            <a:xfrm>
              <a:off x="335798" y="333719"/>
              <a:ext cx="11612274" cy="628981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</a:ln>
            <a:effectLst>
              <a:outerShdw blurRad="508000" dist="38100" dir="5400000" algn="t" rotWithShape="0">
                <a:srgbClr val="241DB5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56" name="日期占位符 1"/>
            <p:cNvSpPr txBox="1"/>
            <p:nvPr userDrawn="1">
              <p:custDataLst>
                <p:tags r:id="rId5"/>
              </p:custDataLst>
            </p:nvPr>
          </p:nvSpPr>
          <p:spPr>
            <a:xfrm>
              <a:off x="1032142" y="6502233"/>
              <a:ext cx="2700000" cy="316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lnSpc>
                  <a:spcPct val="120000"/>
                </a:lnSpc>
                <a:defRPr sz="1200" kern="1200" baseline="0">
                  <a:solidFill>
                    <a:schemeClr val="tx1">
                      <a:tint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60FBDFE-C587-4B4C-A407-44438C67B59E}" type="datetimeFigureOut">
                <a:rPr lang="zh-CN" altLang="en-US" baseline="0" smtClean="0">
                  <a:latin typeface="Arial" panose="020B0604020202020204" pitchFamily="34" charset="0"/>
                  <a:ea typeface="Arial" panose="020B0604020202020204" pitchFamily="34" charset="0"/>
                </a:rPr>
              </a:fld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7" name="灯片编号占位符 3"/>
            <p:cNvSpPr txBox="1"/>
            <p:nvPr userDrawn="1">
              <p:custDataLst>
                <p:tags r:id="rId6"/>
              </p:custDataLst>
            </p:nvPr>
          </p:nvSpPr>
          <p:spPr>
            <a:xfrm>
              <a:off x="8763000" y="6502233"/>
              <a:ext cx="2700000" cy="316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r" defTabSz="914400" rtl="0" eaLnBrk="1" latinLnBrk="0" hangingPunct="1">
                <a:lnSpc>
                  <a:spcPct val="120000"/>
                </a:lnSpc>
                <a:defRPr sz="1200" kern="1200" baseline="0">
                  <a:solidFill>
                    <a:schemeClr val="tx1">
                      <a:tint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49AE70B2-8BF9-45C0-BB95-33D1B9D3A854}" type="slidenum">
                <a:rPr lang="zh-CN" altLang="en-US" baseline="0" smtClean="0">
                  <a:latin typeface="Arial" panose="020B0604020202020204" pitchFamily="34" charset="0"/>
                  <a:ea typeface="Arial" panose="020B0604020202020204" pitchFamily="34" charset="0"/>
                </a:rPr>
              </a:fld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41" name="任意多边形 40"/>
          <p:cNvSpPr/>
          <p:nvPr userDrawn="1">
            <p:custDataLst>
              <p:tags r:id="rId8"/>
            </p:custDataLst>
          </p:nvPr>
        </p:nvSpPr>
        <p:spPr>
          <a:xfrm flipH="1">
            <a:off x="11192510" y="5970270"/>
            <a:ext cx="902970" cy="7874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422" h="1240">
                <a:moveTo>
                  <a:pt x="0" y="59"/>
                </a:moveTo>
                <a:cubicBezTo>
                  <a:pt x="0" y="26"/>
                  <a:pt x="26" y="0"/>
                  <a:pt x="59" y="0"/>
                </a:cubicBezTo>
                <a:cubicBezTo>
                  <a:pt x="92" y="0"/>
                  <a:pt x="118" y="26"/>
                  <a:pt x="118" y="59"/>
                </a:cubicBezTo>
                <a:cubicBezTo>
                  <a:pt x="118" y="92"/>
                  <a:pt x="92" y="118"/>
                  <a:pt x="59" y="118"/>
                </a:cubicBezTo>
                <a:cubicBezTo>
                  <a:pt x="26" y="118"/>
                  <a:pt x="0" y="92"/>
                  <a:pt x="0" y="59"/>
                </a:cubicBezTo>
                <a:close/>
                <a:moveTo>
                  <a:pt x="0" y="433"/>
                </a:moveTo>
                <a:cubicBezTo>
                  <a:pt x="0" y="400"/>
                  <a:pt x="26" y="374"/>
                  <a:pt x="59" y="374"/>
                </a:cubicBezTo>
                <a:cubicBezTo>
                  <a:pt x="92" y="374"/>
                  <a:pt x="118" y="400"/>
                  <a:pt x="118" y="433"/>
                </a:cubicBezTo>
                <a:cubicBezTo>
                  <a:pt x="118" y="466"/>
                  <a:pt x="92" y="492"/>
                  <a:pt x="59" y="492"/>
                </a:cubicBezTo>
                <a:cubicBezTo>
                  <a:pt x="26" y="492"/>
                  <a:pt x="0" y="466"/>
                  <a:pt x="0" y="433"/>
                </a:cubicBezTo>
                <a:close/>
                <a:moveTo>
                  <a:pt x="437" y="433"/>
                </a:moveTo>
                <a:cubicBezTo>
                  <a:pt x="437" y="400"/>
                  <a:pt x="463" y="374"/>
                  <a:pt x="496" y="374"/>
                </a:cubicBezTo>
                <a:cubicBezTo>
                  <a:pt x="529" y="374"/>
                  <a:pt x="555" y="400"/>
                  <a:pt x="555" y="433"/>
                </a:cubicBezTo>
                <a:cubicBezTo>
                  <a:pt x="555" y="466"/>
                  <a:pt x="529" y="492"/>
                  <a:pt x="496" y="492"/>
                </a:cubicBezTo>
                <a:cubicBezTo>
                  <a:pt x="463" y="492"/>
                  <a:pt x="437" y="466"/>
                  <a:pt x="437" y="433"/>
                </a:cubicBezTo>
                <a:close/>
                <a:moveTo>
                  <a:pt x="0" y="807"/>
                </a:moveTo>
                <a:cubicBezTo>
                  <a:pt x="0" y="774"/>
                  <a:pt x="26" y="748"/>
                  <a:pt x="59" y="748"/>
                </a:cubicBezTo>
                <a:cubicBezTo>
                  <a:pt x="92" y="748"/>
                  <a:pt x="118" y="774"/>
                  <a:pt x="118" y="807"/>
                </a:cubicBezTo>
                <a:cubicBezTo>
                  <a:pt x="118" y="840"/>
                  <a:pt x="92" y="866"/>
                  <a:pt x="59" y="866"/>
                </a:cubicBezTo>
                <a:cubicBezTo>
                  <a:pt x="26" y="866"/>
                  <a:pt x="0" y="840"/>
                  <a:pt x="0" y="807"/>
                </a:cubicBezTo>
                <a:close/>
                <a:moveTo>
                  <a:pt x="437" y="807"/>
                </a:moveTo>
                <a:cubicBezTo>
                  <a:pt x="437" y="774"/>
                  <a:pt x="463" y="748"/>
                  <a:pt x="496" y="748"/>
                </a:cubicBezTo>
                <a:cubicBezTo>
                  <a:pt x="529" y="748"/>
                  <a:pt x="555" y="774"/>
                  <a:pt x="555" y="807"/>
                </a:cubicBezTo>
                <a:cubicBezTo>
                  <a:pt x="555" y="840"/>
                  <a:pt x="529" y="866"/>
                  <a:pt x="496" y="866"/>
                </a:cubicBezTo>
                <a:cubicBezTo>
                  <a:pt x="463" y="866"/>
                  <a:pt x="437" y="840"/>
                  <a:pt x="437" y="807"/>
                </a:cubicBezTo>
                <a:close/>
                <a:moveTo>
                  <a:pt x="867" y="807"/>
                </a:moveTo>
                <a:cubicBezTo>
                  <a:pt x="867" y="774"/>
                  <a:pt x="893" y="748"/>
                  <a:pt x="926" y="748"/>
                </a:cubicBezTo>
                <a:cubicBezTo>
                  <a:pt x="959" y="748"/>
                  <a:pt x="985" y="774"/>
                  <a:pt x="985" y="807"/>
                </a:cubicBezTo>
                <a:cubicBezTo>
                  <a:pt x="985" y="840"/>
                  <a:pt x="959" y="866"/>
                  <a:pt x="926" y="866"/>
                </a:cubicBezTo>
                <a:cubicBezTo>
                  <a:pt x="893" y="866"/>
                  <a:pt x="867" y="840"/>
                  <a:pt x="867" y="807"/>
                </a:cubicBezTo>
                <a:close/>
                <a:moveTo>
                  <a:pt x="0" y="1181"/>
                </a:moveTo>
                <a:cubicBezTo>
                  <a:pt x="0" y="1148"/>
                  <a:pt x="26" y="1122"/>
                  <a:pt x="59" y="1122"/>
                </a:cubicBezTo>
                <a:cubicBezTo>
                  <a:pt x="92" y="1122"/>
                  <a:pt x="118" y="1148"/>
                  <a:pt x="118" y="1181"/>
                </a:cubicBezTo>
                <a:cubicBezTo>
                  <a:pt x="118" y="1214"/>
                  <a:pt x="92" y="1240"/>
                  <a:pt x="59" y="1240"/>
                </a:cubicBezTo>
                <a:cubicBezTo>
                  <a:pt x="26" y="1240"/>
                  <a:pt x="0" y="1214"/>
                  <a:pt x="0" y="1181"/>
                </a:cubicBezTo>
                <a:close/>
                <a:moveTo>
                  <a:pt x="437" y="1181"/>
                </a:moveTo>
                <a:cubicBezTo>
                  <a:pt x="437" y="1148"/>
                  <a:pt x="463" y="1122"/>
                  <a:pt x="496" y="1122"/>
                </a:cubicBezTo>
                <a:cubicBezTo>
                  <a:pt x="529" y="1122"/>
                  <a:pt x="555" y="1148"/>
                  <a:pt x="555" y="1181"/>
                </a:cubicBezTo>
                <a:cubicBezTo>
                  <a:pt x="555" y="1214"/>
                  <a:pt x="529" y="1240"/>
                  <a:pt x="496" y="1240"/>
                </a:cubicBezTo>
                <a:cubicBezTo>
                  <a:pt x="463" y="1240"/>
                  <a:pt x="437" y="1214"/>
                  <a:pt x="437" y="1181"/>
                </a:cubicBezTo>
                <a:close/>
                <a:moveTo>
                  <a:pt x="867" y="1181"/>
                </a:moveTo>
                <a:cubicBezTo>
                  <a:pt x="867" y="1148"/>
                  <a:pt x="893" y="1122"/>
                  <a:pt x="926" y="1122"/>
                </a:cubicBezTo>
                <a:cubicBezTo>
                  <a:pt x="959" y="1122"/>
                  <a:pt x="985" y="1148"/>
                  <a:pt x="985" y="1181"/>
                </a:cubicBezTo>
                <a:cubicBezTo>
                  <a:pt x="985" y="1214"/>
                  <a:pt x="959" y="1240"/>
                  <a:pt x="926" y="1240"/>
                </a:cubicBezTo>
                <a:cubicBezTo>
                  <a:pt x="893" y="1240"/>
                  <a:pt x="867" y="1214"/>
                  <a:pt x="867" y="1181"/>
                </a:cubicBezTo>
                <a:close/>
                <a:moveTo>
                  <a:pt x="1304" y="1181"/>
                </a:moveTo>
                <a:cubicBezTo>
                  <a:pt x="1304" y="1148"/>
                  <a:pt x="1330" y="1122"/>
                  <a:pt x="1363" y="1122"/>
                </a:cubicBezTo>
                <a:cubicBezTo>
                  <a:pt x="1396" y="1122"/>
                  <a:pt x="1422" y="1148"/>
                  <a:pt x="1422" y="1181"/>
                </a:cubicBezTo>
                <a:cubicBezTo>
                  <a:pt x="1422" y="1214"/>
                  <a:pt x="1396" y="1240"/>
                  <a:pt x="1363" y="1240"/>
                </a:cubicBezTo>
                <a:cubicBezTo>
                  <a:pt x="1330" y="1240"/>
                  <a:pt x="1304" y="1214"/>
                  <a:pt x="1304" y="1181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2">
                  <a:alpha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" name="任意多边形: 形状 50"/>
          <p:cNvSpPr/>
          <p:nvPr userDrawn="1">
            <p:custDataLst>
              <p:tags r:id="rId15"/>
            </p:custDataLst>
          </p:nvPr>
        </p:nvSpPr>
        <p:spPr>
          <a:xfrm rot="10800000">
            <a:off x="11192509" y="145561"/>
            <a:ext cx="903034" cy="333846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 userDrawn="1">
            <p:custDataLst>
              <p:tags r:id="rId2"/>
            </p:custDataLst>
          </p:nvPr>
        </p:nvGrpSpPr>
        <p:grpSpPr>
          <a:xfrm>
            <a:off x="175620" y="180902"/>
            <a:ext cx="11825205" cy="6525506"/>
            <a:chOff x="335798" y="333719"/>
            <a:chExt cx="11825205" cy="6525506"/>
          </a:xfrm>
        </p:grpSpPr>
        <p:sp>
          <p:nvSpPr>
            <p:cNvPr id="47" name="矩形 46"/>
            <p:cNvSpPr/>
            <p:nvPr userDrawn="1">
              <p:custDataLst>
                <p:tags r:id="rId3"/>
              </p:custDataLst>
            </p:nvPr>
          </p:nvSpPr>
          <p:spPr>
            <a:xfrm>
              <a:off x="548729" y="569406"/>
              <a:ext cx="11612274" cy="6289819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50800">
              <a:solidFill>
                <a:schemeClr val="tx1"/>
              </a:solidFill>
            </a:ln>
            <a:effectLst>
              <a:outerShdw blurRad="508000" dist="50800" dir="5400000" algn="t" rotWithShape="0">
                <a:srgbClr val="241DB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8" name="矩形: 圆角 47"/>
            <p:cNvSpPr/>
            <p:nvPr userDrawn="1">
              <p:custDataLst>
                <p:tags r:id="rId4"/>
              </p:custDataLst>
            </p:nvPr>
          </p:nvSpPr>
          <p:spPr>
            <a:xfrm>
              <a:off x="335798" y="333719"/>
              <a:ext cx="11612274" cy="628981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</a:ln>
            <a:effectLst>
              <a:outerShdw blurRad="508000" dist="38100" dir="5400000" algn="t" rotWithShape="0">
                <a:srgbClr val="241DB5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49" name="日期占位符 1"/>
            <p:cNvSpPr txBox="1"/>
            <p:nvPr userDrawn="1">
              <p:custDataLst>
                <p:tags r:id="rId5"/>
              </p:custDataLst>
            </p:nvPr>
          </p:nvSpPr>
          <p:spPr>
            <a:xfrm>
              <a:off x="1032142" y="6502233"/>
              <a:ext cx="2700000" cy="316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lnSpc>
                  <a:spcPct val="120000"/>
                </a:lnSpc>
                <a:defRPr sz="1200" kern="1200" baseline="0">
                  <a:solidFill>
                    <a:schemeClr val="tx1">
                      <a:tint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60FBDFE-C587-4B4C-A407-44438C67B59E}" type="datetimeFigureOut">
                <a:rPr lang="zh-CN" altLang="en-US" baseline="0" smtClean="0">
                  <a:latin typeface="Arial" panose="020B0604020202020204" pitchFamily="34" charset="0"/>
                  <a:ea typeface="Arial" panose="020B0604020202020204" pitchFamily="34" charset="0"/>
                </a:rPr>
              </a:fld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0" name="灯片编号占位符 3"/>
            <p:cNvSpPr txBox="1"/>
            <p:nvPr userDrawn="1">
              <p:custDataLst>
                <p:tags r:id="rId6"/>
              </p:custDataLst>
            </p:nvPr>
          </p:nvSpPr>
          <p:spPr>
            <a:xfrm>
              <a:off x="8763000" y="6502233"/>
              <a:ext cx="2700000" cy="316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r" defTabSz="914400" rtl="0" eaLnBrk="1" latinLnBrk="0" hangingPunct="1">
                <a:lnSpc>
                  <a:spcPct val="120000"/>
                </a:lnSpc>
                <a:defRPr sz="1200" kern="1200" baseline="0">
                  <a:solidFill>
                    <a:schemeClr val="tx1">
                      <a:tint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49AE70B2-8BF9-45C0-BB95-33D1B9D3A854}" type="slidenum">
                <a:rPr lang="zh-CN" altLang="en-US" baseline="0" smtClean="0">
                  <a:latin typeface="Arial" panose="020B0604020202020204" pitchFamily="34" charset="0"/>
                  <a:ea typeface="Arial" panose="020B0604020202020204" pitchFamily="34" charset="0"/>
                </a:rPr>
              </a:fld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7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44" name="任意多边形: 形状 43"/>
          <p:cNvSpPr/>
          <p:nvPr userDrawn="1">
            <p:custDataLst>
              <p:tags r:id="rId8"/>
            </p:custDataLst>
          </p:nvPr>
        </p:nvSpPr>
        <p:spPr>
          <a:xfrm rot="10800000" flipV="1">
            <a:off x="108837" y="6220073"/>
            <a:ext cx="1332000" cy="493200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 userDrawn="1">
            <p:custDataLst>
              <p:tags r:id="rId2"/>
            </p:custDataLst>
          </p:nvPr>
        </p:nvGrpSpPr>
        <p:grpSpPr>
          <a:xfrm>
            <a:off x="175620" y="180902"/>
            <a:ext cx="11825205" cy="6525506"/>
            <a:chOff x="335798" y="333719"/>
            <a:chExt cx="11825205" cy="6525506"/>
          </a:xfrm>
        </p:grpSpPr>
        <p:sp>
          <p:nvSpPr>
            <p:cNvPr id="47" name="矩形 46"/>
            <p:cNvSpPr/>
            <p:nvPr userDrawn="1">
              <p:custDataLst>
                <p:tags r:id="rId3"/>
              </p:custDataLst>
            </p:nvPr>
          </p:nvSpPr>
          <p:spPr>
            <a:xfrm>
              <a:off x="548729" y="569406"/>
              <a:ext cx="11612274" cy="6289819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50800">
              <a:solidFill>
                <a:schemeClr val="tx1"/>
              </a:solidFill>
            </a:ln>
            <a:effectLst>
              <a:outerShdw blurRad="508000" dist="50800" dir="5400000" algn="t" rotWithShape="0">
                <a:srgbClr val="241DB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8" name="矩形: 圆角 47"/>
            <p:cNvSpPr/>
            <p:nvPr userDrawn="1">
              <p:custDataLst>
                <p:tags r:id="rId4"/>
              </p:custDataLst>
            </p:nvPr>
          </p:nvSpPr>
          <p:spPr>
            <a:xfrm>
              <a:off x="335798" y="333719"/>
              <a:ext cx="11612274" cy="628981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</a:ln>
            <a:effectLst>
              <a:outerShdw blurRad="508000" dist="38100" dir="5400000" algn="t" rotWithShape="0">
                <a:srgbClr val="241DB5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49" name="日期占位符 1"/>
            <p:cNvSpPr txBox="1"/>
            <p:nvPr userDrawn="1">
              <p:custDataLst>
                <p:tags r:id="rId5"/>
              </p:custDataLst>
            </p:nvPr>
          </p:nvSpPr>
          <p:spPr>
            <a:xfrm>
              <a:off x="1032142" y="6502233"/>
              <a:ext cx="2700000" cy="316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lnSpc>
                  <a:spcPct val="120000"/>
                </a:lnSpc>
                <a:defRPr sz="1200" kern="1200" baseline="0">
                  <a:solidFill>
                    <a:schemeClr val="tx1">
                      <a:tint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60FBDFE-C587-4B4C-A407-44438C67B59E}" type="datetimeFigureOut">
                <a:rPr lang="zh-CN" altLang="en-US" baseline="0" smtClean="0">
                  <a:latin typeface="Arial" panose="020B0604020202020204" pitchFamily="34" charset="0"/>
                  <a:ea typeface="Arial" panose="020B0604020202020204" pitchFamily="34" charset="0"/>
                </a:rPr>
              </a:fld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0" name="灯片编号占位符 3"/>
            <p:cNvSpPr txBox="1"/>
            <p:nvPr userDrawn="1">
              <p:custDataLst>
                <p:tags r:id="rId6"/>
              </p:custDataLst>
            </p:nvPr>
          </p:nvSpPr>
          <p:spPr>
            <a:xfrm>
              <a:off x="8763000" y="6502233"/>
              <a:ext cx="2700000" cy="316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r" defTabSz="914400" rtl="0" eaLnBrk="1" latinLnBrk="0" hangingPunct="1">
                <a:lnSpc>
                  <a:spcPct val="120000"/>
                </a:lnSpc>
                <a:defRPr sz="1200" kern="1200" baseline="0">
                  <a:solidFill>
                    <a:schemeClr val="tx1">
                      <a:tint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49AE70B2-8BF9-45C0-BB95-33D1B9D3A854}" type="slidenum">
                <a:rPr lang="zh-CN" altLang="en-US" baseline="0" smtClean="0">
                  <a:latin typeface="Arial" panose="020B0604020202020204" pitchFamily="34" charset="0"/>
                  <a:ea typeface="Arial" panose="020B0604020202020204" pitchFamily="34" charset="0"/>
                </a:rPr>
              </a:fld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12" name="任意多边形 11"/>
          <p:cNvSpPr/>
          <p:nvPr userDrawn="1">
            <p:custDataLst>
              <p:tags r:id="rId8"/>
            </p:custDataLst>
          </p:nvPr>
        </p:nvSpPr>
        <p:spPr>
          <a:xfrm>
            <a:off x="10979150" y="756285"/>
            <a:ext cx="1084580" cy="52578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08" h="828">
                <a:moveTo>
                  <a:pt x="0" y="55"/>
                </a:moveTo>
                <a:cubicBezTo>
                  <a:pt x="0" y="24"/>
                  <a:pt x="24" y="0"/>
                  <a:pt x="55" y="0"/>
                </a:cubicBezTo>
                <a:cubicBezTo>
                  <a:pt x="85" y="0"/>
                  <a:pt x="109" y="24"/>
                  <a:pt x="109" y="55"/>
                </a:cubicBezTo>
                <a:cubicBezTo>
                  <a:pt x="109" y="85"/>
                  <a:pt x="85" y="109"/>
                  <a:pt x="55" y="109"/>
                </a:cubicBezTo>
                <a:cubicBezTo>
                  <a:pt x="24" y="109"/>
                  <a:pt x="0" y="85"/>
                  <a:pt x="0" y="55"/>
                </a:cubicBezTo>
                <a:close/>
                <a:moveTo>
                  <a:pt x="404" y="55"/>
                </a:moveTo>
                <a:cubicBezTo>
                  <a:pt x="404" y="24"/>
                  <a:pt x="428" y="0"/>
                  <a:pt x="459" y="0"/>
                </a:cubicBezTo>
                <a:cubicBezTo>
                  <a:pt x="489" y="0"/>
                  <a:pt x="513" y="24"/>
                  <a:pt x="513" y="55"/>
                </a:cubicBezTo>
                <a:cubicBezTo>
                  <a:pt x="513" y="85"/>
                  <a:pt x="489" y="109"/>
                  <a:pt x="459" y="109"/>
                </a:cubicBezTo>
                <a:cubicBezTo>
                  <a:pt x="428" y="109"/>
                  <a:pt x="404" y="85"/>
                  <a:pt x="404" y="55"/>
                </a:cubicBezTo>
                <a:close/>
                <a:moveTo>
                  <a:pt x="802" y="55"/>
                </a:moveTo>
                <a:cubicBezTo>
                  <a:pt x="802" y="24"/>
                  <a:pt x="826" y="0"/>
                  <a:pt x="857" y="0"/>
                </a:cubicBezTo>
                <a:cubicBezTo>
                  <a:pt x="887" y="0"/>
                  <a:pt x="911" y="24"/>
                  <a:pt x="911" y="55"/>
                </a:cubicBezTo>
                <a:cubicBezTo>
                  <a:pt x="911" y="85"/>
                  <a:pt x="887" y="109"/>
                  <a:pt x="857" y="109"/>
                </a:cubicBezTo>
                <a:cubicBezTo>
                  <a:pt x="826" y="109"/>
                  <a:pt x="802" y="85"/>
                  <a:pt x="802" y="55"/>
                </a:cubicBezTo>
                <a:close/>
                <a:moveTo>
                  <a:pt x="1206" y="55"/>
                </a:moveTo>
                <a:cubicBezTo>
                  <a:pt x="1206" y="24"/>
                  <a:pt x="1230" y="0"/>
                  <a:pt x="1261" y="0"/>
                </a:cubicBezTo>
                <a:cubicBezTo>
                  <a:pt x="1291" y="0"/>
                  <a:pt x="1315" y="24"/>
                  <a:pt x="1315" y="55"/>
                </a:cubicBezTo>
                <a:cubicBezTo>
                  <a:pt x="1315" y="85"/>
                  <a:pt x="1291" y="109"/>
                  <a:pt x="1261" y="109"/>
                </a:cubicBezTo>
                <a:cubicBezTo>
                  <a:pt x="1230" y="109"/>
                  <a:pt x="1206" y="85"/>
                  <a:pt x="1206" y="55"/>
                </a:cubicBezTo>
                <a:close/>
                <a:moveTo>
                  <a:pt x="1599" y="55"/>
                </a:moveTo>
                <a:cubicBezTo>
                  <a:pt x="1599" y="24"/>
                  <a:pt x="1623" y="0"/>
                  <a:pt x="1654" y="0"/>
                </a:cubicBezTo>
                <a:cubicBezTo>
                  <a:pt x="1684" y="0"/>
                  <a:pt x="1708" y="24"/>
                  <a:pt x="1708" y="55"/>
                </a:cubicBezTo>
                <a:cubicBezTo>
                  <a:pt x="1708" y="85"/>
                  <a:pt x="1684" y="109"/>
                  <a:pt x="1654" y="109"/>
                </a:cubicBezTo>
                <a:cubicBezTo>
                  <a:pt x="1623" y="109"/>
                  <a:pt x="1599" y="85"/>
                  <a:pt x="1599" y="55"/>
                </a:cubicBezTo>
                <a:close/>
                <a:moveTo>
                  <a:pt x="0" y="428"/>
                </a:moveTo>
                <a:cubicBezTo>
                  <a:pt x="0" y="397"/>
                  <a:pt x="24" y="373"/>
                  <a:pt x="55" y="373"/>
                </a:cubicBezTo>
                <a:cubicBezTo>
                  <a:pt x="85" y="373"/>
                  <a:pt x="109" y="397"/>
                  <a:pt x="109" y="428"/>
                </a:cubicBezTo>
                <a:cubicBezTo>
                  <a:pt x="109" y="458"/>
                  <a:pt x="85" y="482"/>
                  <a:pt x="55" y="482"/>
                </a:cubicBezTo>
                <a:cubicBezTo>
                  <a:pt x="24" y="482"/>
                  <a:pt x="0" y="458"/>
                  <a:pt x="0" y="428"/>
                </a:cubicBezTo>
                <a:close/>
                <a:moveTo>
                  <a:pt x="404" y="428"/>
                </a:moveTo>
                <a:cubicBezTo>
                  <a:pt x="404" y="397"/>
                  <a:pt x="428" y="373"/>
                  <a:pt x="459" y="373"/>
                </a:cubicBezTo>
                <a:cubicBezTo>
                  <a:pt x="489" y="373"/>
                  <a:pt x="513" y="397"/>
                  <a:pt x="513" y="428"/>
                </a:cubicBezTo>
                <a:cubicBezTo>
                  <a:pt x="513" y="458"/>
                  <a:pt x="489" y="482"/>
                  <a:pt x="459" y="482"/>
                </a:cubicBezTo>
                <a:cubicBezTo>
                  <a:pt x="428" y="482"/>
                  <a:pt x="404" y="458"/>
                  <a:pt x="404" y="428"/>
                </a:cubicBezTo>
                <a:close/>
                <a:moveTo>
                  <a:pt x="802" y="428"/>
                </a:moveTo>
                <a:cubicBezTo>
                  <a:pt x="802" y="397"/>
                  <a:pt x="826" y="373"/>
                  <a:pt x="857" y="373"/>
                </a:cubicBezTo>
                <a:cubicBezTo>
                  <a:pt x="887" y="373"/>
                  <a:pt x="911" y="397"/>
                  <a:pt x="911" y="428"/>
                </a:cubicBezTo>
                <a:cubicBezTo>
                  <a:pt x="911" y="458"/>
                  <a:pt x="887" y="482"/>
                  <a:pt x="857" y="482"/>
                </a:cubicBezTo>
                <a:cubicBezTo>
                  <a:pt x="826" y="482"/>
                  <a:pt x="802" y="458"/>
                  <a:pt x="802" y="428"/>
                </a:cubicBezTo>
                <a:close/>
                <a:moveTo>
                  <a:pt x="1207" y="428"/>
                </a:moveTo>
                <a:cubicBezTo>
                  <a:pt x="1207" y="397"/>
                  <a:pt x="1231" y="373"/>
                  <a:pt x="1262" y="373"/>
                </a:cubicBezTo>
                <a:cubicBezTo>
                  <a:pt x="1292" y="373"/>
                  <a:pt x="1316" y="397"/>
                  <a:pt x="1316" y="428"/>
                </a:cubicBezTo>
                <a:cubicBezTo>
                  <a:pt x="1316" y="458"/>
                  <a:pt x="1292" y="482"/>
                  <a:pt x="1262" y="482"/>
                </a:cubicBezTo>
                <a:cubicBezTo>
                  <a:pt x="1231" y="482"/>
                  <a:pt x="1207" y="458"/>
                  <a:pt x="1207" y="428"/>
                </a:cubicBezTo>
                <a:close/>
                <a:moveTo>
                  <a:pt x="1599" y="428"/>
                </a:moveTo>
                <a:cubicBezTo>
                  <a:pt x="1599" y="397"/>
                  <a:pt x="1623" y="373"/>
                  <a:pt x="1654" y="373"/>
                </a:cubicBezTo>
                <a:cubicBezTo>
                  <a:pt x="1684" y="373"/>
                  <a:pt x="1708" y="397"/>
                  <a:pt x="1708" y="428"/>
                </a:cubicBezTo>
                <a:cubicBezTo>
                  <a:pt x="1708" y="458"/>
                  <a:pt x="1684" y="482"/>
                  <a:pt x="1654" y="482"/>
                </a:cubicBezTo>
                <a:cubicBezTo>
                  <a:pt x="1623" y="482"/>
                  <a:pt x="1599" y="458"/>
                  <a:pt x="1599" y="428"/>
                </a:cubicBezTo>
                <a:close/>
                <a:moveTo>
                  <a:pt x="0" y="774"/>
                </a:moveTo>
                <a:cubicBezTo>
                  <a:pt x="0" y="743"/>
                  <a:pt x="24" y="719"/>
                  <a:pt x="55" y="719"/>
                </a:cubicBezTo>
                <a:cubicBezTo>
                  <a:pt x="85" y="719"/>
                  <a:pt x="109" y="743"/>
                  <a:pt x="109" y="774"/>
                </a:cubicBezTo>
                <a:cubicBezTo>
                  <a:pt x="109" y="804"/>
                  <a:pt x="85" y="828"/>
                  <a:pt x="55" y="828"/>
                </a:cubicBezTo>
                <a:cubicBezTo>
                  <a:pt x="24" y="828"/>
                  <a:pt x="0" y="804"/>
                  <a:pt x="0" y="774"/>
                </a:cubicBezTo>
                <a:close/>
                <a:moveTo>
                  <a:pt x="404" y="774"/>
                </a:moveTo>
                <a:cubicBezTo>
                  <a:pt x="404" y="743"/>
                  <a:pt x="428" y="719"/>
                  <a:pt x="459" y="719"/>
                </a:cubicBezTo>
                <a:cubicBezTo>
                  <a:pt x="489" y="719"/>
                  <a:pt x="513" y="743"/>
                  <a:pt x="513" y="774"/>
                </a:cubicBezTo>
                <a:cubicBezTo>
                  <a:pt x="513" y="804"/>
                  <a:pt x="489" y="828"/>
                  <a:pt x="459" y="828"/>
                </a:cubicBezTo>
                <a:cubicBezTo>
                  <a:pt x="428" y="828"/>
                  <a:pt x="404" y="804"/>
                  <a:pt x="404" y="774"/>
                </a:cubicBezTo>
                <a:close/>
                <a:moveTo>
                  <a:pt x="802" y="774"/>
                </a:moveTo>
                <a:cubicBezTo>
                  <a:pt x="802" y="743"/>
                  <a:pt x="826" y="719"/>
                  <a:pt x="857" y="719"/>
                </a:cubicBezTo>
                <a:cubicBezTo>
                  <a:pt x="887" y="719"/>
                  <a:pt x="911" y="743"/>
                  <a:pt x="911" y="774"/>
                </a:cubicBezTo>
                <a:cubicBezTo>
                  <a:pt x="911" y="804"/>
                  <a:pt x="887" y="828"/>
                  <a:pt x="857" y="828"/>
                </a:cubicBezTo>
                <a:cubicBezTo>
                  <a:pt x="826" y="828"/>
                  <a:pt x="802" y="804"/>
                  <a:pt x="802" y="774"/>
                </a:cubicBezTo>
                <a:close/>
                <a:moveTo>
                  <a:pt x="1207" y="774"/>
                </a:moveTo>
                <a:cubicBezTo>
                  <a:pt x="1207" y="743"/>
                  <a:pt x="1231" y="719"/>
                  <a:pt x="1262" y="719"/>
                </a:cubicBezTo>
                <a:cubicBezTo>
                  <a:pt x="1292" y="719"/>
                  <a:pt x="1316" y="743"/>
                  <a:pt x="1316" y="774"/>
                </a:cubicBezTo>
                <a:cubicBezTo>
                  <a:pt x="1316" y="804"/>
                  <a:pt x="1292" y="828"/>
                  <a:pt x="1262" y="828"/>
                </a:cubicBezTo>
                <a:cubicBezTo>
                  <a:pt x="1231" y="828"/>
                  <a:pt x="1207" y="804"/>
                  <a:pt x="1207" y="774"/>
                </a:cubicBezTo>
                <a:close/>
                <a:moveTo>
                  <a:pt x="1599" y="774"/>
                </a:moveTo>
                <a:cubicBezTo>
                  <a:pt x="1599" y="743"/>
                  <a:pt x="1623" y="719"/>
                  <a:pt x="1654" y="719"/>
                </a:cubicBezTo>
                <a:cubicBezTo>
                  <a:pt x="1684" y="719"/>
                  <a:pt x="1708" y="743"/>
                  <a:pt x="1708" y="774"/>
                </a:cubicBezTo>
                <a:cubicBezTo>
                  <a:pt x="1708" y="804"/>
                  <a:pt x="1684" y="828"/>
                  <a:pt x="1654" y="828"/>
                </a:cubicBezTo>
                <a:cubicBezTo>
                  <a:pt x="1623" y="828"/>
                  <a:pt x="1599" y="804"/>
                  <a:pt x="1599" y="7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81"/>
          <p:cNvSpPr/>
          <p:nvPr userDrawn="1">
            <p:custDataLst>
              <p:tags r:id="rId2"/>
            </p:custDataLst>
          </p:nvPr>
        </p:nvSpPr>
        <p:spPr>
          <a:xfrm rot="16200000" flipH="1">
            <a:off x="9445943" y="4090988"/>
            <a:ext cx="1728470" cy="2452370"/>
          </a:xfrm>
          <a:custGeom>
            <a:avLst/>
            <a:gdLst>
              <a:gd name="adj" fmla="val 50000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2722" h="3862">
                <a:moveTo>
                  <a:pt x="0" y="3118"/>
                </a:moveTo>
                <a:lnTo>
                  <a:pt x="89" y="2965"/>
                </a:lnTo>
                <a:lnTo>
                  <a:pt x="178" y="3118"/>
                </a:lnTo>
                <a:lnTo>
                  <a:pt x="0" y="3118"/>
                </a:lnTo>
                <a:close/>
                <a:moveTo>
                  <a:pt x="0" y="2376"/>
                </a:moveTo>
                <a:lnTo>
                  <a:pt x="89" y="2223"/>
                </a:lnTo>
                <a:lnTo>
                  <a:pt x="178" y="2376"/>
                </a:lnTo>
                <a:lnTo>
                  <a:pt x="0" y="2376"/>
                </a:lnTo>
                <a:close/>
                <a:moveTo>
                  <a:pt x="0" y="1636"/>
                </a:moveTo>
                <a:lnTo>
                  <a:pt x="89" y="1483"/>
                </a:lnTo>
                <a:lnTo>
                  <a:pt x="178" y="1636"/>
                </a:lnTo>
                <a:lnTo>
                  <a:pt x="0" y="1636"/>
                </a:lnTo>
                <a:close/>
                <a:moveTo>
                  <a:pt x="0" y="894"/>
                </a:moveTo>
                <a:lnTo>
                  <a:pt x="89" y="741"/>
                </a:lnTo>
                <a:lnTo>
                  <a:pt x="178" y="894"/>
                </a:lnTo>
                <a:lnTo>
                  <a:pt x="0" y="894"/>
                </a:lnTo>
                <a:close/>
                <a:moveTo>
                  <a:pt x="0" y="153"/>
                </a:moveTo>
                <a:lnTo>
                  <a:pt x="89" y="0"/>
                </a:lnTo>
                <a:lnTo>
                  <a:pt x="178" y="153"/>
                </a:lnTo>
                <a:lnTo>
                  <a:pt x="0" y="153"/>
                </a:lnTo>
                <a:close/>
                <a:moveTo>
                  <a:pt x="644" y="3118"/>
                </a:moveTo>
                <a:lnTo>
                  <a:pt x="733" y="2965"/>
                </a:lnTo>
                <a:lnTo>
                  <a:pt x="822" y="3118"/>
                </a:lnTo>
                <a:lnTo>
                  <a:pt x="644" y="3118"/>
                </a:lnTo>
                <a:close/>
                <a:moveTo>
                  <a:pt x="644" y="2376"/>
                </a:moveTo>
                <a:lnTo>
                  <a:pt x="733" y="2223"/>
                </a:lnTo>
                <a:lnTo>
                  <a:pt x="822" y="2376"/>
                </a:lnTo>
                <a:lnTo>
                  <a:pt x="644" y="2376"/>
                </a:lnTo>
                <a:close/>
                <a:moveTo>
                  <a:pt x="644" y="1636"/>
                </a:moveTo>
                <a:lnTo>
                  <a:pt x="733" y="1483"/>
                </a:lnTo>
                <a:lnTo>
                  <a:pt x="822" y="1636"/>
                </a:lnTo>
                <a:lnTo>
                  <a:pt x="644" y="1636"/>
                </a:lnTo>
                <a:close/>
                <a:moveTo>
                  <a:pt x="644" y="894"/>
                </a:moveTo>
                <a:lnTo>
                  <a:pt x="733" y="741"/>
                </a:lnTo>
                <a:lnTo>
                  <a:pt x="822" y="894"/>
                </a:lnTo>
                <a:lnTo>
                  <a:pt x="644" y="894"/>
                </a:lnTo>
                <a:close/>
                <a:moveTo>
                  <a:pt x="644" y="153"/>
                </a:moveTo>
                <a:lnTo>
                  <a:pt x="733" y="0"/>
                </a:lnTo>
                <a:lnTo>
                  <a:pt x="822" y="153"/>
                </a:lnTo>
                <a:lnTo>
                  <a:pt x="644" y="153"/>
                </a:lnTo>
                <a:close/>
                <a:moveTo>
                  <a:pt x="1283" y="3118"/>
                </a:moveTo>
                <a:lnTo>
                  <a:pt x="1372" y="2965"/>
                </a:lnTo>
                <a:lnTo>
                  <a:pt x="1461" y="3118"/>
                </a:lnTo>
                <a:lnTo>
                  <a:pt x="1283" y="3118"/>
                </a:lnTo>
                <a:close/>
                <a:moveTo>
                  <a:pt x="1283" y="2376"/>
                </a:moveTo>
                <a:lnTo>
                  <a:pt x="1372" y="2223"/>
                </a:lnTo>
                <a:lnTo>
                  <a:pt x="1461" y="2376"/>
                </a:lnTo>
                <a:lnTo>
                  <a:pt x="1283" y="2376"/>
                </a:lnTo>
                <a:close/>
                <a:moveTo>
                  <a:pt x="1283" y="1636"/>
                </a:moveTo>
                <a:lnTo>
                  <a:pt x="1372" y="1483"/>
                </a:lnTo>
                <a:lnTo>
                  <a:pt x="1461" y="1636"/>
                </a:lnTo>
                <a:lnTo>
                  <a:pt x="1283" y="1636"/>
                </a:lnTo>
                <a:close/>
                <a:moveTo>
                  <a:pt x="1283" y="894"/>
                </a:moveTo>
                <a:lnTo>
                  <a:pt x="1372" y="741"/>
                </a:lnTo>
                <a:lnTo>
                  <a:pt x="1461" y="894"/>
                </a:lnTo>
                <a:lnTo>
                  <a:pt x="1283" y="894"/>
                </a:lnTo>
                <a:close/>
                <a:moveTo>
                  <a:pt x="1283" y="153"/>
                </a:moveTo>
                <a:lnTo>
                  <a:pt x="1372" y="0"/>
                </a:lnTo>
                <a:lnTo>
                  <a:pt x="1461" y="153"/>
                </a:lnTo>
                <a:lnTo>
                  <a:pt x="1283" y="153"/>
                </a:lnTo>
                <a:close/>
                <a:moveTo>
                  <a:pt x="1919" y="3118"/>
                </a:moveTo>
                <a:lnTo>
                  <a:pt x="2008" y="2965"/>
                </a:lnTo>
                <a:lnTo>
                  <a:pt x="2097" y="3118"/>
                </a:lnTo>
                <a:lnTo>
                  <a:pt x="1919" y="3118"/>
                </a:lnTo>
                <a:close/>
                <a:moveTo>
                  <a:pt x="1919" y="2376"/>
                </a:moveTo>
                <a:lnTo>
                  <a:pt x="2008" y="2223"/>
                </a:lnTo>
                <a:lnTo>
                  <a:pt x="2097" y="2376"/>
                </a:lnTo>
                <a:lnTo>
                  <a:pt x="1919" y="2376"/>
                </a:lnTo>
                <a:close/>
                <a:moveTo>
                  <a:pt x="1919" y="1636"/>
                </a:moveTo>
                <a:lnTo>
                  <a:pt x="2008" y="1483"/>
                </a:lnTo>
                <a:lnTo>
                  <a:pt x="2097" y="1636"/>
                </a:lnTo>
                <a:lnTo>
                  <a:pt x="1919" y="1636"/>
                </a:lnTo>
                <a:close/>
                <a:moveTo>
                  <a:pt x="1919" y="894"/>
                </a:moveTo>
                <a:lnTo>
                  <a:pt x="2008" y="741"/>
                </a:lnTo>
                <a:lnTo>
                  <a:pt x="2097" y="894"/>
                </a:lnTo>
                <a:lnTo>
                  <a:pt x="1919" y="894"/>
                </a:lnTo>
                <a:close/>
                <a:moveTo>
                  <a:pt x="1919" y="153"/>
                </a:moveTo>
                <a:lnTo>
                  <a:pt x="2008" y="0"/>
                </a:lnTo>
                <a:lnTo>
                  <a:pt x="2097" y="153"/>
                </a:lnTo>
                <a:lnTo>
                  <a:pt x="1919" y="153"/>
                </a:lnTo>
                <a:close/>
                <a:moveTo>
                  <a:pt x="0" y="3862"/>
                </a:moveTo>
                <a:lnTo>
                  <a:pt x="89" y="3709"/>
                </a:lnTo>
                <a:lnTo>
                  <a:pt x="178" y="3862"/>
                </a:lnTo>
                <a:lnTo>
                  <a:pt x="0" y="3862"/>
                </a:lnTo>
                <a:close/>
                <a:moveTo>
                  <a:pt x="644" y="3862"/>
                </a:moveTo>
                <a:lnTo>
                  <a:pt x="733" y="3709"/>
                </a:lnTo>
                <a:lnTo>
                  <a:pt x="822" y="3862"/>
                </a:lnTo>
                <a:lnTo>
                  <a:pt x="644" y="3862"/>
                </a:lnTo>
                <a:close/>
                <a:moveTo>
                  <a:pt x="1283" y="3862"/>
                </a:moveTo>
                <a:lnTo>
                  <a:pt x="1372" y="3709"/>
                </a:lnTo>
                <a:lnTo>
                  <a:pt x="1461" y="3862"/>
                </a:lnTo>
                <a:lnTo>
                  <a:pt x="1283" y="3862"/>
                </a:lnTo>
                <a:close/>
                <a:moveTo>
                  <a:pt x="1919" y="3862"/>
                </a:moveTo>
                <a:lnTo>
                  <a:pt x="2008" y="3709"/>
                </a:lnTo>
                <a:lnTo>
                  <a:pt x="2097" y="3862"/>
                </a:lnTo>
                <a:lnTo>
                  <a:pt x="1919" y="3862"/>
                </a:lnTo>
                <a:close/>
                <a:moveTo>
                  <a:pt x="2544" y="3118"/>
                </a:moveTo>
                <a:lnTo>
                  <a:pt x="2633" y="2965"/>
                </a:lnTo>
                <a:lnTo>
                  <a:pt x="2722" y="3118"/>
                </a:lnTo>
                <a:lnTo>
                  <a:pt x="2544" y="3118"/>
                </a:lnTo>
                <a:close/>
                <a:moveTo>
                  <a:pt x="2544" y="2376"/>
                </a:moveTo>
                <a:lnTo>
                  <a:pt x="2633" y="2223"/>
                </a:lnTo>
                <a:lnTo>
                  <a:pt x="2722" y="2376"/>
                </a:lnTo>
                <a:lnTo>
                  <a:pt x="2544" y="2376"/>
                </a:lnTo>
                <a:close/>
                <a:moveTo>
                  <a:pt x="2544" y="1636"/>
                </a:moveTo>
                <a:lnTo>
                  <a:pt x="2633" y="1483"/>
                </a:lnTo>
                <a:lnTo>
                  <a:pt x="2722" y="1636"/>
                </a:lnTo>
                <a:lnTo>
                  <a:pt x="2544" y="1636"/>
                </a:lnTo>
                <a:close/>
                <a:moveTo>
                  <a:pt x="2544" y="894"/>
                </a:moveTo>
                <a:lnTo>
                  <a:pt x="2633" y="741"/>
                </a:lnTo>
                <a:lnTo>
                  <a:pt x="2722" y="894"/>
                </a:lnTo>
                <a:lnTo>
                  <a:pt x="2544" y="894"/>
                </a:lnTo>
                <a:close/>
                <a:moveTo>
                  <a:pt x="2544" y="153"/>
                </a:moveTo>
                <a:lnTo>
                  <a:pt x="2633" y="0"/>
                </a:lnTo>
                <a:lnTo>
                  <a:pt x="2722" y="153"/>
                </a:lnTo>
                <a:lnTo>
                  <a:pt x="2544" y="153"/>
                </a:lnTo>
                <a:close/>
                <a:moveTo>
                  <a:pt x="2544" y="3862"/>
                </a:moveTo>
                <a:lnTo>
                  <a:pt x="2633" y="3709"/>
                </a:lnTo>
                <a:lnTo>
                  <a:pt x="2722" y="3862"/>
                </a:lnTo>
                <a:lnTo>
                  <a:pt x="2544" y="3862"/>
                </a:lnTo>
                <a:close/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651529" y="394724"/>
            <a:ext cx="2235253" cy="1407624"/>
            <a:chOff x="-1626720" y="2838071"/>
            <a:chExt cx="1037736" cy="653502"/>
          </a:xfrm>
        </p:grpSpPr>
        <p:sp>
          <p:nvSpPr>
            <p:cNvPr id="18" name="椭圆 17"/>
            <p:cNvSpPr/>
            <p:nvPr>
              <p:custDataLst>
                <p:tags r:id="rId4"/>
              </p:custDataLst>
            </p:nvPr>
          </p:nvSpPr>
          <p:spPr>
            <a:xfrm>
              <a:off x="-1626720" y="2838071"/>
              <a:ext cx="86026" cy="860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5"/>
              </p:custDataLst>
            </p:nvPr>
          </p:nvSpPr>
          <p:spPr>
            <a:xfrm>
              <a:off x="-1307683" y="2838071"/>
              <a:ext cx="86026" cy="860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>
              <p:custDataLst>
                <p:tags r:id="rId6"/>
              </p:custDataLst>
            </p:nvPr>
          </p:nvSpPr>
          <p:spPr>
            <a:xfrm>
              <a:off x="-994047" y="2838071"/>
              <a:ext cx="86026" cy="860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7"/>
              </p:custDataLst>
            </p:nvPr>
          </p:nvSpPr>
          <p:spPr>
            <a:xfrm>
              <a:off x="-675010" y="2838071"/>
              <a:ext cx="86026" cy="860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椭圆 25"/>
            <p:cNvSpPr/>
            <p:nvPr>
              <p:custDataLst>
                <p:tags r:id="rId8"/>
              </p:custDataLst>
            </p:nvPr>
          </p:nvSpPr>
          <p:spPr>
            <a:xfrm>
              <a:off x="-1626720" y="3132317"/>
              <a:ext cx="86026" cy="860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9"/>
              </p:custDataLst>
            </p:nvPr>
          </p:nvSpPr>
          <p:spPr>
            <a:xfrm>
              <a:off x="-1307683" y="3132317"/>
              <a:ext cx="86026" cy="860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>
              <p:custDataLst>
                <p:tags r:id="rId10"/>
              </p:custDataLst>
            </p:nvPr>
          </p:nvSpPr>
          <p:spPr>
            <a:xfrm>
              <a:off x="-994047" y="3132317"/>
              <a:ext cx="86026" cy="860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/>
            <p:nvPr>
              <p:custDataLst>
                <p:tags r:id="rId11"/>
              </p:custDataLst>
            </p:nvPr>
          </p:nvSpPr>
          <p:spPr>
            <a:xfrm>
              <a:off x="-675010" y="3132317"/>
              <a:ext cx="86026" cy="860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4" name="椭圆 33"/>
            <p:cNvSpPr/>
            <p:nvPr>
              <p:custDataLst>
                <p:tags r:id="rId12"/>
              </p:custDataLst>
            </p:nvPr>
          </p:nvSpPr>
          <p:spPr>
            <a:xfrm>
              <a:off x="-1626720" y="3405547"/>
              <a:ext cx="86026" cy="860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13"/>
              </p:custDataLst>
            </p:nvPr>
          </p:nvSpPr>
          <p:spPr>
            <a:xfrm>
              <a:off x="-1307683" y="3405547"/>
              <a:ext cx="86026" cy="860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14"/>
              </p:custDataLst>
            </p:nvPr>
          </p:nvSpPr>
          <p:spPr>
            <a:xfrm>
              <a:off x="-994047" y="3405547"/>
              <a:ext cx="86026" cy="860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7" name="椭圆 36"/>
            <p:cNvSpPr/>
            <p:nvPr>
              <p:custDataLst>
                <p:tags r:id="rId15"/>
              </p:custDataLst>
            </p:nvPr>
          </p:nvSpPr>
          <p:spPr>
            <a:xfrm>
              <a:off x="-675010" y="3405547"/>
              <a:ext cx="86026" cy="860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9" name="任意多边形: 形状 8"/>
          <p:cNvSpPr/>
          <p:nvPr userDrawn="1">
            <p:custDataLst>
              <p:tags r:id="rId16"/>
            </p:custDataLst>
          </p:nvPr>
        </p:nvSpPr>
        <p:spPr>
          <a:xfrm rot="10800000" flipV="1">
            <a:off x="108837" y="6220073"/>
            <a:ext cx="1332000" cy="493200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4000">
                <a:schemeClr val="accent2"/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>
            <p:custDataLst>
              <p:tags r:id="rId17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 userDrawn="1">
            <p:custDataLst>
              <p:tags r:id="rId2"/>
            </p:custDataLst>
          </p:nvPr>
        </p:nvSpPr>
        <p:spPr>
          <a:xfrm>
            <a:off x="557350" y="853440"/>
            <a:ext cx="11068594" cy="55909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0800">
            <a:solidFill>
              <a:schemeClr val="tx1"/>
            </a:solidFill>
          </a:ln>
          <a:effectLst>
            <a:outerShdw blurRad="508000" dist="38100" dir="5400000" algn="t" rotWithShape="0">
              <a:srgbClr val="241DB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557350" y="443234"/>
            <a:ext cx="11068594" cy="475785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00" scaled="0"/>
          </a:gradFill>
          <a:ln w="508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4"/>
            </p:custDataLst>
          </p:nvPr>
        </p:nvSpPr>
        <p:spPr>
          <a:xfrm rot="10800000">
            <a:off x="10762101" y="145561"/>
            <a:ext cx="1333443" cy="492965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任意多边形: 形状 11"/>
          <p:cNvSpPr/>
          <p:nvPr>
            <p:custDataLst>
              <p:tags r:id="rId5"/>
            </p:custDataLst>
          </p:nvPr>
        </p:nvSpPr>
        <p:spPr>
          <a:xfrm rot="10800000" flipV="1">
            <a:off x="108837" y="6220073"/>
            <a:ext cx="1332000" cy="493200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solidFill>
            <a:schemeClr val="accent2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 userDrawn="1">
            <p:custDataLst>
              <p:tags r:id="rId6"/>
            </p:custDataLst>
          </p:nvPr>
        </p:nvGrpSpPr>
        <p:grpSpPr>
          <a:xfrm>
            <a:off x="11006148" y="5189849"/>
            <a:ext cx="942188" cy="1567753"/>
            <a:chOff x="9724282" y="5091432"/>
            <a:chExt cx="942188" cy="1567753"/>
          </a:xfrm>
        </p:grpSpPr>
        <p:sp>
          <p:nvSpPr>
            <p:cNvPr id="84" name="等腰三角形 83"/>
            <p:cNvSpPr/>
            <p:nvPr>
              <p:custDataLst>
                <p:tags r:id="rId7"/>
              </p:custDataLst>
            </p:nvPr>
          </p:nvSpPr>
          <p:spPr>
            <a:xfrm rot="5400000" flipH="1">
              <a:off x="10571086" y="5098498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6" name="等腰三角形 85"/>
            <p:cNvSpPr/>
            <p:nvPr>
              <p:custDataLst>
                <p:tags r:id="rId8"/>
              </p:custDataLst>
            </p:nvPr>
          </p:nvSpPr>
          <p:spPr>
            <a:xfrm rot="5400000" flipH="1">
              <a:off x="9717217" y="5098498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5" name="等腰三角形 84"/>
            <p:cNvSpPr/>
            <p:nvPr>
              <p:custDataLst>
                <p:tags r:id="rId9"/>
              </p:custDataLst>
            </p:nvPr>
          </p:nvSpPr>
          <p:spPr>
            <a:xfrm rot="5400000" flipH="1">
              <a:off x="10143644" y="5098498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9" name="等腰三角形 88"/>
            <p:cNvSpPr/>
            <p:nvPr>
              <p:custDataLst>
                <p:tags r:id="rId10"/>
              </p:custDataLst>
            </p:nvPr>
          </p:nvSpPr>
          <p:spPr>
            <a:xfrm rot="5400000" flipH="1">
              <a:off x="10571086" y="5469272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0" name="等腰三角形 89"/>
            <p:cNvSpPr/>
            <p:nvPr>
              <p:custDataLst>
                <p:tags r:id="rId11"/>
              </p:custDataLst>
            </p:nvPr>
          </p:nvSpPr>
          <p:spPr>
            <a:xfrm rot="5400000" flipH="1">
              <a:off x="10143644" y="5469272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1" name="等腰三角形 90"/>
            <p:cNvSpPr/>
            <p:nvPr>
              <p:custDataLst>
                <p:tags r:id="rId12"/>
              </p:custDataLst>
            </p:nvPr>
          </p:nvSpPr>
          <p:spPr>
            <a:xfrm rot="5400000" flipH="1">
              <a:off x="9717217" y="5469272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4" name="等腰三角形 93"/>
            <p:cNvSpPr/>
            <p:nvPr>
              <p:custDataLst>
                <p:tags r:id="rId13"/>
              </p:custDataLst>
            </p:nvPr>
          </p:nvSpPr>
          <p:spPr>
            <a:xfrm rot="5400000" flipH="1">
              <a:off x="10571086" y="5837430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5" name="等腰三角形 94"/>
            <p:cNvSpPr/>
            <p:nvPr>
              <p:custDataLst>
                <p:tags r:id="rId14"/>
              </p:custDataLst>
            </p:nvPr>
          </p:nvSpPr>
          <p:spPr>
            <a:xfrm rot="5400000" flipH="1">
              <a:off x="10143644" y="5837430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6" name="等腰三角形 95"/>
            <p:cNvSpPr/>
            <p:nvPr>
              <p:custDataLst>
                <p:tags r:id="rId15"/>
              </p:custDataLst>
            </p:nvPr>
          </p:nvSpPr>
          <p:spPr>
            <a:xfrm rot="5400000" flipH="1">
              <a:off x="9717217" y="5837430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9" name="等腰三角形 98"/>
            <p:cNvSpPr/>
            <p:nvPr>
              <p:custDataLst>
                <p:tags r:id="rId16"/>
              </p:custDataLst>
            </p:nvPr>
          </p:nvSpPr>
          <p:spPr>
            <a:xfrm rot="5400000" flipH="1">
              <a:off x="10571086" y="6203591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0" name="等腰三角形 99"/>
            <p:cNvSpPr/>
            <p:nvPr>
              <p:custDataLst>
                <p:tags r:id="rId17"/>
              </p:custDataLst>
            </p:nvPr>
          </p:nvSpPr>
          <p:spPr>
            <a:xfrm rot="5400000" flipH="1">
              <a:off x="10143644" y="6203591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1" name="等腰三角形 100"/>
            <p:cNvSpPr/>
            <p:nvPr>
              <p:custDataLst>
                <p:tags r:id="rId18"/>
              </p:custDataLst>
            </p:nvPr>
          </p:nvSpPr>
          <p:spPr>
            <a:xfrm rot="5400000" flipH="1">
              <a:off x="9717217" y="6203591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8" name="等腰三角形 107"/>
            <p:cNvSpPr/>
            <p:nvPr>
              <p:custDataLst>
                <p:tags r:id="rId19"/>
              </p:custDataLst>
            </p:nvPr>
          </p:nvSpPr>
          <p:spPr>
            <a:xfrm rot="5400000" flipH="1">
              <a:off x="10571085" y="6563802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9" name="等腰三角形 108"/>
            <p:cNvSpPr/>
            <p:nvPr>
              <p:custDataLst>
                <p:tags r:id="rId20"/>
              </p:custDataLst>
            </p:nvPr>
          </p:nvSpPr>
          <p:spPr>
            <a:xfrm rot="5400000" flipH="1">
              <a:off x="10143642" y="6563802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0" name="等腰三角形 109"/>
            <p:cNvSpPr/>
            <p:nvPr>
              <p:custDataLst>
                <p:tags r:id="rId21"/>
              </p:custDataLst>
            </p:nvPr>
          </p:nvSpPr>
          <p:spPr>
            <a:xfrm rot="5400000" flipH="1">
              <a:off x="9717216" y="6563802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 userDrawn="1">
            <p:custDataLst>
              <p:tags r:id="rId22"/>
            </p:custDataLst>
          </p:nvPr>
        </p:nvGrpSpPr>
        <p:grpSpPr>
          <a:xfrm>
            <a:off x="330326" y="5322116"/>
            <a:ext cx="1358301" cy="1213330"/>
            <a:chOff x="1731169" y="3759527"/>
            <a:chExt cx="1358301" cy="1213330"/>
          </a:xfrm>
        </p:grpSpPr>
        <p:sp>
          <p:nvSpPr>
            <p:cNvPr id="17" name="椭圆 16"/>
            <p:cNvSpPr/>
            <p:nvPr>
              <p:custDataLst>
                <p:tags r:id="rId23"/>
              </p:custDataLst>
            </p:nvPr>
          </p:nvSpPr>
          <p:spPr>
            <a:xfrm>
              <a:off x="1731169" y="3759527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24"/>
              </p:custDataLst>
            </p:nvPr>
          </p:nvSpPr>
          <p:spPr>
            <a:xfrm>
              <a:off x="2043226" y="3759527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25"/>
              </p:custDataLst>
            </p:nvPr>
          </p:nvSpPr>
          <p:spPr>
            <a:xfrm>
              <a:off x="2364879" y="3759527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>
              <p:custDataLst>
                <p:tags r:id="rId26"/>
              </p:custDataLst>
            </p:nvPr>
          </p:nvSpPr>
          <p:spPr>
            <a:xfrm>
              <a:off x="2681086" y="3759527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27"/>
              </p:custDataLst>
            </p:nvPr>
          </p:nvSpPr>
          <p:spPr>
            <a:xfrm>
              <a:off x="3002739" y="3759527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椭圆 24"/>
            <p:cNvSpPr/>
            <p:nvPr>
              <p:custDataLst>
                <p:tags r:id="rId28"/>
              </p:custDataLst>
            </p:nvPr>
          </p:nvSpPr>
          <p:spPr>
            <a:xfrm>
              <a:off x="1731169" y="4056185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" name="椭圆 25"/>
            <p:cNvSpPr/>
            <p:nvPr>
              <p:custDataLst>
                <p:tags r:id="rId29"/>
              </p:custDataLst>
            </p:nvPr>
          </p:nvSpPr>
          <p:spPr>
            <a:xfrm>
              <a:off x="2043226" y="4056185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30"/>
              </p:custDataLst>
            </p:nvPr>
          </p:nvSpPr>
          <p:spPr>
            <a:xfrm>
              <a:off x="2364879" y="4056185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>
              <p:custDataLst>
                <p:tags r:id="rId31"/>
              </p:custDataLst>
            </p:nvPr>
          </p:nvSpPr>
          <p:spPr>
            <a:xfrm>
              <a:off x="2681086" y="4056185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9" name="椭圆 28"/>
            <p:cNvSpPr/>
            <p:nvPr>
              <p:custDataLst>
                <p:tags r:id="rId32"/>
              </p:custDataLst>
            </p:nvPr>
          </p:nvSpPr>
          <p:spPr>
            <a:xfrm>
              <a:off x="3002739" y="4056185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3" name="椭圆 32"/>
            <p:cNvSpPr/>
            <p:nvPr>
              <p:custDataLst>
                <p:tags r:id="rId33"/>
              </p:custDataLst>
            </p:nvPr>
          </p:nvSpPr>
          <p:spPr>
            <a:xfrm>
              <a:off x="1731169" y="4331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椭圆 33"/>
            <p:cNvSpPr/>
            <p:nvPr>
              <p:custDataLst>
                <p:tags r:id="rId34"/>
              </p:custDataLst>
            </p:nvPr>
          </p:nvSpPr>
          <p:spPr>
            <a:xfrm>
              <a:off x="2043226" y="4331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35"/>
              </p:custDataLst>
            </p:nvPr>
          </p:nvSpPr>
          <p:spPr>
            <a:xfrm>
              <a:off x="2364879" y="4331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36"/>
              </p:custDataLst>
            </p:nvPr>
          </p:nvSpPr>
          <p:spPr>
            <a:xfrm>
              <a:off x="2681086" y="4331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7" name="椭圆 36"/>
            <p:cNvSpPr/>
            <p:nvPr>
              <p:custDataLst>
                <p:tags r:id="rId37"/>
              </p:custDataLst>
            </p:nvPr>
          </p:nvSpPr>
          <p:spPr>
            <a:xfrm>
              <a:off x="3002739" y="4331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38"/>
              </p:custDataLst>
            </p:nvPr>
          </p:nvSpPr>
          <p:spPr>
            <a:xfrm>
              <a:off x="1731169" y="4610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39"/>
              </p:custDataLst>
            </p:nvPr>
          </p:nvSpPr>
          <p:spPr>
            <a:xfrm>
              <a:off x="2043226" y="4610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40"/>
              </p:custDataLst>
            </p:nvPr>
          </p:nvSpPr>
          <p:spPr>
            <a:xfrm>
              <a:off x="2364879" y="4610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41"/>
              </p:custDataLst>
            </p:nvPr>
          </p:nvSpPr>
          <p:spPr>
            <a:xfrm>
              <a:off x="2681086" y="4610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42"/>
              </p:custDataLst>
            </p:nvPr>
          </p:nvSpPr>
          <p:spPr>
            <a:xfrm>
              <a:off x="3002739" y="4610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9" name="椭圆 48"/>
            <p:cNvSpPr/>
            <p:nvPr>
              <p:custDataLst>
                <p:tags r:id="rId43"/>
              </p:custDataLst>
            </p:nvPr>
          </p:nvSpPr>
          <p:spPr>
            <a:xfrm>
              <a:off x="1731169" y="488612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0" name="椭圆 49"/>
            <p:cNvSpPr/>
            <p:nvPr>
              <p:custDataLst>
                <p:tags r:id="rId44"/>
              </p:custDataLst>
            </p:nvPr>
          </p:nvSpPr>
          <p:spPr>
            <a:xfrm>
              <a:off x="2043226" y="488612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1" name="椭圆 50"/>
            <p:cNvSpPr/>
            <p:nvPr>
              <p:custDataLst>
                <p:tags r:id="rId45"/>
              </p:custDataLst>
            </p:nvPr>
          </p:nvSpPr>
          <p:spPr>
            <a:xfrm>
              <a:off x="2364879" y="488612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2" name="椭圆 51"/>
            <p:cNvSpPr/>
            <p:nvPr>
              <p:custDataLst>
                <p:tags r:id="rId46"/>
              </p:custDataLst>
            </p:nvPr>
          </p:nvSpPr>
          <p:spPr>
            <a:xfrm>
              <a:off x="2681086" y="488612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3" name="椭圆 52"/>
            <p:cNvSpPr/>
            <p:nvPr>
              <p:custDataLst>
                <p:tags r:id="rId47"/>
              </p:custDataLst>
            </p:nvPr>
          </p:nvSpPr>
          <p:spPr>
            <a:xfrm>
              <a:off x="3002739" y="488612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9"/>
            </p:custDataLst>
          </p:nvPr>
        </p:nvSpPr>
        <p:spPr>
          <a:xfrm>
            <a:off x="669882" y="1158116"/>
            <a:ext cx="10852237" cy="496817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03422" y="1145207"/>
            <a:ext cx="2298965" cy="2049458"/>
            <a:chOff x="8821007" y="7630578"/>
            <a:chExt cx="2718560" cy="2423515"/>
          </a:xfrm>
          <a:solidFill>
            <a:schemeClr val="bg1"/>
          </a:solidFill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8" name="椭圆 7"/>
            <p:cNvSpPr/>
            <p:nvPr>
              <p:custDataLst>
                <p:tags r:id="rId3"/>
              </p:custDataLst>
            </p:nvPr>
          </p:nvSpPr>
          <p:spPr>
            <a:xfrm>
              <a:off x="8821007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>
              <p:custDataLst>
                <p:tags r:id="rId4"/>
              </p:custDataLst>
            </p:nvPr>
          </p:nvSpPr>
          <p:spPr>
            <a:xfrm>
              <a:off x="9198273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5"/>
              </p:custDataLst>
            </p:nvPr>
          </p:nvSpPr>
          <p:spPr>
            <a:xfrm>
              <a:off x="9569152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6"/>
              </p:custDataLst>
            </p:nvPr>
          </p:nvSpPr>
          <p:spPr>
            <a:xfrm>
              <a:off x="9946418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7"/>
              </p:custDataLst>
            </p:nvPr>
          </p:nvSpPr>
          <p:spPr>
            <a:xfrm>
              <a:off x="10312429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8"/>
              </p:custDataLst>
            </p:nvPr>
          </p:nvSpPr>
          <p:spPr>
            <a:xfrm>
              <a:off x="10689695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9"/>
              </p:custDataLst>
            </p:nvPr>
          </p:nvSpPr>
          <p:spPr>
            <a:xfrm>
              <a:off x="11060574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10"/>
              </p:custDataLst>
            </p:nvPr>
          </p:nvSpPr>
          <p:spPr>
            <a:xfrm>
              <a:off x="11437840" y="763057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11"/>
              </p:custDataLst>
            </p:nvPr>
          </p:nvSpPr>
          <p:spPr>
            <a:xfrm>
              <a:off x="8821007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2"/>
              </p:custDataLst>
            </p:nvPr>
          </p:nvSpPr>
          <p:spPr>
            <a:xfrm>
              <a:off x="9198273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13"/>
              </p:custDataLst>
            </p:nvPr>
          </p:nvSpPr>
          <p:spPr>
            <a:xfrm>
              <a:off x="9569152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14"/>
              </p:custDataLst>
            </p:nvPr>
          </p:nvSpPr>
          <p:spPr>
            <a:xfrm>
              <a:off x="9946418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>
              <p:custDataLst>
                <p:tags r:id="rId15"/>
              </p:custDataLst>
            </p:nvPr>
          </p:nvSpPr>
          <p:spPr>
            <a:xfrm>
              <a:off x="10312429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16"/>
              </p:custDataLst>
            </p:nvPr>
          </p:nvSpPr>
          <p:spPr>
            <a:xfrm>
              <a:off x="10689695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7"/>
              </p:custDataLst>
            </p:nvPr>
          </p:nvSpPr>
          <p:spPr>
            <a:xfrm>
              <a:off x="11060574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18"/>
              </p:custDataLst>
            </p:nvPr>
          </p:nvSpPr>
          <p:spPr>
            <a:xfrm>
              <a:off x="11437840" y="7978528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19"/>
              </p:custDataLst>
            </p:nvPr>
          </p:nvSpPr>
          <p:spPr>
            <a:xfrm>
              <a:off x="8821007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椭圆 24"/>
            <p:cNvSpPr/>
            <p:nvPr>
              <p:custDataLst>
                <p:tags r:id="rId20"/>
              </p:custDataLst>
            </p:nvPr>
          </p:nvSpPr>
          <p:spPr>
            <a:xfrm>
              <a:off x="9198273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椭圆 25"/>
            <p:cNvSpPr/>
            <p:nvPr>
              <p:custDataLst>
                <p:tags r:id="rId21"/>
              </p:custDataLst>
            </p:nvPr>
          </p:nvSpPr>
          <p:spPr>
            <a:xfrm>
              <a:off x="9569152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22"/>
              </p:custDataLst>
            </p:nvPr>
          </p:nvSpPr>
          <p:spPr>
            <a:xfrm>
              <a:off x="9946418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>
              <p:custDataLst>
                <p:tags r:id="rId23"/>
              </p:custDataLst>
            </p:nvPr>
          </p:nvSpPr>
          <p:spPr>
            <a:xfrm>
              <a:off x="10312429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/>
            <p:nvPr>
              <p:custDataLst>
                <p:tags r:id="rId24"/>
              </p:custDataLst>
            </p:nvPr>
          </p:nvSpPr>
          <p:spPr>
            <a:xfrm>
              <a:off x="10689695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0" name="椭圆 29"/>
            <p:cNvSpPr/>
            <p:nvPr>
              <p:custDataLst>
                <p:tags r:id="rId25"/>
              </p:custDataLst>
            </p:nvPr>
          </p:nvSpPr>
          <p:spPr>
            <a:xfrm>
              <a:off x="11060574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>
              <p:custDataLst>
                <p:tags r:id="rId26"/>
              </p:custDataLst>
            </p:nvPr>
          </p:nvSpPr>
          <p:spPr>
            <a:xfrm>
              <a:off x="11437840" y="8301627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>
              <p:custDataLst>
                <p:tags r:id="rId27"/>
              </p:custDataLst>
            </p:nvPr>
          </p:nvSpPr>
          <p:spPr>
            <a:xfrm>
              <a:off x="8821007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3" name="椭圆 32"/>
            <p:cNvSpPr/>
            <p:nvPr>
              <p:custDataLst>
                <p:tags r:id="rId28"/>
              </p:custDataLst>
            </p:nvPr>
          </p:nvSpPr>
          <p:spPr>
            <a:xfrm>
              <a:off x="9198273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4" name="椭圆 33"/>
            <p:cNvSpPr/>
            <p:nvPr>
              <p:custDataLst>
                <p:tags r:id="rId29"/>
              </p:custDataLst>
            </p:nvPr>
          </p:nvSpPr>
          <p:spPr>
            <a:xfrm>
              <a:off x="9569152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30"/>
              </p:custDataLst>
            </p:nvPr>
          </p:nvSpPr>
          <p:spPr>
            <a:xfrm>
              <a:off x="9946418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31"/>
              </p:custDataLst>
            </p:nvPr>
          </p:nvSpPr>
          <p:spPr>
            <a:xfrm>
              <a:off x="10312429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7" name="椭圆 36"/>
            <p:cNvSpPr/>
            <p:nvPr>
              <p:custDataLst>
                <p:tags r:id="rId32"/>
              </p:custDataLst>
            </p:nvPr>
          </p:nvSpPr>
          <p:spPr>
            <a:xfrm>
              <a:off x="10689695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>
              <p:custDataLst>
                <p:tags r:id="rId33"/>
              </p:custDataLst>
            </p:nvPr>
          </p:nvSpPr>
          <p:spPr>
            <a:xfrm>
              <a:off x="11060574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9" name="椭圆 38"/>
            <p:cNvSpPr/>
            <p:nvPr>
              <p:custDataLst>
                <p:tags r:id="rId34"/>
              </p:custDataLst>
            </p:nvPr>
          </p:nvSpPr>
          <p:spPr>
            <a:xfrm>
              <a:off x="11437840" y="8628866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0" name="椭圆 39"/>
            <p:cNvSpPr/>
            <p:nvPr>
              <p:custDataLst>
                <p:tags r:id="rId35"/>
              </p:custDataLst>
            </p:nvPr>
          </p:nvSpPr>
          <p:spPr>
            <a:xfrm>
              <a:off x="8821007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36"/>
              </p:custDataLst>
            </p:nvPr>
          </p:nvSpPr>
          <p:spPr>
            <a:xfrm>
              <a:off x="9198273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37"/>
              </p:custDataLst>
            </p:nvPr>
          </p:nvSpPr>
          <p:spPr>
            <a:xfrm>
              <a:off x="9569152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38"/>
              </p:custDataLst>
            </p:nvPr>
          </p:nvSpPr>
          <p:spPr>
            <a:xfrm>
              <a:off x="9946418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39"/>
              </p:custDataLst>
            </p:nvPr>
          </p:nvSpPr>
          <p:spPr>
            <a:xfrm>
              <a:off x="10312429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40"/>
              </p:custDataLst>
            </p:nvPr>
          </p:nvSpPr>
          <p:spPr>
            <a:xfrm>
              <a:off x="10689695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41"/>
              </p:custDataLst>
            </p:nvPr>
          </p:nvSpPr>
          <p:spPr>
            <a:xfrm>
              <a:off x="11060574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7" name="椭圆 46"/>
            <p:cNvSpPr/>
            <p:nvPr>
              <p:custDataLst>
                <p:tags r:id="rId42"/>
              </p:custDataLst>
            </p:nvPr>
          </p:nvSpPr>
          <p:spPr>
            <a:xfrm>
              <a:off x="11437840" y="8951965"/>
              <a:ext cx="101727" cy="10172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8821007" y="9308201"/>
              <a:ext cx="2718560" cy="101727"/>
              <a:chOff x="8821007" y="9308201"/>
              <a:chExt cx="2718560" cy="101727"/>
            </a:xfrm>
            <a:grpFill/>
          </p:grpSpPr>
          <p:sp>
            <p:nvSpPr>
              <p:cNvPr id="67" name="椭圆 66"/>
              <p:cNvSpPr/>
              <p:nvPr>
                <p:custDataLst>
                  <p:tags r:id="rId43"/>
                </p:custDataLst>
              </p:nvPr>
            </p:nvSpPr>
            <p:spPr>
              <a:xfrm>
                <a:off x="8821007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8" name="椭圆 67"/>
              <p:cNvSpPr/>
              <p:nvPr>
                <p:custDataLst>
                  <p:tags r:id="rId44"/>
                </p:custDataLst>
              </p:nvPr>
            </p:nvSpPr>
            <p:spPr>
              <a:xfrm>
                <a:off x="9198273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9" name="椭圆 68"/>
              <p:cNvSpPr/>
              <p:nvPr>
                <p:custDataLst>
                  <p:tags r:id="rId45"/>
                </p:custDataLst>
              </p:nvPr>
            </p:nvSpPr>
            <p:spPr>
              <a:xfrm>
                <a:off x="9569152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70" name="椭圆 69"/>
              <p:cNvSpPr/>
              <p:nvPr>
                <p:custDataLst>
                  <p:tags r:id="rId46"/>
                </p:custDataLst>
              </p:nvPr>
            </p:nvSpPr>
            <p:spPr>
              <a:xfrm>
                <a:off x="9946418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71" name="椭圆 70"/>
              <p:cNvSpPr/>
              <p:nvPr>
                <p:custDataLst>
                  <p:tags r:id="rId47"/>
                </p:custDataLst>
              </p:nvPr>
            </p:nvSpPr>
            <p:spPr>
              <a:xfrm>
                <a:off x="10312429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72" name="椭圆 71"/>
              <p:cNvSpPr/>
              <p:nvPr>
                <p:custDataLst>
                  <p:tags r:id="rId48"/>
                </p:custDataLst>
              </p:nvPr>
            </p:nvSpPr>
            <p:spPr>
              <a:xfrm>
                <a:off x="10689695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73" name="椭圆 72"/>
              <p:cNvSpPr/>
              <p:nvPr>
                <p:custDataLst>
                  <p:tags r:id="rId49"/>
                </p:custDataLst>
              </p:nvPr>
            </p:nvSpPr>
            <p:spPr>
              <a:xfrm>
                <a:off x="11060574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4" name="椭圆 73"/>
              <p:cNvSpPr/>
              <p:nvPr>
                <p:custDataLst>
                  <p:tags r:id="rId50"/>
                </p:custDataLst>
              </p:nvPr>
            </p:nvSpPr>
            <p:spPr>
              <a:xfrm>
                <a:off x="11437840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8821007" y="9628241"/>
              <a:ext cx="2718560" cy="101727"/>
              <a:chOff x="8821007" y="9308201"/>
              <a:chExt cx="2718560" cy="101727"/>
            </a:xfrm>
            <a:grpFill/>
          </p:grpSpPr>
          <p:sp>
            <p:nvSpPr>
              <p:cNvPr id="59" name="椭圆 58"/>
              <p:cNvSpPr/>
              <p:nvPr>
                <p:custDataLst>
                  <p:tags r:id="rId51"/>
                </p:custDataLst>
              </p:nvPr>
            </p:nvSpPr>
            <p:spPr>
              <a:xfrm>
                <a:off x="8821007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椭圆 59"/>
              <p:cNvSpPr/>
              <p:nvPr>
                <p:custDataLst>
                  <p:tags r:id="rId52"/>
                </p:custDataLst>
              </p:nvPr>
            </p:nvSpPr>
            <p:spPr>
              <a:xfrm>
                <a:off x="9198273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1" name="椭圆 60"/>
              <p:cNvSpPr/>
              <p:nvPr>
                <p:custDataLst>
                  <p:tags r:id="rId53"/>
                </p:custDataLst>
              </p:nvPr>
            </p:nvSpPr>
            <p:spPr>
              <a:xfrm>
                <a:off x="9569152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椭圆 61"/>
              <p:cNvSpPr/>
              <p:nvPr>
                <p:custDataLst>
                  <p:tags r:id="rId54"/>
                </p:custDataLst>
              </p:nvPr>
            </p:nvSpPr>
            <p:spPr>
              <a:xfrm>
                <a:off x="9946418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3" name="椭圆 62"/>
              <p:cNvSpPr/>
              <p:nvPr>
                <p:custDataLst>
                  <p:tags r:id="rId55"/>
                </p:custDataLst>
              </p:nvPr>
            </p:nvSpPr>
            <p:spPr>
              <a:xfrm>
                <a:off x="10312429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椭圆 63"/>
              <p:cNvSpPr/>
              <p:nvPr>
                <p:custDataLst>
                  <p:tags r:id="rId56"/>
                </p:custDataLst>
              </p:nvPr>
            </p:nvSpPr>
            <p:spPr>
              <a:xfrm>
                <a:off x="10689695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5" name="椭圆 64"/>
              <p:cNvSpPr/>
              <p:nvPr>
                <p:custDataLst>
                  <p:tags r:id="rId57"/>
                </p:custDataLst>
              </p:nvPr>
            </p:nvSpPr>
            <p:spPr>
              <a:xfrm>
                <a:off x="11060574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66" name="椭圆 65"/>
              <p:cNvSpPr/>
              <p:nvPr>
                <p:custDataLst>
                  <p:tags r:id="rId58"/>
                </p:custDataLst>
              </p:nvPr>
            </p:nvSpPr>
            <p:spPr>
              <a:xfrm>
                <a:off x="11437840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8821007" y="9952366"/>
              <a:ext cx="2718560" cy="101727"/>
              <a:chOff x="8821007" y="9308201"/>
              <a:chExt cx="2718560" cy="101727"/>
            </a:xfrm>
            <a:grpFill/>
          </p:grpSpPr>
          <p:sp>
            <p:nvSpPr>
              <p:cNvPr id="51" name="椭圆 50"/>
              <p:cNvSpPr/>
              <p:nvPr>
                <p:custDataLst>
                  <p:tags r:id="rId59"/>
                </p:custDataLst>
              </p:nvPr>
            </p:nvSpPr>
            <p:spPr>
              <a:xfrm>
                <a:off x="8821007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52" name="椭圆 51"/>
              <p:cNvSpPr/>
              <p:nvPr>
                <p:custDataLst>
                  <p:tags r:id="rId60"/>
                </p:custDataLst>
              </p:nvPr>
            </p:nvSpPr>
            <p:spPr>
              <a:xfrm>
                <a:off x="9198273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53" name="椭圆 52"/>
              <p:cNvSpPr/>
              <p:nvPr>
                <p:custDataLst>
                  <p:tags r:id="rId61"/>
                </p:custDataLst>
              </p:nvPr>
            </p:nvSpPr>
            <p:spPr>
              <a:xfrm>
                <a:off x="9569152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54" name="椭圆 53"/>
              <p:cNvSpPr/>
              <p:nvPr>
                <p:custDataLst>
                  <p:tags r:id="rId62"/>
                </p:custDataLst>
              </p:nvPr>
            </p:nvSpPr>
            <p:spPr>
              <a:xfrm>
                <a:off x="9946418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55" name="椭圆 54"/>
              <p:cNvSpPr/>
              <p:nvPr>
                <p:custDataLst>
                  <p:tags r:id="rId63"/>
                </p:custDataLst>
              </p:nvPr>
            </p:nvSpPr>
            <p:spPr>
              <a:xfrm>
                <a:off x="10312429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56" name="椭圆 55"/>
              <p:cNvSpPr/>
              <p:nvPr>
                <p:custDataLst>
                  <p:tags r:id="rId64"/>
                </p:custDataLst>
              </p:nvPr>
            </p:nvSpPr>
            <p:spPr>
              <a:xfrm>
                <a:off x="10689695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57" name="椭圆 56"/>
              <p:cNvSpPr/>
              <p:nvPr>
                <p:custDataLst>
                  <p:tags r:id="rId65"/>
                </p:custDataLst>
              </p:nvPr>
            </p:nvSpPr>
            <p:spPr>
              <a:xfrm>
                <a:off x="11060574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58" name="椭圆 57"/>
              <p:cNvSpPr/>
              <p:nvPr>
                <p:custDataLst>
                  <p:tags r:id="rId66"/>
                </p:custDataLst>
              </p:nvPr>
            </p:nvSpPr>
            <p:spPr>
              <a:xfrm>
                <a:off x="11437840" y="9308201"/>
                <a:ext cx="101727" cy="1017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75" name="组合 74"/>
          <p:cNvGrpSpPr/>
          <p:nvPr>
            <p:custDataLst>
              <p:tags r:id="rId67"/>
            </p:custDataLst>
          </p:nvPr>
        </p:nvGrpSpPr>
        <p:grpSpPr>
          <a:xfrm flipH="1">
            <a:off x="8947960" y="4579496"/>
            <a:ext cx="2224054" cy="1567753"/>
            <a:chOff x="1730626" y="5204947"/>
            <a:chExt cx="1709401" cy="1204970"/>
          </a:xfrm>
          <a:solidFill>
            <a:schemeClr val="bg1"/>
          </a:solidFill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6" name="等腰三角形 75"/>
            <p:cNvSpPr/>
            <p:nvPr>
              <p:custDataLst>
                <p:tags r:id="rId68"/>
              </p:custDataLst>
            </p:nvPr>
          </p:nvSpPr>
          <p:spPr>
            <a:xfrm rot="16200000">
              <a:off x="2054585" y="5210377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77" name="等腰三角形 76"/>
            <p:cNvSpPr/>
            <p:nvPr>
              <p:custDataLst>
                <p:tags r:id="rId69"/>
              </p:custDataLst>
            </p:nvPr>
          </p:nvSpPr>
          <p:spPr>
            <a:xfrm rot="16200000">
              <a:off x="2383115" y="5210377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78" name="等腰三角形 77"/>
            <p:cNvSpPr/>
            <p:nvPr>
              <p:custDataLst>
                <p:tags r:id="rId70"/>
              </p:custDataLst>
            </p:nvPr>
          </p:nvSpPr>
          <p:spPr>
            <a:xfrm rot="16200000">
              <a:off x="2710434" y="5210377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79" name="等腰三角形 78"/>
            <p:cNvSpPr/>
            <p:nvPr>
              <p:custDataLst>
                <p:tags r:id="rId71"/>
              </p:custDataLst>
            </p:nvPr>
          </p:nvSpPr>
          <p:spPr>
            <a:xfrm rot="16200000">
              <a:off x="3038965" y="5210377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0" name="等腰三角形 79"/>
            <p:cNvSpPr/>
            <p:nvPr>
              <p:custDataLst>
                <p:tags r:id="rId72"/>
              </p:custDataLst>
            </p:nvPr>
          </p:nvSpPr>
          <p:spPr>
            <a:xfrm rot="16200000">
              <a:off x="3366715" y="5210377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1" name="等腰三角形 80"/>
            <p:cNvSpPr/>
            <p:nvPr>
              <p:custDataLst>
                <p:tags r:id="rId73"/>
              </p:custDataLst>
            </p:nvPr>
          </p:nvSpPr>
          <p:spPr>
            <a:xfrm rot="16200000">
              <a:off x="2054585" y="5495353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2" name="等腰三角形 81"/>
            <p:cNvSpPr/>
            <p:nvPr>
              <p:custDataLst>
                <p:tags r:id="rId74"/>
              </p:custDataLst>
            </p:nvPr>
          </p:nvSpPr>
          <p:spPr>
            <a:xfrm rot="16200000">
              <a:off x="2383115" y="5495353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3" name="等腰三角形 82"/>
            <p:cNvSpPr/>
            <p:nvPr>
              <p:custDataLst>
                <p:tags r:id="rId75"/>
              </p:custDataLst>
            </p:nvPr>
          </p:nvSpPr>
          <p:spPr>
            <a:xfrm rot="16200000">
              <a:off x="2710434" y="5495353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4" name="等腰三角形 83"/>
            <p:cNvSpPr/>
            <p:nvPr>
              <p:custDataLst>
                <p:tags r:id="rId76"/>
              </p:custDataLst>
            </p:nvPr>
          </p:nvSpPr>
          <p:spPr>
            <a:xfrm rot="16200000">
              <a:off x="3038965" y="5495353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5" name="等腰三角形 84"/>
            <p:cNvSpPr/>
            <p:nvPr>
              <p:custDataLst>
                <p:tags r:id="rId77"/>
              </p:custDataLst>
            </p:nvPr>
          </p:nvSpPr>
          <p:spPr>
            <a:xfrm rot="16200000">
              <a:off x="3366715" y="5495353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6" name="等腰三角形 85"/>
            <p:cNvSpPr/>
            <p:nvPr>
              <p:custDataLst>
                <p:tags r:id="rId78"/>
              </p:custDataLst>
            </p:nvPr>
          </p:nvSpPr>
          <p:spPr>
            <a:xfrm rot="16200000">
              <a:off x="2054585" y="577831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7" name="等腰三角形 86"/>
            <p:cNvSpPr/>
            <p:nvPr>
              <p:custDataLst>
                <p:tags r:id="rId79"/>
              </p:custDataLst>
            </p:nvPr>
          </p:nvSpPr>
          <p:spPr>
            <a:xfrm rot="16200000">
              <a:off x="2383115" y="577831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8" name="等腰三角形 87"/>
            <p:cNvSpPr/>
            <p:nvPr>
              <p:custDataLst>
                <p:tags r:id="rId80"/>
              </p:custDataLst>
            </p:nvPr>
          </p:nvSpPr>
          <p:spPr>
            <a:xfrm rot="16200000">
              <a:off x="2710434" y="577831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9" name="等腰三角形 88"/>
            <p:cNvSpPr/>
            <p:nvPr>
              <p:custDataLst>
                <p:tags r:id="rId81"/>
              </p:custDataLst>
            </p:nvPr>
          </p:nvSpPr>
          <p:spPr>
            <a:xfrm rot="16200000">
              <a:off x="3038965" y="577831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0" name="等腰三角形 89"/>
            <p:cNvSpPr/>
            <p:nvPr>
              <p:custDataLst>
                <p:tags r:id="rId82"/>
              </p:custDataLst>
            </p:nvPr>
          </p:nvSpPr>
          <p:spPr>
            <a:xfrm rot="16200000">
              <a:off x="3366715" y="577831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1" name="等腰三角形 90"/>
            <p:cNvSpPr/>
            <p:nvPr>
              <p:custDataLst>
                <p:tags r:id="rId83"/>
              </p:custDataLst>
            </p:nvPr>
          </p:nvSpPr>
          <p:spPr>
            <a:xfrm rot="16200000">
              <a:off x="2054585" y="605974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2" name="等腰三角形 91"/>
            <p:cNvSpPr/>
            <p:nvPr>
              <p:custDataLst>
                <p:tags r:id="rId84"/>
              </p:custDataLst>
            </p:nvPr>
          </p:nvSpPr>
          <p:spPr>
            <a:xfrm rot="16200000">
              <a:off x="2383115" y="605974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3" name="等腰三角形 92"/>
            <p:cNvSpPr/>
            <p:nvPr>
              <p:custDataLst>
                <p:tags r:id="rId85"/>
              </p:custDataLst>
            </p:nvPr>
          </p:nvSpPr>
          <p:spPr>
            <a:xfrm rot="16200000">
              <a:off x="2710434" y="605974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4" name="等腰三角形 93"/>
            <p:cNvSpPr/>
            <p:nvPr>
              <p:custDataLst>
                <p:tags r:id="rId86"/>
              </p:custDataLst>
            </p:nvPr>
          </p:nvSpPr>
          <p:spPr>
            <a:xfrm rot="16200000">
              <a:off x="3038965" y="605974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5" name="等腰三角形 94"/>
            <p:cNvSpPr/>
            <p:nvPr>
              <p:custDataLst>
                <p:tags r:id="rId87"/>
              </p:custDataLst>
            </p:nvPr>
          </p:nvSpPr>
          <p:spPr>
            <a:xfrm rot="16200000">
              <a:off x="3366715" y="605974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6" name="等腰三角形 95"/>
            <p:cNvSpPr/>
            <p:nvPr>
              <p:custDataLst>
                <p:tags r:id="rId88"/>
              </p:custDataLst>
            </p:nvPr>
          </p:nvSpPr>
          <p:spPr>
            <a:xfrm rot="16200000">
              <a:off x="1725196" y="5210377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7" name="等腰三角形 96"/>
            <p:cNvSpPr/>
            <p:nvPr>
              <p:custDataLst>
                <p:tags r:id="rId89"/>
              </p:custDataLst>
            </p:nvPr>
          </p:nvSpPr>
          <p:spPr>
            <a:xfrm rot="16200000">
              <a:off x="1725196" y="5495353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8" name="等腰三角形 97"/>
            <p:cNvSpPr/>
            <p:nvPr>
              <p:custDataLst>
                <p:tags r:id="rId90"/>
              </p:custDataLst>
            </p:nvPr>
          </p:nvSpPr>
          <p:spPr>
            <a:xfrm rot="16200000">
              <a:off x="1725196" y="577831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9" name="等腰三角形 98"/>
            <p:cNvSpPr/>
            <p:nvPr>
              <p:custDataLst>
                <p:tags r:id="rId91"/>
              </p:custDataLst>
            </p:nvPr>
          </p:nvSpPr>
          <p:spPr>
            <a:xfrm rot="16200000">
              <a:off x="1725196" y="6059748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0" name="等腰三角形 99"/>
            <p:cNvSpPr/>
            <p:nvPr>
              <p:custDataLst>
                <p:tags r:id="rId92"/>
              </p:custDataLst>
            </p:nvPr>
          </p:nvSpPr>
          <p:spPr>
            <a:xfrm rot="16200000">
              <a:off x="2054586" y="6336605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1" name="等腰三角形 100"/>
            <p:cNvSpPr/>
            <p:nvPr>
              <p:custDataLst>
                <p:tags r:id="rId93"/>
              </p:custDataLst>
            </p:nvPr>
          </p:nvSpPr>
          <p:spPr>
            <a:xfrm rot="16200000">
              <a:off x="2383116" y="6336605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2" name="等腰三角形 101"/>
            <p:cNvSpPr/>
            <p:nvPr>
              <p:custDataLst>
                <p:tags r:id="rId94"/>
              </p:custDataLst>
            </p:nvPr>
          </p:nvSpPr>
          <p:spPr>
            <a:xfrm rot="16200000">
              <a:off x="2710435" y="6336605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3" name="等腰三角形 102"/>
            <p:cNvSpPr/>
            <p:nvPr>
              <p:custDataLst>
                <p:tags r:id="rId95"/>
              </p:custDataLst>
            </p:nvPr>
          </p:nvSpPr>
          <p:spPr>
            <a:xfrm rot="16200000">
              <a:off x="3038966" y="6336605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4" name="等腰三角形 103"/>
            <p:cNvSpPr/>
            <p:nvPr>
              <p:custDataLst>
                <p:tags r:id="rId96"/>
              </p:custDataLst>
            </p:nvPr>
          </p:nvSpPr>
          <p:spPr>
            <a:xfrm rot="16200000">
              <a:off x="3366716" y="6336605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5" name="等腰三角形 104"/>
            <p:cNvSpPr/>
            <p:nvPr>
              <p:custDataLst>
                <p:tags r:id="rId97"/>
              </p:custDataLst>
            </p:nvPr>
          </p:nvSpPr>
          <p:spPr>
            <a:xfrm rot="16200000">
              <a:off x="1725197" y="6336605"/>
              <a:ext cx="78742" cy="67881"/>
            </a:xfrm>
            <a:prstGeom prst="triangle">
              <a:avLst/>
            </a:prstGeom>
            <a:grp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106" name="任意多边形: 形状 105"/>
          <p:cNvSpPr/>
          <p:nvPr>
            <p:custDataLst>
              <p:tags r:id="rId98"/>
            </p:custDataLst>
          </p:nvPr>
        </p:nvSpPr>
        <p:spPr>
          <a:xfrm rot="10800000" flipH="1">
            <a:off x="594521" y="4779943"/>
            <a:ext cx="3083878" cy="1038860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99"/>
            </p:custDataLst>
          </p:nvPr>
        </p:nvSpPr>
        <p:spPr>
          <a:xfrm rot="10800000">
            <a:off x="8900088" y="1242699"/>
            <a:ext cx="2542560" cy="939967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08" name="矩形 107"/>
          <p:cNvSpPr/>
          <p:nvPr>
            <p:custDataLst>
              <p:tags r:id="rId100"/>
            </p:custDataLst>
          </p:nvPr>
        </p:nvSpPr>
        <p:spPr>
          <a:xfrm>
            <a:off x="4363284" y="1961207"/>
            <a:ext cx="6522412" cy="317712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cxnSp>
        <p:nvCxnSpPr>
          <p:cNvPr id="109" name="直接连接符 108"/>
          <p:cNvCxnSpPr/>
          <p:nvPr>
            <p:custDataLst>
              <p:tags r:id="rId101"/>
            </p:custDataLst>
          </p:nvPr>
        </p:nvCxnSpPr>
        <p:spPr>
          <a:xfrm>
            <a:off x="4939523" y="3878136"/>
            <a:ext cx="68460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>
            <p:custDataLst>
              <p:tags r:id="rId102"/>
            </p:custDataLst>
          </p:nvPr>
        </p:nvSpPr>
        <p:spPr>
          <a:xfrm>
            <a:off x="1719363" y="2205655"/>
            <a:ext cx="2250027" cy="2932676"/>
          </a:xfrm>
          <a:prstGeom prst="rect">
            <a:avLst/>
          </a:prstGeom>
          <a:pattFill prst="solidDmnd">
            <a:fgClr>
              <a:schemeClr val="accent2"/>
            </a:fgClr>
            <a:bgClr>
              <a:schemeClr val="bg1"/>
            </a:bgClr>
          </a:pattFill>
          <a:ln w="50800">
            <a:solidFill>
              <a:schemeClr val="tx1"/>
            </a:solidFill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11" name="矩形 110"/>
          <p:cNvSpPr/>
          <p:nvPr>
            <p:custDataLst>
              <p:tags r:id="rId103"/>
            </p:custDataLst>
          </p:nvPr>
        </p:nvSpPr>
        <p:spPr>
          <a:xfrm>
            <a:off x="1525427" y="1961207"/>
            <a:ext cx="2250027" cy="2932668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50800">
            <a:solidFill>
              <a:schemeClr val="tx1"/>
            </a:solidFill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grpSp>
        <p:nvGrpSpPr>
          <p:cNvPr id="112" name="组合 111"/>
          <p:cNvGrpSpPr/>
          <p:nvPr>
            <p:custDataLst>
              <p:tags r:id="rId104"/>
            </p:custDataLst>
          </p:nvPr>
        </p:nvGrpSpPr>
        <p:grpSpPr>
          <a:xfrm flipV="1">
            <a:off x="2869714" y="5067676"/>
            <a:ext cx="4699149" cy="339658"/>
            <a:chOff x="3116652" y="3539429"/>
            <a:chExt cx="6066666" cy="0"/>
          </a:xfrm>
        </p:grpSpPr>
        <p:cxnSp>
          <p:nvCxnSpPr>
            <p:cNvPr id="113" name="直接连接符 112"/>
            <p:cNvCxnSpPr/>
            <p:nvPr>
              <p:custDataLst>
                <p:tags r:id="rId105"/>
              </p:custDataLst>
            </p:nvPr>
          </p:nvCxnSpPr>
          <p:spPr>
            <a:xfrm rot="10800000" flipH="1">
              <a:off x="3949040" y="3539429"/>
              <a:ext cx="160631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>
              <p:custDataLst>
                <p:tags r:id="rId106"/>
              </p:custDataLst>
            </p:nvPr>
          </p:nvCxnSpPr>
          <p:spPr>
            <a:xfrm>
              <a:off x="4245998" y="3539429"/>
              <a:ext cx="4650352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>
              <p:custDataLst>
                <p:tags r:id="rId107"/>
              </p:custDataLst>
            </p:nvPr>
          </p:nvCxnSpPr>
          <p:spPr>
            <a:xfrm>
              <a:off x="3116652" y="3539429"/>
              <a:ext cx="714135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>
              <p:custDataLst>
                <p:tags r:id="rId108"/>
              </p:custDataLst>
            </p:nvPr>
          </p:nvCxnSpPr>
          <p:spPr>
            <a:xfrm rot="10800000" flipH="1">
              <a:off x="9022687" y="3539429"/>
              <a:ext cx="160631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9"/>
            </p:custDataLst>
          </p:nvPr>
        </p:nvSpPr>
        <p:spPr>
          <a:xfrm>
            <a:off x="4798800" y="2262646"/>
            <a:ext cx="3396076" cy="141327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10"/>
            </p:custDataLst>
          </p:nvPr>
        </p:nvSpPr>
        <p:spPr>
          <a:xfrm>
            <a:off x="4798800" y="4053863"/>
            <a:ext cx="5796000" cy="74772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4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 userDrawn="1">
            <p:custDataLst>
              <p:tags r:id="rId2"/>
            </p:custDataLst>
          </p:nvPr>
        </p:nvSpPr>
        <p:spPr>
          <a:xfrm>
            <a:off x="557350" y="853440"/>
            <a:ext cx="11068594" cy="55909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0800">
            <a:solidFill>
              <a:schemeClr val="tx1"/>
            </a:solidFill>
          </a:ln>
          <a:effectLst>
            <a:outerShdw blurRad="508000" dist="38100" dir="5400000" algn="t" rotWithShape="0">
              <a:srgbClr val="241DB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矩形 11"/>
          <p:cNvSpPr/>
          <p:nvPr userDrawn="1">
            <p:custDataLst>
              <p:tags r:id="rId3"/>
            </p:custDataLst>
          </p:nvPr>
        </p:nvSpPr>
        <p:spPr>
          <a:xfrm>
            <a:off x="557350" y="443234"/>
            <a:ext cx="11068594" cy="47578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10800000" scaled="0"/>
          </a:gradFill>
          <a:ln w="508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 rot="10800000">
            <a:off x="10762101" y="145561"/>
            <a:ext cx="1333443" cy="492965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任意多边形: 形状 9"/>
          <p:cNvSpPr/>
          <p:nvPr>
            <p:custDataLst>
              <p:tags r:id="rId5"/>
            </p:custDataLst>
          </p:nvPr>
        </p:nvSpPr>
        <p:spPr>
          <a:xfrm rot="10800000" flipV="1">
            <a:off x="108837" y="6220073"/>
            <a:ext cx="1332000" cy="493200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solidFill>
            <a:schemeClr val="accent2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6"/>
            </p:custDataLst>
          </p:nvPr>
        </p:nvGrpSpPr>
        <p:grpSpPr>
          <a:xfrm>
            <a:off x="11006148" y="5189849"/>
            <a:ext cx="942188" cy="1567753"/>
            <a:chOff x="9724282" y="5091432"/>
            <a:chExt cx="942188" cy="1567753"/>
          </a:xfrm>
        </p:grpSpPr>
        <p:sp>
          <p:nvSpPr>
            <p:cNvPr id="14" name="等腰三角形 13"/>
            <p:cNvSpPr/>
            <p:nvPr>
              <p:custDataLst>
                <p:tags r:id="rId7"/>
              </p:custDataLst>
            </p:nvPr>
          </p:nvSpPr>
          <p:spPr>
            <a:xfrm rot="5400000" flipH="1">
              <a:off x="10571086" y="5098498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8"/>
              </p:custDataLst>
            </p:nvPr>
          </p:nvSpPr>
          <p:spPr>
            <a:xfrm rot="5400000" flipH="1">
              <a:off x="9717217" y="5098498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6" name="等腰三角形 15"/>
            <p:cNvSpPr/>
            <p:nvPr>
              <p:custDataLst>
                <p:tags r:id="rId9"/>
              </p:custDataLst>
            </p:nvPr>
          </p:nvSpPr>
          <p:spPr>
            <a:xfrm rot="5400000" flipH="1">
              <a:off x="10143644" y="5098498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10"/>
              </p:custDataLst>
            </p:nvPr>
          </p:nvSpPr>
          <p:spPr>
            <a:xfrm rot="5400000" flipH="1">
              <a:off x="10571086" y="5469272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11"/>
              </p:custDataLst>
            </p:nvPr>
          </p:nvSpPr>
          <p:spPr>
            <a:xfrm rot="5400000" flipH="1">
              <a:off x="10143644" y="5469272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等腰三角形 18"/>
            <p:cNvSpPr/>
            <p:nvPr>
              <p:custDataLst>
                <p:tags r:id="rId12"/>
              </p:custDataLst>
            </p:nvPr>
          </p:nvSpPr>
          <p:spPr>
            <a:xfrm rot="5400000" flipH="1">
              <a:off x="9717217" y="5469272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13"/>
              </p:custDataLst>
            </p:nvPr>
          </p:nvSpPr>
          <p:spPr>
            <a:xfrm rot="5400000" flipH="1">
              <a:off x="10571086" y="5837430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1" name="等腰三角形 20"/>
            <p:cNvSpPr/>
            <p:nvPr>
              <p:custDataLst>
                <p:tags r:id="rId14"/>
              </p:custDataLst>
            </p:nvPr>
          </p:nvSpPr>
          <p:spPr>
            <a:xfrm rot="5400000" flipH="1">
              <a:off x="10143644" y="5837430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2" name="等腰三角形 21"/>
            <p:cNvSpPr/>
            <p:nvPr>
              <p:custDataLst>
                <p:tags r:id="rId15"/>
              </p:custDataLst>
            </p:nvPr>
          </p:nvSpPr>
          <p:spPr>
            <a:xfrm rot="5400000" flipH="1">
              <a:off x="9717217" y="5837430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" name="等腰三角形 22"/>
            <p:cNvSpPr/>
            <p:nvPr>
              <p:custDataLst>
                <p:tags r:id="rId16"/>
              </p:custDataLst>
            </p:nvPr>
          </p:nvSpPr>
          <p:spPr>
            <a:xfrm rot="5400000" flipH="1">
              <a:off x="10571086" y="6203591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等腰三角形 23"/>
            <p:cNvSpPr/>
            <p:nvPr>
              <p:custDataLst>
                <p:tags r:id="rId17"/>
              </p:custDataLst>
            </p:nvPr>
          </p:nvSpPr>
          <p:spPr>
            <a:xfrm rot="5400000" flipH="1">
              <a:off x="10143644" y="6203591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等腰三角形 24"/>
            <p:cNvSpPr/>
            <p:nvPr>
              <p:custDataLst>
                <p:tags r:id="rId18"/>
              </p:custDataLst>
            </p:nvPr>
          </p:nvSpPr>
          <p:spPr>
            <a:xfrm rot="5400000" flipH="1">
              <a:off x="9717217" y="6203591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" name="等腰三角形 25"/>
            <p:cNvSpPr/>
            <p:nvPr>
              <p:custDataLst>
                <p:tags r:id="rId19"/>
              </p:custDataLst>
            </p:nvPr>
          </p:nvSpPr>
          <p:spPr>
            <a:xfrm rot="5400000" flipH="1">
              <a:off x="10571085" y="6563802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等腰三角形 26"/>
            <p:cNvSpPr/>
            <p:nvPr>
              <p:custDataLst>
                <p:tags r:id="rId20"/>
              </p:custDataLst>
            </p:nvPr>
          </p:nvSpPr>
          <p:spPr>
            <a:xfrm rot="5400000" flipH="1">
              <a:off x="10143642" y="6563802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等腰三角形 27"/>
            <p:cNvSpPr/>
            <p:nvPr>
              <p:custDataLst>
                <p:tags r:id="rId21"/>
              </p:custDataLst>
            </p:nvPr>
          </p:nvSpPr>
          <p:spPr>
            <a:xfrm rot="5400000" flipH="1">
              <a:off x="9717216" y="6563802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 userDrawn="1">
            <p:custDataLst>
              <p:tags r:id="rId22"/>
            </p:custDataLst>
          </p:nvPr>
        </p:nvGrpSpPr>
        <p:grpSpPr>
          <a:xfrm>
            <a:off x="330326" y="5322116"/>
            <a:ext cx="1358301" cy="1213330"/>
            <a:chOff x="1731169" y="3759527"/>
            <a:chExt cx="1358301" cy="1213330"/>
          </a:xfrm>
        </p:grpSpPr>
        <p:sp>
          <p:nvSpPr>
            <p:cNvPr id="30" name="椭圆 29"/>
            <p:cNvSpPr/>
            <p:nvPr>
              <p:custDataLst>
                <p:tags r:id="rId23"/>
              </p:custDataLst>
            </p:nvPr>
          </p:nvSpPr>
          <p:spPr>
            <a:xfrm>
              <a:off x="1731169" y="3759527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>
              <p:custDataLst>
                <p:tags r:id="rId24"/>
              </p:custDataLst>
            </p:nvPr>
          </p:nvSpPr>
          <p:spPr>
            <a:xfrm>
              <a:off x="2043226" y="3759527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>
              <p:custDataLst>
                <p:tags r:id="rId25"/>
              </p:custDataLst>
            </p:nvPr>
          </p:nvSpPr>
          <p:spPr>
            <a:xfrm>
              <a:off x="2364879" y="3759527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3" name="椭圆 32"/>
            <p:cNvSpPr/>
            <p:nvPr>
              <p:custDataLst>
                <p:tags r:id="rId26"/>
              </p:custDataLst>
            </p:nvPr>
          </p:nvSpPr>
          <p:spPr>
            <a:xfrm>
              <a:off x="2681086" y="3759527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椭圆 33"/>
            <p:cNvSpPr/>
            <p:nvPr>
              <p:custDataLst>
                <p:tags r:id="rId27"/>
              </p:custDataLst>
            </p:nvPr>
          </p:nvSpPr>
          <p:spPr>
            <a:xfrm>
              <a:off x="3002739" y="3759527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28"/>
              </p:custDataLst>
            </p:nvPr>
          </p:nvSpPr>
          <p:spPr>
            <a:xfrm>
              <a:off x="1731169" y="4056185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29"/>
              </p:custDataLst>
            </p:nvPr>
          </p:nvSpPr>
          <p:spPr>
            <a:xfrm>
              <a:off x="2043226" y="4056185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7" name="椭圆 36"/>
            <p:cNvSpPr/>
            <p:nvPr>
              <p:custDataLst>
                <p:tags r:id="rId30"/>
              </p:custDataLst>
            </p:nvPr>
          </p:nvSpPr>
          <p:spPr>
            <a:xfrm>
              <a:off x="2364879" y="4056185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>
              <p:custDataLst>
                <p:tags r:id="rId31"/>
              </p:custDataLst>
            </p:nvPr>
          </p:nvSpPr>
          <p:spPr>
            <a:xfrm>
              <a:off x="2681086" y="4056185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9" name="椭圆 38"/>
            <p:cNvSpPr/>
            <p:nvPr>
              <p:custDataLst>
                <p:tags r:id="rId32"/>
              </p:custDataLst>
            </p:nvPr>
          </p:nvSpPr>
          <p:spPr>
            <a:xfrm>
              <a:off x="3002739" y="4056185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0" name="椭圆 39"/>
            <p:cNvSpPr/>
            <p:nvPr>
              <p:custDataLst>
                <p:tags r:id="rId33"/>
              </p:custDataLst>
            </p:nvPr>
          </p:nvSpPr>
          <p:spPr>
            <a:xfrm>
              <a:off x="1731169" y="4331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34"/>
              </p:custDataLst>
            </p:nvPr>
          </p:nvSpPr>
          <p:spPr>
            <a:xfrm>
              <a:off x="2043226" y="4331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35"/>
              </p:custDataLst>
            </p:nvPr>
          </p:nvSpPr>
          <p:spPr>
            <a:xfrm>
              <a:off x="2364879" y="4331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36"/>
              </p:custDataLst>
            </p:nvPr>
          </p:nvSpPr>
          <p:spPr>
            <a:xfrm>
              <a:off x="2681086" y="4331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37"/>
              </p:custDataLst>
            </p:nvPr>
          </p:nvSpPr>
          <p:spPr>
            <a:xfrm>
              <a:off x="3002739" y="4331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38"/>
              </p:custDataLst>
            </p:nvPr>
          </p:nvSpPr>
          <p:spPr>
            <a:xfrm>
              <a:off x="1731169" y="4610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39"/>
              </p:custDataLst>
            </p:nvPr>
          </p:nvSpPr>
          <p:spPr>
            <a:xfrm>
              <a:off x="2043226" y="4610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7" name="椭圆 46"/>
            <p:cNvSpPr/>
            <p:nvPr>
              <p:custDataLst>
                <p:tags r:id="rId40"/>
              </p:custDataLst>
            </p:nvPr>
          </p:nvSpPr>
          <p:spPr>
            <a:xfrm>
              <a:off x="2364879" y="4610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8" name="椭圆 47"/>
            <p:cNvSpPr/>
            <p:nvPr>
              <p:custDataLst>
                <p:tags r:id="rId41"/>
              </p:custDataLst>
            </p:nvPr>
          </p:nvSpPr>
          <p:spPr>
            <a:xfrm>
              <a:off x="2681086" y="4610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9" name="椭圆 48"/>
            <p:cNvSpPr/>
            <p:nvPr>
              <p:custDataLst>
                <p:tags r:id="rId42"/>
              </p:custDataLst>
            </p:nvPr>
          </p:nvSpPr>
          <p:spPr>
            <a:xfrm>
              <a:off x="3002739" y="4610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0" name="椭圆 49"/>
            <p:cNvSpPr/>
            <p:nvPr>
              <p:custDataLst>
                <p:tags r:id="rId43"/>
              </p:custDataLst>
            </p:nvPr>
          </p:nvSpPr>
          <p:spPr>
            <a:xfrm>
              <a:off x="1731169" y="488612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1" name="椭圆 50"/>
            <p:cNvSpPr/>
            <p:nvPr>
              <p:custDataLst>
                <p:tags r:id="rId44"/>
              </p:custDataLst>
            </p:nvPr>
          </p:nvSpPr>
          <p:spPr>
            <a:xfrm>
              <a:off x="2043226" y="488612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2" name="椭圆 51"/>
            <p:cNvSpPr/>
            <p:nvPr>
              <p:custDataLst>
                <p:tags r:id="rId45"/>
              </p:custDataLst>
            </p:nvPr>
          </p:nvSpPr>
          <p:spPr>
            <a:xfrm>
              <a:off x="2364879" y="488612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3" name="椭圆 52"/>
            <p:cNvSpPr/>
            <p:nvPr>
              <p:custDataLst>
                <p:tags r:id="rId46"/>
              </p:custDataLst>
            </p:nvPr>
          </p:nvSpPr>
          <p:spPr>
            <a:xfrm>
              <a:off x="2681086" y="488612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4" name="椭圆 53"/>
            <p:cNvSpPr/>
            <p:nvPr>
              <p:custDataLst>
                <p:tags r:id="rId47"/>
              </p:custDataLst>
            </p:nvPr>
          </p:nvSpPr>
          <p:spPr>
            <a:xfrm>
              <a:off x="3002739" y="488612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9"/>
            </p:custDataLst>
          </p:nvPr>
        </p:nvSpPr>
        <p:spPr>
          <a:xfrm>
            <a:off x="669930" y="1129829"/>
            <a:ext cx="5283242" cy="5211586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0"/>
            </p:custDataLst>
          </p:nvPr>
        </p:nvSpPr>
        <p:spPr>
          <a:xfrm>
            <a:off x="6238877" y="1129829"/>
            <a:ext cx="5283242" cy="5211586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/>
          <p:cNvSpPr/>
          <p:nvPr userDrawn="1">
            <p:custDataLst>
              <p:tags r:id="rId2"/>
            </p:custDataLst>
          </p:nvPr>
        </p:nvSpPr>
        <p:spPr>
          <a:xfrm>
            <a:off x="557350" y="853440"/>
            <a:ext cx="11068594" cy="55909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0800">
            <a:solidFill>
              <a:schemeClr val="tx1"/>
            </a:solidFill>
          </a:ln>
          <a:effectLst>
            <a:outerShdw blurRad="508000" dist="38100" dir="5400000" algn="t" rotWithShape="0">
              <a:srgbClr val="241DB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矩形 13"/>
          <p:cNvSpPr/>
          <p:nvPr userDrawn="1">
            <p:custDataLst>
              <p:tags r:id="rId3"/>
            </p:custDataLst>
          </p:nvPr>
        </p:nvSpPr>
        <p:spPr>
          <a:xfrm>
            <a:off x="557350" y="443234"/>
            <a:ext cx="11068594" cy="475785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00" scaled="0"/>
          </a:gradFill>
          <a:ln w="508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4"/>
            </p:custDataLst>
          </p:nvPr>
        </p:nvGrpSpPr>
        <p:grpSpPr>
          <a:xfrm>
            <a:off x="213089" y="5723605"/>
            <a:ext cx="1080130" cy="950165"/>
            <a:chOff x="-759367" y="8338154"/>
            <a:chExt cx="942188" cy="828821"/>
          </a:xfrm>
        </p:grpSpPr>
        <p:sp>
          <p:nvSpPr>
            <p:cNvPr id="22" name="等腰三角形 21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87437" y="8345220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" name="等腰三角形 22"/>
            <p:cNvSpPr/>
            <p:nvPr>
              <p:custDataLst>
                <p:tags r:id="rId6"/>
              </p:custDataLst>
            </p:nvPr>
          </p:nvSpPr>
          <p:spPr>
            <a:xfrm rot="5400000" flipH="1">
              <a:off x="-340005" y="8345220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等腰三角形 23"/>
            <p:cNvSpPr/>
            <p:nvPr>
              <p:custDataLst>
                <p:tags r:id="rId7"/>
              </p:custDataLst>
            </p:nvPr>
          </p:nvSpPr>
          <p:spPr>
            <a:xfrm rot="5400000" flipH="1">
              <a:off x="-766432" y="8345220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等腰三角形 24"/>
            <p:cNvSpPr/>
            <p:nvPr>
              <p:custDataLst>
                <p:tags r:id="rId8"/>
              </p:custDataLst>
            </p:nvPr>
          </p:nvSpPr>
          <p:spPr>
            <a:xfrm rot="5400000" flipH="1">
              <a:off x="87437" y="8711381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" name="等腰三角形 25"/>
            <p:cNvSpPr/>
            <p:nvPr>
              <p:custDataLst>
                <p:tags r:id="rId9"/>
              </p:custDataLst>
            </p:nvPr>
          </p:nvSpPr>
          <p:spPr>
            <a:xfrm rot="5400000" flipH="1">
              <a:off x="-340005" y="8711381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等腰三角形 26"/>
            <p:cNvSpPr/>
            <p:nvPr>
              <p:custDataLst>
                <p:tags r:id="rId10"/>
              </p:custDataLst>
            </p:nvPr>
          </p:nvSpPr>
          <p:spPr>
            <a:xfrm rot="5400000" flipH="1">
              <a:off x="-766432" y="8711381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等腰三角形 27"/>
            <p:cNvSpPr/>
            <p:nvPr>
              <p:custDataLst>
                <p:tags r:id="rId11"/>
              </p:custDataLst>
            </p:nvPr>
          </p:nvSpPr>
          <p:spPr>
            <a:xfrm rot="5400000" flipH="1">
              <a:off x="87436" y="9071592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9" name="等腰三角形 28"/>
            <p:cNvSpPr/>
            <p:nvPr>
              <p:custDataLst>
                <p:tags r:id="rId12"/>
              </p:custDataLst>
            </p:nvPr>
          </p:nvSpPr>
          <p:spPr>
            <a:xfrm rot="5400000" flipH="1">
              <a:off x="-340007" y="9071592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0" name="等腰三角形 29"/>
            <p:cNvSpPr/>
            <p:nvPr>
              <p:custDataLst>
                <p:tags r:id="rId13"/>
              </p:custDataLst>
            </p:nvPr>
          </p:nvSpPr>
          <p:spPr>
            <a:xfrm rot="5400000" flipH="1">
              <a:off x="-766433" y="9071592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1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  <p:custDataLst>
              <p:tags r:id="rId15"/>
            </p:custDataLst>
          </p:nvPr>
        </p:nvSpPr>
        <p:spPr>
          <a:xfrm>
            <a:off x="669930" y="1148909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 userDrawn="1">
            <p:ph sz="half" idx="2"/>
            <p:custDataLst>
              <p:tags r:id="rId16"/>
            </p:custDataLst>
          </p:nvPr>
        </p:nvSpPr>
        <p:spPr>
          <a:xfrm>
            <a:off x="669925" y="1695655"/>
            <a:ext cx="5283200" cy="464562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 userDrawn="1">
            <p:ph type="body" sz="quarter" idx="3" hasCustomPrompt="1"/>
            <p:custDataLst>
              <p:tags r:id="rId17"/>
            </p:custDataLst>
          </p:nvPr>
        </p:nvSpPr>
        <p:spPr>
          <a:xfrm>
            <a:off x="6235750" y="1148909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 userDrawn="1">
            <p:ph sz="quarter" idx="4"/>
            <p:custDataLst>
              <p:tags r:id="rId18"/>
            </p:custDataLst>
          </p:nvPr>
        </p:nvSpPr>
        <p:spPr>
          <a:xfrm>
            <a:off x="6235750" y="1695655"/>
            <a:ext cx="5283242" cy="464562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 userDrawn="1">
            <p:ph type="dt" sz="half" idx="10"/>
            <p:custDataLst>
              <p:tags r:id="rId1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 userDrawn="1">
            <p:ph type="ftr" sz="quarter" idx="11"/>
            <p:custDataLst>
              <p:tags r:id="rId2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 userDrawn="1">
            <p:ph type="sldNum" sz="quarter" idx="12"/>
            <p:custDataLst>
              <p:tags r:id="rId2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 userDrawn="1">
            <p:custDataLst>
              <p:tags r:id="rId2"/>
            </p:custDataLst>
          </p:nvPr>
        </p:nvSpPr>
        <p:spPr>
          <a:xfrm>
            <a:off x="557350" y="853440"/>
            <a:ext cx="11068594" cy="55909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0800">
            <a:solidFill>
              <a:schemeClr val="tx1"/>
            </a:solidFill>
          </a:ln>
          <a:effectLst>
            <a:outerShdw blurRad="508000" dist="38100" dir="5400000" algn="t" rotWithShape="0">
              <a:srgbClr val="241DB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矩形 11"/>
          <p:cNvSpPr/>
          <p:nvPr userDrawn="1">
            <p:custDataLst>
              <p:tags r:id="rId3"/>
            </p:custDataLst>
          </p:nvPr>
        </p:nvSpPr>
        <p:spPr>
          <a:xfrm>
            <a:off x="557350" y="443234"/>
            <a:ext cx="11068594" cy="475785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00" scaled="0"/>
          </a:gradFill>
          <a:ln w="508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 userDrawn="1">
            <p:custDataLst>
              <p:tags r:id="rId4"/>
            </p:custDataLst>
          </p:nvPr>
        </p:nvGrpSpPr>
        <p:grpSpPr>
          <a:xfrm>
            <a:off x="10631449" y="5499110"/>
            <a:ext cx="1358301" cy="1213330"/>
            <a:chOff x="1731169" y="3759527"/>
            <a:chExt cx="1358301" cy="1213330"/>
          </a:xfrm>
        </p:grpSpPr>
        <p:sp>
          <p:nvSpPr>
            <p:cNvPr id="72" name="椭圆 71"/>
            <p:cNvSpPr/>
            <p:nvPr>
              <p:custDataLst>
                <p:tags r:id="rId5"/>
              </p:custDataLst>
            </p:nvPr>
          </p:nvSpPr>
          <p:spPr>
            <a:xfrm>
              <a:off x="1731169" y="3759527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6"/>
              </p:custDataLst>
            </p:nvPr>
          </p:nvSpPr>
          <p:spPr>
            <a:xfrm>
              <a:off x="2043226" y="3759527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4" name="椭圆 73"/>
            <p:cNvSpPr/>
            <p:nvPr>
              <p:custDataLst>
                <p:tags r:id="rId7"/>
              </p:custDataLst>
            </p:nvPr>
          </p:nvSpPr>
          <p:spPr>
            <a:xfrm>
              <a:off x="2364879" y="3759527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5" name="椭圆 74"/>
            <p:cNvSpPr/>
            <p:nvPr>
              <p:custDataLst>
                <p:tags r:id="rId8"/>
              </p:custDataLst>
            </p:nvPr>
          </p:nvSpPr>
          <p:spPr>
            <a:xfrm>
              <a:off x="2681086" y="3759527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6" name="椭圆 75"/>
            <p:cNvSpPr/>
            <p:nvPr>
              <p:custDataLst>
                <p:tags r:id="rId9"/>
              </p:custDataLst>
            </p:nvPr>
          </p:nvSpPr>
          <p:spPr>
            <a:xfrm>
              <a:off x="3002739" y="3759527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7" name="椭圆 76"/>
            <p:cNvSpPr/>
            <p:nvPr>
              <p:custDataLst>
                <p:tags r:id="rId10"/>
              </p:custDataLst>
            </p:nvPr>
          </p:nvSpPr>
          <p:spPr>
            <a:xfrm>
              <a:off x="1731169" y="4056185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8" name="椭圆 77"/>
            <p:cNvSpPr/>
            <p:nvPr>
              <p:custDataLst>
                <p:tags r:id="rId11"/>
              </p:custDataLst>
            </p:nvPr>
          </p:nvSpPr>
          <p:spPr>
            <a:xfrm>
              <a:off x="2043226" y="4056185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9" name="椭圆 78"/>
            <p:cNvSpPr/>
            <p:nvPr>
              <p:custDataLst>
                <p:tags r:id="rId12"/>
              </p:custDataLst>
            </p:nvPr>
          </p:nvSpPr>
          <p:spPr>
            <a:xfrm>
              <a:off x="2364879" y="4056185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0" name="椭圆 79"/>
            <p:cNvSpPr/>
            <p:nvPr>
              <p:custDataLst>
                <p:tags r:id="rId13"/>
              </p:custDataLst>
            </p:nvPr>
          </p:nvSpPr>
          <p:spPr>
            <a:xfrm>
              <a:off x="2681086" y="4056185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1" name="椭圆 80"/>
            <p:cNvSpPr/>
            <p:nvPr>
              <p:custDataLst>
                <p:tags r:id="rId14"/>
              </p:custDataLst>
            </p:nvPr>
          </p:nvSpPr>
          <p:spPr>
            <a:xfrm>
              <a:off x="3002739" y="4056185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2" name="椭圆 81"/>
            <p:cNvSpPr/>
            <p:nvPr>
              <p:custDataLst>
                <p:tags r:id="rId15"/>
              </p:custDataLst>
            </p:nvPr>
          </p:nvSpPr>
          <p:spPr>
            <a:xfrm>
              <a:off x="1731169" y="4331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3" name="椭圆 82"/>
            <p:cNvSpPr/>
            <p:nvPr>
              <p:custDataLst>
                <p:tags r:id="rId16"/>
              </p:custDataLst>
            </p:nvPr>
          </p:nvSpPr>
          <p:spPr>
            <a:xfrm>
              <a:off x="2043226" y="4331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4" name="椭圆 83"/>
            <p:cNvSpPr/>
            <p:nvPr>
              <p:custDataLst>
                <p:tags r:id="rId17"/>
              </p:custDataLst>
            </p:nvPr>
          </p:nvSpPr>
          <p:spPr>
            <a:xfrm>
              <a:off x="2364879" y="4331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5" name="椭圆 84"/>
            <p:cNvSpPr/>
            <p:nvPr>
              <p:custDataLst>
                <p:tags r:id="rId18"/>
              </p:custDataLst>
            </p:nvPr>
          </p:nvSpPr>
          <p:spPr>
            <a:xfrm>
              <a:off x="2681086" y="4331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6" name="椭圆 85"/>
            <p:cNvSpPr/>
            <p:nvPr>
              <p:custDataLst>
                <p:tags r:id="rId19"/>
              </p:custDataLst>
            </p:nvPr>
          </p:nvSpPr>
          <p:spPr>
            <a:xfrm>
              <a:off x="3002739" y="4331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7" name="椭圆 86"/>
            <p:cNvSpPr/>
            <p:nvPr>
              <p:custDataLst>
                <p:tags r:id="rId20"/>
              </p:custDataLst>
            </p:nvPr>
          </p:nvSpPr>
          <p:spPr>
            <a:xfrm>
              <a:off x="1731169" y="4610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8" name="椭圆 87"/>
            <p:cNvSpPr/>
            <p:nvPr>
              <p:custDataLst>
                <p:tags r:id="rId21"/>
              </p:custDataLst>
            </p:nvPr>
          </p:nvSpPr>
          <p:spPr>
            <a:xfrm>
              <a:off x="2043226" y="4610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9" name="椭圆 88"/>
            <p:cNvSpPr/>
            <p:nvPr>
              <p:custDataLst>
                <p:tags r:id="rId22"/>
              </p:custDataLst>
            </p:nvPr>
          </p:nvSpPr>
          <p:spPr>
            <a:xfrm>
              <a:off x="2364879" y="4610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0" name="椭圆 89"/>
            <p:cNvSpPr/>
            <p:nvPr>
              <p:custDataLst>
                <p:tags r:id="rId23"/>
              </p:custDataLst>
            </p:nvPr>
          </p:nvSpPr>
          <p:spPr>
            <a:xfrm>
              <a:off x="2681086" y="4610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1" name="椭圆 90"/>
            <p:cNvSpPr/>
            <p:nvPr>
              <p:custDataLst>
                <p:tags r:id="rId24"/>
              </p:custDataLst>
            </p:nvPr>
          </p:nvSpPr>
          <p:spPr>
            <a:xfrm>
              <a:off x="3002739" y="461065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2" name="椭圆 91"/>
            <p:cNvSpPr/>
            <p:nvPr>
              <p:custDataLst>
                <p:tags r:id="rId25"/>
              </p:custDataLst>
            </p:nvPr>
          </p:nvSpPr>
          <p:spPr>
            <a:xfrm>
              <a:off x="1731169" y="488612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3" name="椭圆 92"/>
            <p:cNvSpPr/>
            <p:nvPr>
              <p:custDataLst>
                <p:tags r:id="rId26"/>
              </p:custDataLst>
            </p:nvPr>
          </p:nvSpPr>
          <p:spPr>
            <a:xfrm>
              <a:off x="2043226" y="488612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4" name="椭圆 93"/>
            <p:cNvSpPr/>
            <p:nvPr>
              <p:custDataLst>
                <p:tags r:id="rId27"/>
              </p:custDataLst>
            </p:nvPr>
          </p:nvSpPr>
          <p:spPr>
            <a:xfrm>
              <a:off x="2364879" y="488612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5" name="椭圆 94"/>
            <p:cNvSpPr/>
            <p:nvPr>
              <p:custDataLst>
                <p:tags r:id="rId28"/>
              </p:custDataLst>
            </p:nvPr>
          </p:nvSpPr>
          <p:spPr>
            <a:xfrm>
              <a:off x="2681086" y="488612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6" name="椭圆 95"/>
            <p:cNvSpPr/>
            <p:nvPr>
              <p:custDataLst>
                <p:tags r:id="rId29"/>
              </p:custDataLst>
            </p:nvPr>
          </p:nvSpPr>
          <p:spPr>
            <a:xfrm>
              <a:off x="3002739" y="4886126"/>
              <a:ext cx="86731" cy="86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1"/>
            </p:custDataLst>
          </p:nvPr>
        </p:nvSpPr>
        <p:spPr>
          <a:xfrm>
            <a:off x="669930" y="1182872"/>
            <a:ext cx="5283242" cy="5158543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2"/>
            </p:custDataLst>
          </p:nvPr>
        </p:nvSpPr>
        <p:spPr>
          <a:xfrm>
            <a:off x="6238925" y="1182872"/>
            <a:ext cx="5283242" cy="5158543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 userDrawn="1">
            <p:custDataLst>
              <p:tags r:id="rId2"/>
            </p:custDataLst>
          </p:nvPr>
        </p:nvSpPr>
        <p:spPr>
          <a:xfrm>
            <a:off x="557350" y="853440"/>
            <a:ext cx="10013785" cy="55909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0800">
            <a:solidFill>
              <a:schemeClr val="tx1"/>
            </a:solidFill>
          </a:ln>
          <a:effectLst>
            <a:outerShdw blurRad="508000" dist="38100" dir="5400000" algn="t" rotWithShape="0">
              <a:srgbClr val="241DB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矩形 10"/>
          <p:cNvSpPr/>
          <p:nvPr userDrawn="1">
            <p:custDataLst>
              <p:tags r:id="rId3"/>
            </p:custDataLst>
          </p:nvPr>
        </p:nvSpPr>
        <p:spPr>
          <a:xfrm>
            <a:off x="10571134" y="853440"/>
            <a:ext cx="1054809" cy="5590903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2"/>
              </a:gs>
            </a:gsLst>
            <a:lin ang="16200000" scaled="1"/>
            <a:tileRect/>
          </a:gradFill>
          <a:ln w="508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 rot="10800000">
            <a:off x="10762101" y="145561"/>
            <a:ext cx="1333443" cy="492965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任意多边形: 形状 8"/>
          <p:cNvSpPr/>
          <p:nvPr>
            <p:custDataLst>
              <p:tags r:id="rId5"/>
            </p:custDataLst>
          </p:nvPr>
        </p:nvSpPr>
        <p:spPr>
          <a:xfrm rot="10800000" flipV="1">
            <a:off x="108837" y="6220073"/>
            <a:ext cx="1332000" cy="493200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solidFill>
            <a:schemeClr val="accent2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 userDrawn="1">
            <p:custDataLst>
              <p:tags r:id="rId6"/>
            </p:custDataLst>
          </p:nvPr>
        </p:nvGrpSpPr>
        <p:grpSpPr>
          <a:xfrm>
            <a:off x="276945" y="191367"/>
            <a:ext cx="1567753" cy="515762"/>
            <a:chOff x="126220" y="225562"/>
            <a:chExt cx="1567753" cy="515762"/>
          </a:xfrm>
        </p:grpSpPr>
        <p:sp>
          <p:nvSpPr>
            <p:cNvPr id="13" name="等腰三角形 12"/>
            <p:cNvSpPr/>
            <p:nvPr>
              <p:custDataLst>
                <p:tags r:id="rId7"/>
              </p:custDataLst>
            </p:nvPr>
          </p:nvSpPr>
          <p:spPr>
            <a:xfrm rot="10800000" flipH="1" flipV="1">
              <a:off x="1591524" y="225562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8"/>
              </p:custDataLst>
            </p:nvPr>
          </p:nvSpPr>
          <p:spPr>
            <a:xfrm rot="10800000" flipH="1" flipV="1">
              <a:off x="1591524" y="653004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6" name="等腰三角形 15"/>
            <p:cNvSpPr/>
            <p:nvPr>
              <p:custDataLst>
                <p:tags r:id="rId9"/>
              </p:custDataLst>
            </p:nvPr>
          </p:nvSpPr>
          <p:spPr>
            <a:xfrm rot="10800000" flipH="1" flipV="1">
              <a:off x="1220750" y="225562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10"/>
              </p:custDataLst>
            </p:nvPr>
          </p:nvSpPr>
          <p:spPr>
            <a:xfrm rot="10800000" flipH="1" flipV="1">
              <a:off x="1220750" y="653004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等腰三角形 18"/>
            <p:cNvSpPr/>
            <p:nvPr>
              <p:custDataLst>
                <p:tags r:id="rId11"/>
              </p:custDataLst>
            </p:nvPr>
          </p:nvSpPr>
          <p:spPr>
            <a:xfrm rot="10800000" flipH="1" flipV="1">
              <a:off x="852592" y="225562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12"/>
              </p:custDataLst>
            </p:nvPr>
          </p:nvSpPr>
          <p:spPr>
            <a:xfrm rot="10800000" flipH="1" flipV="1">
              <a:off x="852592" y="653004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2" name="等腰三角形 21"/>
            <p:cNvSpPr/>
            <p:nvPr>
              <p:custDataLst>
                <p:tags r:id="rId13"/>
              </p:custDataLst>
            </p:nvPr>
          </p:nvSpPr>
          <p:spPr>
            <a:xfrm rot="10800000" flipH="1" flipV="1">
              <a:off x="486431" y="225562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" name="等腰三角形 22"/>
            <p:cNvSpPr/>
            <p:nvPr>
              <p:custDataLst>
                <p:tags r:id="rId14"/>
              </p:custDataLst>
            </p:nvPr>
          </p:nvSpPr>
          <p:spPr>
            <a:xfrm rot="10800000" flipH="1" flipV="1">
              <a:off x="486431" y="653004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等腰三角形 24"/>
            <p:cNvSpPr/>
            <p:nvPr>
              <p:custDataLst>
                <p:tags r:id="rId15"/>
              </p:custDataLst>
            </p:nvPr>
          </p:nvSpPr>
          <p:spPr>
            <a:xfrm rot="10800000" flipH="1" flipV="1">
              <a:off x="126220" y="225563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" name="等腰三角形 25"/>
            <p:cNvSpPr/>
            <p:nvPr>
              <p:custDataLst>
                <p:tags r:id="rId16"/>
              </p:custDataLst>
            </p:nvPr>
          </p:nvSpPr>
          <p:spPr>
            <a:xfrm rot="10800000" flipH="1" flipV="1">
              <a:off x="126220" y="653006"/>
              <a:ext cx="102449" cy="88318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marL="514350" indent="-2857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971550" indent="-2857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1428750" indent="-2857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885950" indent="-2857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2343150" indent="-2857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631.xml"/><Relationship Id="rId23" Type="http://schemas.openxmlformats.org/officeDocument/2006/relationships/tags" Target="../tags/tag630.xml"/><Relationship Id="rId22" Type="http://schemas.openxmlformats.org/officeDocument/2006/relationships/tags" Target="../tags/tag629.xml"/><Relationship Id="rId21" Type="http://schemas.openxmlformats.org/officeDocument/2006/relationships/tags" Target="../tags/tag628.xml"/><Relationship Id="rId20" Type="http://schemas.openxmlformats.org/officeDocument/2006/relationships/tags" Target="../tags/tag62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2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hemeOverride" Target="../theme/themeOverride1.xml"/><Relationship Id="rId6" Type="http://schemas.openxmlformats.org/officeDocument/2006/relationships/tags" Target="../tags/tag637.xml"/><Relationship Id="rId5" Type="http://schemas.openxmlformats.org/officeDocument/2006/relationships/tags" Target="../tags/tag636.xml"/><Relationship Id="rId4" Type="http://schemas.openxmlformats.org/officeDocument/2006/relationships/tags" Target="../tags/tag635.xml"/><Relationship Id="rId3" Type="http://schemas.openxmlformats.org/officeDocument/2006/relationships/tags" Target="../tags/tag634.xml"/><Relationship Id="rId2" Type="http://schemas.openxmlformats.org/officeDocument/2006/relationships/tags" Target="../tags/tag633.xml"/><Relationship Id="rId1" Type="http://schemas.openxmlformats.org/officeDocument/2006/relationships/tags" Target="../tags/tag63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46.xml"/><Relationship Id="rId8" Type="http://schemas.openxmlformats.org/officeDocument/2006/relationships/tags" Target="../tags/tag645.xml"/><Relationship Id="rId7" Type="http://schemas.openxmlformats.org/officeDocument/2006/relationships/tags" Target="../tags/tag644.xml"/><Relationship Id="rId6" Type="http://schemas.openxmlformats.org/officeDocument/2006/relationships/tags" Target="../tags/tag643.xml"/><Relationship Id="rId5" Type="http://schemas.openxmlformats.org/officeDocument/2006/relationships/tags" Target="../tags/tag642.xml"/><Relationship Id="rId4" Type="http://schemas.openxmlformats.org/officeDocument/2006/relationships/tags" Target="../tags/tag641.xml"/><Relationship Id="rId3" Type="http://schemas.openxmlformats.org/officeDocument/2006/relationships/tags" Target="../tags/tag640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10.xml"/><Relationship Id="rId2" Type="http://schemas.openxmlformats.org/officeDocument/2006/relationships/tags" Target="../tags/tag639.xml"/><Relationship Id="rId19" Type="http://schemas.openxmlformats.org/officeDocument/2006/relationships/themeOverride" Target="../theme/themeOverride2.xml"/><Relationship Id="rId18" Type="http://schemas.openxmlformats.org/officeDocument/2006/relationships/tags" Target="../tags/tag654.xml"/><Relationship Id="rId17" Type="http://schemas.openxmlformats.org/officeDocument/2006/relationships/image" Target="../media/image1.png"/><Relationship Id="rId16" Type="http://schemas.openxmlformats.org/officeDocument/2006/relationships/tags" Target="../tags/tag653.xml"/><Relationship Id="rId15" Type="http://schemas.openxmlformats.org/officeDocument/2006/relationships/tags" Target="../tags/tag652.xml"/><Relationship Id="rId14" Type="http://schemas.openxmlformats.org/officeDocument/2006/relationships/tags" Target="../tags/tag651.xml"/><Relationship Id="rId13" Type="http://schemas.openxmlformats.org/officeDocument/2006/relationships/tags" Target="../tags/tag650.xml"/><Relationship Id="rId12" Type="http://schemas.openxmlformats.org/officeDocument/2006/relationships/tags" Target="../tags/tag649.xml"/><Relationship Id="rId11" Type="http://schemas.openxmlformats.org/officeDocument/2006/relationships/tags" Target="../tags/tag648.xml"/><Relationship Id="rId10" Type="http://schemas.openxmlformats.org/officeDocument/2006/relationships/tags" Target="../tags/tag647.xml"/><Relationship Id="rId1" Type="http://schemas.openxmlformats.org/officeDocument/2006/relationships/tags" Target="../tags/tag63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63.xml"/><Relationship Id="rId8" Type="http://schemas.openxmlformats.org/officeDocument/2006/relationships/tags" Target="../tags/tag662.xml"/><Relationship Id="rId7" Type="http://schemas.openxmlformats.org/officeDocument/2006/relationships/tags" Target="../tags/tag661.xml"/><Relationship Id="rId6" Type="http://schemas.openxmlformats.org/officeDocument/2006/relationships/tags" Target="../tags/tag660.xml"/><Relationship Id="rId5" Type="http://schemas.openxmlformats.org/officeDocument/2006/relationships/tags" Target="../tags/tag659.xml"/><Relationship Id="rId4" Type="http://schemas.openxmlformats.org/officeDocument/2006/relationships/tags" Target="../tags/tag658.xml"/><Relationship Id="rId3" Type="http://schemas.openxmlformats.org/officeDocument/2006/relationships/tags" Target="../tags/tag657.xml"/><Relationship Id="rId23" Type="http://schemas.openxmlformats.org/officeDocument/2006/relationships/notesSlide" Target="../notesSlides/notesSlide3.xml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10.xml"/><Relationship Id="rId20" Type="http://schemas.openxmlformats.org/officeDocument/2006/relationships/themeOverride" Target="../theme/themeOverride3.xml"/><Relationship Id="rId2" Type="http://schemas.openxmlformats.org/officeDocument/2006/relationships/tags" Target="../tags/tag656.xml"/><Relationship Id="rId19" Type="http://schemas.openxmlformats.org/officeDocument/2006/relationships/tags" Target="../tags/tag668.xml"/><Relationship Id="rId18" Type="http://schemas.openxmlformats.org/officeDocument/2006/relationships/image" Target="../media/image4.wmf"/><Relationship Id="rId17" Type="http://schemas.openxmlformats.org/officeDocument/2006/relationships/oleObject" Target="../embeddings/oleObject2.bin"/><Relationship Id="rId16" Type="http://schemas.openxmlformats.org/officeDocument/2006/relationships/image" Target="../media/image3.wmf"/><Relationship Id="rId15" Type="http://schemas.openxmlformats.org/officeDocument/2006/relationships/oleObject" Target="../embeddings/oleObject1.bin"/><Relationship Id="rId14" Type="http://schemas.openxmlformats.org/officeDocument/2006/relationships/tags" Target="../tags/tag667.xml"/><Relationship Id="rId13" Type="http://schemas.openxmlformats.org/officeDocument/2006/relationships/tags" Target="../tags/tag666.xml"/><Relationship Id="rId12" Type="http://schemas.openxmlformats.org/officeDocument/2006/relationships/image" Target="../media/image2.png"/><Relationship Id="rId11" Type="http://schemas.openxmlformats.org/officeDocument/2006/relationships/tags" Target="../tags/tag665.xml"/><Relationship Id="rId10" Type="http://schemas.openxmlformats.org/officeDocument/2006/relationships/tags" Target="../tags/tag664.xml"/><Relationship Id="rId1" Type="http://schemas.openxmlformats.org/officeDocument/2006/relationships/tags" Target="../tags/tag65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77.xml"/><Relationship Id="rId8" Type="http://schemas.openxmlformats.org/officeDocument/2006/relationships/tags" Target="../tags/tag676.xml"/><Relationship Id="rId7" Type="http://schemas.openxmlformats.org/officeDocument/2006/relationships/tags" Target="../tags/tag675.xml"/><Relationship Id="rId6" Type="http://schemas.openxmlformats.org/officeDocument/2006/relationships/tags" Target="../tags/tag674.xml"/><Relationship Id="rId5" Type="http://schemas.openxmlformats.org/officeDocument/2006/relationships/tags" Target="../tags/tag673.xml"/><Relationship Id="rId4" Type="http://schemas.openxmlformats.org/officeDocument/2006/relationships/tags" Target="../tags/tag672.xml"/><Relationship Id="rId3" Type="http://schemas.openxmlformats.org/officeDocument/2006/relationships/tags" Target="../tags/tag671.xml"/><Relationship Id="rId26" Type="http://schemas.openxmlformats.org/officeDocument/2006/relationships/notesSlide" Target="../notesSlides/notesSlide4.xml"/><Relationship Id="rId25" Type="http://schemas.openxmlformats.org/officeDocument/2006/relationships/slideLayout" Target="../slideLayouts/slideLayout6.xml"/><Relationship Id="rId24" Type="http://schemas.openxmlformats.org/officeDocument/2006/relationships/themeOverride" Target="../theme/themeOverride4.xml"/><Relationship Id="rId23" Type="http://schemas.openxmlformats.org/officeDocument/2006/relationships/tags" Target="../tags/tag690.xml"/><Relationship Id="rId22" Type="http://schemas.openxmlformats.org/officeDocument/2006/relationships/image" Target="../media/image2.png"/><Relationship Id="rId21" Type="http://schemas.openxmlformats.org/officeDocument/2006/relationships/tags" Target="../tags/tag689.xml"/><Relationship Id="rId20" Type="http://schemas.openxmlformats.org/officeDocument/2006/relationships/tags" Target="../tags/tag688.xml"/><Relationship Id="rId2" Type="http://schemas.openxmlformats.org/officeDocument/2006/relationships/tags" Target="../tags/tag670.xml"/><Relationship Id="rId19" Type="http://schemas.openxmlformats.org/officeDocument/2006/relationships/tags" Target="../tags/tag687.xml"/><Relationship Id="rId18" Type="http://schemas.openxmlformats.org/officeDocument/2006/relationships/tags" Target="../tags/tag686.xml"/><Relationship Id="rId17" Type="http://schemas.openxmlformats.org/officeDocument/2006/relationships/tags" Target="../tags/tag685.xml"/><Relationship Id="rId16" Type="http://schemas.openxmlformats.org/officeDocument/2006/relationships/tags" Target="../tags/tag684.xml"/><Relationship Id="rId15" Type="http://schemas.openxmlformats.org/officeDocument/2006/relationships/tags" Target="../tags/tag683.xml"/><Relationship Id="rId14" Type="http://schemas.openxmlformats.org/officeDocument/2006/relationships/tags" Target="../tags/tag682.xml"/><Relationship Id="rId13" Type="http://schemas.openxmlformats.org/officeDocument/2006/relationships/tags" Target="../tags/tag681.xml"/><Relationship Id="rId12" Type="http://schemas.openxmlformats.org/officeDocument/2006/relationships/tags" Target="../tags/tag680.xml"/><Relationship Id="rId11" Type="http://schemas.openxmlformats.org/officeDocument/2006/relationships/tags" Target="../tags/tag679.xml"/><Relationship Id="rId10" Type="http://schemas.openxmlformats.org/officeDocument/2006/relationships/tags" Target="../tags/tag678.xml"/><Relationship Id="rId1" Type="http://schemas.openxmlformats.org/officeDocument/2006/relationships/tags" Target="../tags/tag66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99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6.xml"/><Relationship Id="rId10" Type="http://schemas.openxmlformats.org/officeDocument/2006/relationships/themeOverride" Target="../theme/themeOverride5.xml"/><Relationship Id="rId1" Type="http://schemas.openxmlformats.org/officeDocument/2006/relationships/tags" Target="../tags/tag69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1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702.xml"/><Relationship Id="rId2" Type="http://schemas.openxmlformats.org/officeDocument/2006/relationships/tags" Target="../tags/tag701.xml"/><Relationship Id="rId1" Type="http://schemas.openxmlformats.org/officeDocument/2006/relationships/tags" Target="../tags/tag7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85110" y="2287270"/>
            <a:ext cx="7099300" cy="1347470"/>
          </a:xfrm>
        </p:spPr>
        <p:txBody>
          <a:bodyPr>
            <a:noAutofit/>
          </a:bodyPr>
          <a:lstStyle/>
          <a:p>
            <a:r>
              <a:rPr lang="en-US" altLang="zh-CN" sz="5400"/>
              <a:t>Definite Integrals</a:t>
            </a:r>
            <a:endParaRPr lang="en-US" altLang="zh-CN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pc="0">
                <a:sym typeface="+mn-ea"/>
              </a:rPr>
              <a:t>Frame 334~343.</a:t>
            </a:r>
            <a:endParaRPr lang="en-US" altLang="zh-CN" spc="0"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2019/12/24</a:t>
            </a:r>
            <a:endParaRPr lang="en-US" altLang="zh-CN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TW" altLang="zh-CN">
                <a:ea typeface="新細明體" panose="02020500000000000000" charset="-120"/>
              </a:rPr>
              <a:t>數學讀書會</a:t>
            </a:r>
            <a:endParaRPr lang="zh-TW" altLang="zh-CN">
              <a:ea typeface="新細明體" panose="02020500000000000000" charset="-120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/>
              <a:t>6. 334-343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>
            <p:custDataLst>
              <p:tags r:id="rId1"/>
            </p:custDataLst>
          </p:nvPr>
        </p:nvSpPr>
        <p:spPr>
          <a:xfrm rot="10800000">
            <a:off x="9597041" y="2176135"/>
            <a:ext cx="1931991" cy="714244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任意多边形: 形状 17"/>
          <p:cNvSpPr/>
          <p:nvPr>
            <p:custDataLst>
              <p:tags r:id="rId2"/>
            </p:custDataLst>
          </p:nvPr>
        </p:nvSpPr>
        <p:spPr>
          <a:xfrm rot="10800000">
            <a:off x="845100" y="4866805"/>
            <a:ext cx="3016812" cy="1075863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986285" y="1277912"/>
            <a:ext cx="10371830" cy="122869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00" scaled="0"/>
          </a:gradFill>
          <a:ln w="50800">
            <a:solidFill>
              <a:schemeClr val="tx1"/>
            </a:solidFill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833885" y="1125512"/>
            <a:ext cx="10371830" cy="1228692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50800">
            <a:solidFill>
              <a:schemeClr val="tx1"/>
            </a:solidFill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42645" y="3032760"/>
            <a:ext cx="4748530" cy="3507105"/>
            <a:chOff x="1327" y="4776"/>
            <a:chExt cx="7478" cy="5523"/>
          </a:xfrm>
        </p:grpSpPr>
        <p:sp>
          <p:nvSpPr>
            <p:cNvPr id="323" name="矩形: 圆角 322"/>
            <p:cNvSpPr/>
            <p:nvPr>
              <p:custDataLst>
                <p:tags r:id="rId5"/>
              </p:custDataLst>
            </p:nvPr>
          </p:nvSpPr>
          <p:spPr>
            <a:xfrm>
              <a:off x="1553" y="5001"/>
              <a:ext cx="7253" cy="5298"/>
            </a:xfrm>
            <a:prstGeom prst="roundRect">
              <a:avLst>
                <a:gd name="adj" fmla="val 0"/>
              </a:avLst>
            </a:prstGeom>
            <a:pattFill prst="lgCheck">
              <a:fgClr>
                <a:schemeClr val="accent2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  <a:effectLst>
              <a:outerShdw blurRad="508000" dist="38100" dir="5400000" algn="t" rotWithShape="0">
                <a:srgbClr val="241DB5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2" name="矩形: 圆角 131"/>
            <p:cNvSpPr/>
            <p:nvPr>
              <p:custDataLst>
                <p:tags r:id="rId6"/>
              </p:custDataLst>
            </p:nvPr>
          </p:nvSpPr>
          <p:spPr>
            <a:xfrm>
              <a:off x="1327" y="4776"/>
              <a:ext cx="7253" cy="52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  <a:effectLst>
              <a:outerShdw blurRad="508000" dist="38100" dir="5400000" algn="t" rotWithShape="0">
                <a:srgbClr val="241DB5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86" name="TextBox 10"/>
          <p:cNvSpPr txBox="1"/>
          <p:nvPr>
            <p:custDataLst>
              <p:tags r:id="rId7"/>
            </p:custDataLst>
          </p:nvPr>
        </p:nvSpPr>
        <p:spPr>
          <a:xfrm>
            <a:off x="1659255" y="3300095"/>
            <a:ext cx="3443605" cy="26422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altLang="zh-CN" sz="2000" b="1" dirty="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300" name="Freeform 1388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1176329" y="3280131"/>
            <a:ext cx="356938" cy="415613"/>
          </a:xfrm>
          <a:custGeom>
            <a:avLst/>
            <a:gdLst>
              <a:gd name="T0" fmla="*/ 0 w 74"/>
              <a:gd name="T1" fmla="*/ 0 h 86"/>
              <a:gd name="T2" fmla="*/ 0 w 74"/>
              <a:gd name="T3" fmla="*/ 210721385 h 86"/>
              <a:gd name="T4" fmla="*/ 181309910 w 74"/>
              <a:gd name="T5" fmla="*/ 105360692 h 86"/>
              <a:gd name="T6" fmla="*/ 0 w 74"/>
              <a:gd name="T7" fmla="*/ 0 h 86"/>
              <a:gd name="T8" fmla="*/ 24500704 w 74"/>
              <a:gd name="T9" fmla="*/ 41654738 h 86"/>
              <a:gd name="T10" fmla="*/ 134757789 w 74"/>
              <a:gd name="T11" fmla="*/ 105360692 h 86"/>
              <a:gd name="T12" fmla="*/ 24500704 w 74"/>
              <a:gd name="T13" fmla="*/ 169066647 h 86"/>
              <a:gd name="T14" fmla="*/ 24500704 w 74"/>
              <a:gd name="T15" fmla="*/ 41654738 h 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4" h="86">
                <a:moveTo>
                  <a:pt x="0" y="0"/>
                </a:moveTo>
                <a:lnTo>
                  <a:pt x="0" y="86"/>
                </a:lnTo>
                <a:lnTo>
                  <a:pt x="74" y="43"/>
                </a:lnTo>
                <a:lnTo>
                  <a:pt x="0" y="0"/>
                </a:lnTo>
                <a:close/>
                <a:moveTo>
                  <a:pt x="10" y="17"/>
                </a:moveTo>
                <a:lnTo>
                  <a:pt x="55" y="43"/>
                </a:lnTo>
                <a:lnTo>
                  <a:pt x="10" y="69"/>
                </a:lnTo>
                <a:lnTo>
                  <a:pt x="10" y="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>
            <a:normAutofit/>
          </a:bodyPr>
          <a:lstStyle/>
          <a:p>
            <a:endParaRPr lang="id-ID"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326" name="矩形: 圆角 325"/>
          <p:cNvSpPr/>
          <p:nvPr>
            <p:custDataLst>
              <p:tags r:id="rId9"/>
            </p:custDataLst>
          </p:nvPr>
        </p:nvSpPr>
        <p:spPr>
          <a:xfrm>
            <a:off x="6398260" y="3168650"/>
            <a:ext cx="4913630" cy="3334385"/>
          </a:xfrm>
          <a:prstGeom prst="roundRect">
            <a:avLst>
              <a:gd name="adj" fmla="val 0"/>
            </a:avLst>
          </a:prstGeom>
          <a:pattFill prst="lgCheck">
            <a:fgClr>
              <a:schemeClr val="accent2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  <a:effectLst>
            <a:outerShdw blurRad="508000" dist="38100" dir="5400000" algn="t" rotWithShape="0">
              <a:srgbClr val="241DB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9" name="矩形: 圆角 318"/>
          <p:cNvSpPr/>
          <p:nvPr>
            <p:custDataLst>
              <p:tags r:id="rId10"/>
            </p:custDataLst>
          </p:nvPr>
        </p:nvSpPr>
        <p:spPr>
          <a:xfrm>
            <a:off x="6255385" y="3025775"/>
            <a:ext cx="4913630" cy="33343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0" dist="38100" dir="5400000" algn="t" rotWithShape="0">
              <a:srgbClr val="241DB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1" name="Rectangle 178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626340" y="3613111"/>
            <a:ext cx="191430" cy="35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rmAutofit fontScale="25000" lnSpcReduction="20000"/>
          </a:bodyPr>
          <a:lstStyle>
            <a:lvl1pPr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endParaRPr lang="en-US" sz="1800">
              <a:latin typeface="Arial" panose="020B0604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92" name="Rectangle 1790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626340" y="3529780"/>
            <a:ext cx="155540" cy="476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rmAutofit fontScale="25000" lnSpcReduction="20000"/>
          </a:bodyPr>
          <a:lstStyle>
            <a:lvl1pPr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endParaRPr lang="en-US" sz="1800">
              <a:latin typeface="Arial" panose="020B0604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93" name="Rectangle 179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626340" y="3684535"/>
            <a:ext cx="191430" cy="476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rmAutofit fontScale="25000" lnSpcReduction="20000"/>
          </a:bodyPr>
          <a:lstStyle>
            <a:lvl1pPr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endParaRPr lang="en-US" sz="1800">
              <a:latin typeface="Arial" panose="020B0604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94" name="Freeform 1792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6542593" y="3363120"/>
            <a:ext cx="358929" cy="464265"/>
          </a:xfrm>
          <a:custGeom>
            <a:avLst/>
            <a:gdLst>
              <a:gd name="T0" fmla="*/ 185950624 w 89"/>
              <a:gd name="T1" fmla="*/ 25908831 h 118"/>
              <a:gd name="T2" fmla="*/ 185950624 w 89"/>
              <a:gd name="T3" fmla="*/ 12954415 h 118"/>
              <a:gd name="T4" fmla="*/ 183256711 w 89"/>
              <a:gd name="T5" fmla="*/ 2591527 h 118"/>
              <a:gd name="T6" fmla="*/ 172476132 w 89"/>
              <a:gd name="T7" fmla="*/ 0 h 118"/>
              <a:gd name="T8" fmla="*/ 167086663 w 89"/>
              <a:gd name="T9" fmla="*/ 0 h 118"/>
              <a:gd name="T10" fmla="*/ 161697194 w 89"/>
              <a:gd name="T11" fmla="*/ 5181444 h 118"/>
              <a:gd name="T12" fmla="*/ 161697194 w 89"/>
              <a:gd name="T13" fmla="*/ 25908831 h 118"/>
              <a:gd name="T14" fmla="*/ 134746567 w 89"/>
              <a:gd name="T15" fmla="*/ 12954415 h 118"/>
              <a:gd name="T16" fmla="*/ 134746567 w 89"/>
              <a:gd name="T17" fmla="*/ 5181444 h 118"/>
              <a:gd name="T18" fmla="*/ 126663185 w 89"/>
              <a:gd name="T19" fmla="*/ 0 h 118"/>
              <a:gd name="T20" fmla="*/ 121272075 w 89"/>
              <a:gd name="T21" fmla="*/ 0 h 118"/>
              <a:gd name="T22" fmla="*/ 110493137 w 89"/>
              <a:gd name="T23" fmla="*/ 2591527 h 118"/>
              <a:gd name="T24" fmla="*/ 107797582 w 89"/>
              <a:gd name="T25" fmla="*/ 12954415 h 118"/>
              <a:gd name="T26" fmla="*/ 80848597 w 89"/>
              <a:gd name="T27" fmla="*/ 25908831 h 118"/>
              <a:gd name="T28" fmla="*/ 80848597 w 89"/>
              <a:gd name="T29" fmla="*/ 12954415 h 118"/>
              <a:gd name="T30" fmla="*/ 78153042 w 89"/>
              <a:gd name="T31" fmla="*/ 2591527 h 118"/>
              <a:gd name="T32" fmla="*/ 67374105 w 89"/>
              <a:gd name="T33" fmla="*/ 0 h 118"/>
              <a:gd name="T34" fmla="*/ 61982994 w 89"/>
              <a:gd name="T35" fmla="*/ 0 h 118"/>
              <a:gd name="T36" fmla="*/ 53899612 w 89"/>
              <a:gd name="T37" fmla="*/ 5181444 h 118"/>
              <a:gd name="T38" fmla="*/ 53899612 w 89"/>
              <a:gd name="T39" fmla="*/ 25908831 h 118"/>
              <a:gd name="T40" fmla="*/ 26948985 w 89"/>
              <a:gd name="T41" fmla="*/ 25908831 h 118"/>
              <a:gd name="T42" fmla="*/ 8085024 w 89"/>
              <a:gd name="T43" fmla="*/ 31091885 h 118"/>
              <a:gd name="T44" fmla="*/ 0 w 89"/>
              <a:gd name="T45" fmla="*/ 49227745 h 118"/>
              <a:gd name="T46" fmla="*/ 0 w 89"/>
              <a:gd name="T47" fmla="*/ 279823744 h 118"/>
              <a:gd name="T48" fmla="*/ 8085024 w 89"/>
              <a:gd name="T49" fmla="*/ 300551131 h 118"/>
              <a:gd name="T50" fmla="*/ 26948985 w 89"/>
              <a:gd name="T51" fmla="*/ 305732575 h 118"/>
              <a:gd name="T52" fmla="*/ 212901251 w 89"/>
              <a:gd name="T53" fmla="*/ 305732575 h 118"/>
              <a:gd name="T54" fmla="*/ 234460768 w 89"/>
              <a:gd name="T55" fmla="*/ 300551131 h 118"/>
              <a:gd name="T56" fmla="*/ 239850236 w 89"/>
              <a:gd name="T57" fmla="*/ 279823744 h 118"/>
              <a:gd name="T58" fmla="*/ 239850236 w 89"/>
              <a:gd name="T59" fmla="*/ 49227745 h 118"/>
              <a:gd name="T60" fmla="*/ 234460768 w 89"/>
              <a:gd name="T61" fmla="*/ 31091885 h 118"/>
              <a:gd name="T62" fmla="*/ 212901251 w 89"/>
              <a:gd name="T63" fmla="*/ 25908831 h 118"/>
              <a:gd name="T64" fmla="*/ 26948985 w 89"/>
              <a:gd name="T65" fmla="*/ 279823744 h 118"/>
              <a:gd name="T66" fmla="*/ 53899612 w 89"/>
              <a:gd name="T67" fmla="*/ 49227745 h 118"/>
              <a:gd name="T68" fmla="*/ 53899612 w 89"/>
              <a:gd name="T69" fmla="*/ 62182160 h 118"/>
              <a:gd name="T70" fmla="*/ 56593526 w 89"/>
              <a:gd name="T71" fmla="*/ 72546658 h 118"/>
              <a:gd name="T72" fmla="*/ 67374105 w 89"/>
              <a:gd name="T73" fmla="*/ 75138185 h 118"/>
              <a:gd name="T74" fmla="*/ 72763573 w 89"/>
              <a:gd name="T75" fmla="*/ 75138185 h 118"/>
              <a:gd name="T76" fmla="*/ 80848597 w 89"/>
              <a:gd name="T77" fmla="*/ 69955131 h 118"/>
              <a:gd name="T78" fmla="*/ 80848597 w 89"/>
              <a:gd name="T79" fmla="*/ 49227745 h 118"/>
              <a:gd name="T80" fmla="*/ 107797582 w 89"/>
              <a:gd name="T81" fmla="*/ 62182160 h 118"/>
              <a:gd name="T82" fmla="*/ 107797582 w 89"/>
              <a:gd name="T83" fmla="*/ 69955131 h 118"/>
              <a:gd name="T84" fmla="*/ 113187051 w 89"/>
              <a:gd name="T85" fmla="*/ 75138185 h 118"/>
              <a:gd name="T86" fmla="*/ 121272075 w 89"/>
              <a:gd name="T87" fmla="*/ 75138185 h 118"/>
              <a:gd name="T88" fmla="*/ 129357099 w 89"/>
              <a:gd name="T89" fmla="*/ 72546658 h 118"/>
              <a:gd name="T90" fmla="*/ 134746567 w 89"/>
              <a:gd name="T91" fmla="*/ 62182160 h 118"/>
              <a:gd name="T92" fmla="*/ 161697194 w 89"/>
              <a:gd name="T93" fmla="*/ 49227745 h 118"/>
              <a:gd name="T94" fmla="*/ 161697194 w 89"/>
              <a:gd name="T95" fmla="*/ 62182160 h 118"/>
              <a:gd name="T96" fmla="*/ 164391108 w 89"/>
              <a:gd name="T97" fmla="*/ 72546658 h 118"/>
              <a:gd name="T98" fmla="*/ 172476132 w 89"/>
              <a:gd name="T99" fmla="*/ 75138185 h 118"/>
              <a:gd name="T100" fmla="*/ 180561156 w 89"/>
              <a:gd name="T101" fmla="*/ 75138185 h 118"/>
              <a:gd name="T102" fmla="*/ 185950624 w 89"/>
              <a:gd name="T103" fmla="*/ 69955131 h 118"/>
              <a:gd name="T104" fmla="*/ 185950624 w 89"/>
              <a:gd name="T105" fmla="*/ 49227745 h 118"/>
              <a:gd name="T106" fmla="*/ 212901251 w 89"/>
              <a:gd name="T107" fmla="*/ 279823744 h 11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9" h="118">
                <a:moveTo>
                  <a:pt x="79" y="10"/>
                </a:moveTo>
                <a:lnTo>
                  <a:pt x="69" y="10"/>
                </a:lnTo>
                <a:lnTo>
                  <a:pt x="69" y="5"/>
                </a:lnTo>
                <a:lnTo>
                  <a:pt x="69" y="2"/>
                </a:lnTo>
                <a:lnTo>
                  <a:pt x="68" y="1"/>
                </a:lnTo>
                <a:lnTo>
                  <a:pt x="67" y="0"/>
                </a:lnTo>
                <a:lnTo>
                  <a:pt x="64" y="0"/>
                </a:lnTo>
                <a:lnTo>
                  <a:pt x="62" y="0"/>
                </a:lnTo>
                <a:lnTo>
                  <a:pt x="61" y="1"/>
                </a:lnTo>
                <a:lnTo>
                  <a:pt x="60" y="2"/>
                </a:lnTo>
                <a:lnTo>
                  <a:pt x="60" y="5"/>
                </a:lnTo>
                <a:lnTo>
                  <a:pt x="60" y="10"/>
                </a:lnTo>
                <a:lnTo>
                  <a:pt x="50" y="10"/>
                </a:lnTo>
                <a:lnTo>
                  <a:pt x="50" y="5"/>
                </a:lnTo>
                <a:lnTo>
                  <a:pt x="50" y="2"/>
                </a:lnTo>
                <a:lnTo>
                  <a:pt x="48" y="1"/>
                </a:lnTo>
                <a:lnTo>
                  <a:pt x="47" y="0"/>
                </a:lnTo>
                <a:lnTo>
                  <a:pt x="45" y="0"/>
                </a:lnTo>
                <a:lnTo>
                  <a:pt x="42" y="0"/>
                </a:lnTo>
                <a:lnTo>
                  <a:pt x="41" y="1"/>
                </a:lnTo>
                <a:lnTo>
                  <a:pt x="40" y="2"/>
                </a:lnTo>
                <a:lnTo>
                  <a:pt x="40" y="5"/>
                </a:lnTo>
                <a:lnTo>
                  <a:pt x="40" y="10"/>
                </a:lnTo>
                <a:lnTo>
                  <a:pt x="30" y="10"/>
                </a:lnTo>
                <a:lnTo>
                  <a:pt x="30" y="5"/>
                </a:lnTo>
                <a:lnTo>
                  <a:pt x="30" y="2"/>
                </a:lnTo>
                <a:lnTo>
                  <a:pt x="29" y="1"/>
                </a:lnTo>
                <a:lnTo>
                  <a:pt x="27" y="0"/>
                </a:lnTo>
                <a:lnTo>
                  <a:pt x="25" y="0"/>
                </a:lnTo>
                <a:lnTo>
                  <a:pt x="23" y="0"/>
                </a:lnTo>
                <a:lnTo>
                  <a:pt x="21" y="1"/>
                </a:lnTo>
                <a:lnTo>
                  <a:pt x="20" y="2"/>
                </a:lnTo>
                <a:lnTo>
                  <a:pt x="20" y="5"/>
                </a:lnTo>
                <a:lnTo>
                  <a:pt x="20" y="10"/>
                </a:lnTo>
                <a:lnTo>
                  <a:pt x="10" y="10"/>
                </a:lnTo>
                <a:lnTo>
                  <a:pt x="7" y="11"/>
                </a:lnTo>
                <a:lnTo>
                  <a:pt x="3" y="12"/>
                </a:lnTo>
                <a:lnTo>
                  <a:pt x="2" y="16"/>
                </a:lnTo>
                <a:lnTo>
                  <a:pt x="0" y="19"/>
                </a:lnTo>
                <a:lnTo>
                  <a:pt x="0" y="108"/>
                </a:lnTo>
                <a:lnTo>
                  <a:pt x="2" y="112"/>
                </a:lnTo>
                <a:lnTo>
                  <a:pt x="3" y="116"/>
                </a:lnTo>
                <a:lnTo>
                  <a:pt x="7" y="117"/>
                </a:lnTo>
                <a:lnTo>
                  <a:pt x="10" y="118"/>
                </a:lnTo>
                <a:lnTo>
                  <a:pt x="79" y="118"/>
                </a:lnTo>
                <a:lnTo>
                  <a:pt x="83" y="117"/>
                </a:lnTo>
                <a:lnTo>
                  <a:pt x="87" y="116"/>
                </a:lnTo>
                <a:lnTo>
                  <a:pt x="88" y="112"/>
                </a:lnTo>
                <a:lnTo>
                  <a:pt x="89" y="108"/>
                </a:lnTo>
                <a:lnTo>
                  <a:pt x="89" y="19"/>
                </a:lnTo>
                <a:lnTo>
                  <a:pt x="88" y="16"/>
                </a:lnTo>
                <a:lnTo>
                  <a:pt x="87" y="12"/>
                </a:lnTo>
                <a:lnTo>
                  <a:pt x="83" y="11"/>
                </a:lnTo>
                <a:lnTo>
                  <a:pt x="79" y="10"/>
                </a:lnTo>
                <a:close/>
                <a:moveTo>
                  <a:pt x="10" y="108"/>
                </a:moveTo>
                <a:lnTo>
                  <a:pt x="10" y="19"/>
                </a:lnTo>
                <a:lnTo>
                  <a:pt x="20" y="19"/>
                </a:lnTo>
                <a:lnTo>
                  <a:pt x="20" y="24"/>
                </a:lnTo>
                <a:lnTo>
                  <a:pt x="20" y="27"/>
                </a:lnTo>
                <a:lnTo>
                  <a:pt x="21" y="28"/>
                </a:lnTo>
                <a:lnTo>
                  <a:pt x="23" y="29"/>
                </a:lnTo>
                <a:lnTo>
                  <a:pt x="25" y="29"/>
                </a:lnTo>
                <a:lnTo>
                  <a:pt x="27" y="29"/>
                </a:lnTo>
                <a:lnTo>
                  <a:pt x="29" y="28"/>
                </a:lnTo>
                <a:lnTo>
                  <a:pt x="30" y="27"/>
                </a:lnTo>
                <a:lnTo>
                  <a:pt x="30" y="24"/>
                </a:lnTo>
                <a:lnTo>
                  <a:pt x="30" y="19"/>
                </a:lnTo>
                <a:lnTo>
                  <a:pt x="40" y="19"/>
                </a:lnTo>
                <a:lnTo>
                  <a:pt x="40" y="24"/>
                </a:lnTo>
                <a:lnTo>
                  <a:pt x="40" y="27"/>
                </a:lnTo>
                <a:lnTo>
                  <a:pt x="41" y="28"/>
                </a:lnTo>
                <a:lnTo>
                  <a:pt x="42" y="29"/>
                </a:lnTo>
                <a:lnTo>
                  <a:pt x="45" y="29"/>
                </a:lnTo>
                <a:lnTo>
                  <a:pt x="47" y="29"/>
                </a:lnTo>
                <a:lnTo>
                  <a:pt x="48" y="28"/>
                </a:lnTo>
                <a:lnTo>
                  <a:pt x="50" y="27"/>
                </a:lnTo>
                <a:lnTo>
                  <a:pt x="50" y="24"/>
                </a:lnTo>
                <a:lnTo>
                  <a:pt x="50" y="19"/>
                </a:lnTo>
                <a:lnTo>
                  <a:pt x="60" y="19"/>
                </a:lnTo>
                <a:lnTo>
                  <a:pt x="60" y="24"/>
                </a:lnTo>
                <a:lnTo>
                  <a:pt x="60" y="27"/>
                </a:lnTo>
                <a:lnTo>
                  <a:pt x="61" y="28"/>
                </a:lnTo>
                <a:lnTo>
                  <a:pt x="62" y="29"/>
                </a:lnTo>
                <a:lnTo>
                  <a:pt x="64" y="29"/>
                </a:lnTo>
                <a:lnTo>
                  <a:pt x="67" y="29"/>
                </a:lnTo>
                <a:lnTo>
                  <a:pt x="68" y="28"/>
                </a:lnTo>
                <a:lnTo>
                  <a:pt x="69" y="27"/>
                </a:lnTo>
                <a:lnTo>
                  <a:pt x="69" y="24"/>
                </a:lnTo>
                <a:lnTo>
                  <a:pt x="69" y="19"/>
                </a:lnTo>
                <a:lnTo>
                  <a:pt x="79" y="19"/>
                </a:lnTo>
                <a:lnTo>
                  <a:pt x="79" y="108"/>
                </a:lnTo>
                <a:lnTo>
                  <a:pt x="10" y="10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>
            <a:normAutofit/>
          </a:bodyPr>
          <a:lstStyle/>
          <a:p>
            <a:endParaRPr lang="id-ID"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308" name="TextBox 10"/>
          <p:cNvSpPr txBox="1"/>
          <p:nvPr>
            <p:custDataLst>
              <p:tags r:id="rId15"/>
            </p:custDataLst>
          </p:nvPr>
        </p:nvSpPr>
        <p:spPr>
          <a:xfrm>
            <a:off x="7053580" y="3395345"/>
            <a:ext cx="3866515" cy="25476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If F'(x) = f(x)</a:t>
            </a:r>
            <a:endParaRPr lang="en-US" altLang="zh-CN" sz="2000" b="1" dirty="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then,</a:t>
            </a:r>
            <a:endParaRPr lang="en-US" altLang="zh-CN" sz="2000" b="1" dirty="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and A is the area under the curve of f(x),</a:t>
            </a:r>
            <a:endParaRPr lang="en-US" altLang="zh-CN" sz="2000" b="1" dirty="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  <a:p>
            <a:endParaRPr lang="en-US" altLang="zh-CN" sz="2000" b="1" dirty="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then,</a:t>
            </a:r>
            <a:endParaRPr lang="en-US" altLang="zh-CN" sz="2000" b="1" dirty="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A = F(b) - F(a)</a:t>
            </a:r>
            <a:endParaRPr lang="en-US" altLang="zh-CN" sz="2000" b="1" dirty="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2" name="TextBox 6"/>
          <p:cNvSpPr txBox="1"/>
          <p:nvPr>
            <p:custDataLst>
              <p:tags r:id="rId16"/>
            </p:custDataLst>
          </p:nvPr>
        </p:nvSpPr>
        <p:spPr>
          <a:xfrm>
            <a:off x="2544445" y="1468120"/>
            <a:ext cx="7256145" cy="7080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4000" b="1" spc="30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ANOTHER WAY ...</a:t>
            </a:r>
            <a:endParaRPr lang="en-US" altLang="zh-CN" sz="4000" b="1" spc="30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</p:txBody>
      </p:sp>
      <p:pic>
        <p:nvPicPr>
          <p:cNvPr id="21" name="Content Placeholder 20"/>
          <p:cNvPicPr>
            <a:picLocks noChangeAspect="1"/>
          </p:cNvPicPr>
          <p:nvPr>
            <p:ph sz="quarter" idx="13"/>
          </p:nvPr>
        </p:nvPicPr>
        <p:blipFill>
          <a:blip r:embed="rId17"/>
          <a:stretch>
            <a:fillRect/>
          </a:stretch>
        </p:blipFill>
        <p:spPr>
          <a:xfrm>
            <a:off x="1612900" y="3407410"/>
            <a:ext cx="3351530" cy="26860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>
            <p:custDataLst>
              <p:tags r:id="rId1"/>
            </p:custDataLst>
          </p:nvPr>
        </p:nvSpPr>
        <p:spPr>
          <a:xfrm rot="10800000">
            <a:off x="9597041" y="2176135"/>
            <a:ext cx="1931991" cy="714244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任意多边形: 形状 24"/>
          <p:cNvSpPr/>
          <p:nvPr>
            <p:custDataLst>
              <p:tags r:id="rId2"/>
            </p:custDataLst>
          </p:nvPr>
        </p:nvSpPr>
        <p:spPr>
          <a:xfrm rot="10800000">
            <a:off x="845100" y="4866805"/>
            <a:ext cx="3016812" cy="1075863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3"/>
            </p:custDataLst>
          </p:nvPr>
        </p:nvSpPr>
        <p:spPr>
          <a:xfrm>
            <a:off x="986285" y="1277912"/>
            <a:ext cx="10371830" cy="122869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00" scaled="0"/>
          </a:gradFill>
          <a:ln w="50800">
            <a:solidFill>
              <a:schemeClr val="tx1"/>
            </a:solidFill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833885" y="1125512"/>
            <a:ext cx="10371830" cy="1228692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50800">
            <a:solidFill>
              <a:schemeClr val="tx1"/>
            </a:solidFill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33755" y="2802890"/>
            <a:ext cx="4472940" cy="2536190"/>
            <a:chOff x="1313" y="4414"/>
            <a:chExt cx="7044" cy="5647"/>
          </a:xfrm>
        </p:grpSpPr>
        <p:sp>
          <p:nvSpPr>
            <p:cNvPr id="323" name="矩形: 圆角 322"/>
            <p:cNvSpPr/>
            <p:nvPr>
              <p:custDataLst>
                <p:tags r:id="rId5"/>
              </p:custDataLst>
            </p:nvPr>
          </p:nvSpPr>
          <p:spPr>
            <a:xfrm>
              <a:off x="1539" y="4639"/>
              <a:ext cx="6819" cy="5423"/>
            </a:xfrm>
            <a:prstGeom prst="roundRect">
              <a:avLst>
                <a:gd name="adj" fmla="val 0"/>
              </a:avLst>
            </a:prstGeom>
            <a:pattFill prst="lgCheck">
              <a:fgClr>
                <a:schemeClr val="accent2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  <a:effectLst>
              <a:outerShdw blurRad="508000" dist="38100" dir="5400000" algn="t" rotWithShape="0">
                <a:srgbClr val="241DB5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2" name="矩形: 圆角 131"/>
            <p:cNvSpPr/>
            <p:nvPr>
              <p:custDataLst>
                <p:tags r:id="rId6"/>
              </p:custDataLst>
            </p:nvPr>
          </p:nvSpPr>
          <p:spPr>
            <a:xfrm>
              <a:off x="1313" y="4414"/>
              <a:ext cx="6819" cy="542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  <a:effectLst>
              <a:outerShdw blurRad="508000" dist="38100" dir="5400000" algn="t" rotWithShape="0">
                <a:srgbClr val="241DB5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86" name="TextBox 10"/>
          <p:cNvSpPr txBox="1"/>
          <p:nvPr>
            <p:custDataLst>
              <p:tags r:id="rId7"/>
            </p:custDataLst>
          </p:nvPr>
        </p:nvSpPr>
        <p:spPr>
          <a:xfrm>
            <a:off x="1860383" y="3407292"/>
            <a:ext cx="2019355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altLang="zh-CN" sz="2000" b="1" dirty="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300" name="Freeform 1388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1141527" y="3067406"/>
            <a:ext cx="356938" cy="415613"/>
          </a:xfrm>
          <a:custGeom>
            <a:avLst/>
            <a:gdLst>
              <a:gd name="T0" fmla="*/ 0 w 74"/>
              <a:gd name="T1" fmla="*/ 0 h 86"/>
              <a:gd name="T2" fmla="*/ 0 w 74"/>
              <a:gd name="T3" fmla="*/ 210721385 h 86"/>
              <a:gd name="T4" fmla="*/ 181309910 w 74"/>
              <a:gd name="T5" fmla="*/ 105360692 h 86"/>
              <a:gd name="T6" fmla="*/ 0 w 74"/>
              <a:gd name="T7" fmla="*/ 0 h 86"/>
              <a:gd name="T8" fmla="*/ 24500704 w 74"/>
              <a:gd name="T9" fmla="*/ 41654738 h 86"/>
              <a:gd name="T10" fmla="*/ 134757789 w 74"/>
              <a:gd name="T11" fmla="*/ 105360692 h 86"/>
              <a:gd name="T12" fmla="*/ 24500704 w 74"/>
              <a:gd name="T13" fmla="*/ 169066647 h 86"/>
              <a:gd name="T14" fmla="*/ 24500704 w 74"/>
              <a:gd name="T15" fmla="*/ 41654738 h 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4" h="86">
                <a:moveTo>
                  <a:pt x="0" y="0"/>
                </a:moveTo>
                <a:lnTo>
                  <a:pt x="0" y="86"/>
                </a:lnTo>
                <a:lnTo>
                  <a:pt x="74" y="43"/>
                </a:lnTo>
                <a:lnTo>
                  <a:pt x="0" y="0"/>
                </a:lnTo>
                <a:close/>
                <a:moveTo>
                  <a:pt x="10" y="17"/>
                </a:moveTo>
                <a:lnTo>
                  <a:pt x="55" y="43"/>
                </a:lnTo>
                <a:lnTo>
                  <a:pt x="10" y="69"/>
                </a:lnTo>
                <a:lnTo>
                  <a:pt x="10" y="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>
            <a:normAutofit/>
          </a:bodyPr>
          <a:lstStyle/>
          <a:p>
            <a:endParaRPr lang="id-ID"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327" name="矩形: 圆角 326"/>
          <p:cNvSpPr/>
          <p:nvPr>
            <p:custDataLst>
              <p:tags r:id="rId9"/>
            </p:custDataLst>
          </p:nvPr>
        </p:nvSpPr>
        <p:spPr>
          <a:xfrm>
            <a:off x="5831205" y="2991485"/>
            <a:ext cx="5316855" cy="3153410"/>
          </a:xfrm>
          <a:prstGeom prst="roundRect">
            <a:avLst>
              <a:gd name="adj" fmla="val 0"/>
            </a:avLst>
          </a:prstGeom>
          <a:pattFill prst="lgCheck">
            <a:fgClr>
              <a:schemeClr val="accent2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  <a:effectLst>
            <a:outerShdw blurRad="508000" dist="38100" dir="5400000" algn="t" rotWithShape="0">
              <a:srgbClr val="241DB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0" name="矩形: 圆角 319"/>
          <p:cNvSpPr/>
          <p:nvPr>
            <p:custDataLst>
              <p:tags r:id="rId10"/>
            </p:custDataLst>
          </p:nvPr>
        </p:nvSpPr>
        <p:spPr>
          <a:xfrm>
            <a:off x="5577840" y="2802890"/>
            <a:ext cx="5316855" cy="315341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0" dist="38100" dir="5400000" algn="t" rotWithShape="0">
              <a:srgbClr val="241DB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TextBox 6"/>
          <p:cNvSpPr txBox="1"/>
          <p:nvPr>
            <p:custDataLst>
              <p:tags r:id="rId11"/>
            </p:custDataLst>
          </p:nvPr>
        </p:nvSpPr>
        <p:spPr>
          <a:xfrm>
            <a:off x="3483610" y="1468120"/>
            <a:ext cx="5224780" cy="7080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4000" b="1" spc="30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TO COMPUTE...</a:t>
            </a:r>
            <a:endParaRPr lang="en-US" altLang="zh-CN" sz="4000" b="1" spc="30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quarter" idx="13"/>
          </p:nvPr>
        </p:nvPicPr>
        <p:blipFill>
          <a:blip r:embed="rId12"/>
          <a:stretch>
            <a:fillRect/>
          </a:stretch>
        </p:blipFill>
        <p:spPr>
          <a:xfrm>
            <a:off x="1841500" y="3134360"/>
            <a:ext cx="2877820" cy="18135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95" name="Freeform 1283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5831206" y="2991745"/>
            <a:ext cx="476332" cy="404159"/>
          </a:xfrm>
          <a:custGeom>
            <a:avLst/>
            <a:gdLst>
              <a:gd name="T0" fmla="*/ 151346381 w 99"/>
              <a:gd name="T1" fmla="*/ 0 h 84"/>
              <a:gd name="T2" fmla="*/ 143780332 w 99"/>
              <a:gd name="T3" fmla="*/ 0 h 84"/>
              <a:gd name="T4" fmla="*/ 126122514 w 99"/>
              <a:gd name="T5" fmla="*/ 17657763 h 84"/>
              <a:gd name="T6" fmla="*/ 110987241 w 99"/>
              <a:gd name="T7" fmla="*/ 2522538 h 84"/>
              <a:gd name="T8" fmla="*/ 100898646 w 99"/>
              <a:gd name="T9" fmla="*/ 0 h 84"/>
              <a:gd name="T10" fmla="*/ 12612728 w 99"/>
              <a:gd name="T11" fmla="*/ 0 h 84"/>
              <a:gd name="T12" fmla="*/ 5045091 w 99"/>
              <a:gd name="T13" fmla="*/ 2522538 h 84"/>
              <a:gd name="T14" fmla="*/ 0 w 99"/>
              <a:gd name="T15" fmla="*/ 12612688 h 84"/>
              <a:gd name="T16" fmla="*/ 0 w 99"/>
              <a:gd name="T17" fmla="*/ 174047150 h 84"/>
              <a:gd name="T18" fmla="*/ 5045091 w 99"/>
              <a:gd name="T19" fmla="*/ 184137300 h 84"/>
              <a:gd name="T20" fmla="*/ 12612728 w 99"/>
              <a:gd name="T21" fmla="*/ 186659838 h 84"/>
              <a:gd name="T22" fmla="*/ 116032332 w 99"/>
              <a:gd name="T23" fmla="*/ 209361088 h 84"/>
              <a:gd name="T24" fmla="*/ 118554877 w 99"/>
              <a:gd name="T25" fmla="*/ 211883625 h 84"/>
              <a:gd name="T26" fmla="*/ 126122514 w 99"/>
              <a:gd name="T27" fmla="*/ 211883625 h 84"/>
              <a:gd name="T28" fmla="*/ 133690150 w 99"/>
              <a:gd name="T29" fmla="*/ 209361088 h 84"/>
              <a:gd name="T30" fmla="*/ 237109754 w 99"/>
              <a:gd name="T31" fmla="*/ 186659838 h 84"/>
              <a:gd name="T32" fmla="*/ 244677391 w 99"/>
              <a:gd name="T33" fmla="*/ 186659838 h 84"/>
              <a:gd name="T34" fmla="*/ 249722482 w 99"/>
              <a:gd name="T35" fmla="*/ 181614763 h 84"/>
              <a:gd name="T36" fmla="*/ 249722482 w 99"/>
              <a:gd name="T37" fmla="*/ 12612688 h 84"/>
              <a:gd name="T38" fmla="*/ 249722482 w 99"/>
              <a:gd name="T39" fmla="*/ 5045075 h 84"/>
              <a:gd name="T40" fmla="*/ 244677391 w 99"/>
              <a:gd name="T41" fmla="*/ 0 h 84"/>
              <a:gd name="T42" fmla="*/ 237109754 w 99"/>
              <a:gd name="T43" fmla="*/ 0 h 84"/>
              <a:gd name="T44" fmla="*/ 25223868 w 99"/>
              <a:gd name="T45" fmla="*/ 161434463 h 84"/>
              <a:gd name="T46" fmla="*/ 93331009 w 99"/>
              <a:gd name="T47" fmla="*/ 25223788 h 84"/>
              <a:gd name="T48" fmla="*/ 113509786 w 99"/>
              <a:gd name="T49" fmla="*/ 169002075 h 84"/>
              <a:gd name="T50" fmla="*/ 110987241 w 99"/>
              <a:gd name="T51" fmla="*/ 163957000 h 84"/>
              <a:gd name="T52" fmla="*/ 100898646 w 99"/>
              <a:gd name="T53" fmla="*/ 161434463 h 84"/>
              <a:gd name="T54" fmla="*/ 224498614 w 99"/>
              <a:gd name="T55" fmla="*/ 161434463 h 84"/>
              <a:gd name="T56" fmla="*/ 151346381 w 99"/>
              <a:gd name="T57" fmla="*/ 161434463 h 84"/>
              <a:gd name="T58" fmla="*/ 141257787 w 99"/>
              <a:gd name="T59" fmla="*/ 163957000 h 84"/>
              <a:gd name="T60" fmla="*/ 138735241 w 99"/>
              <a:gd name="T61" fmla="*/ 42881550 h 84"/>
              <a:gd name="T62" fmla="*/ 224498614 w 99"/>
              <a:gd name="T63" fmla="*/ 25223788 h 8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99" h="84">
                <a:moveTo>
                  <a:pt x="94" y="0"/>
                </a:moveTo>
                <a:lnTo>
                  <a:pt x="60" y="0"/>
                </a:lnTo>
                <a:lnTo>
                  <a:pt x="57" y="0"/>
                </a:lnTo>
                <a:lnTo>
                  <a:pt x="56" y="1"/>
                </a:lnTo>
                <a:lnTo>
                  <a:pt x="50" y="7"/>
                </a:lnTo>
                <a:lnTo>
                  <a:pt x="44" y="1"/>
                </a:lnTo>
                <a:lnTo>
                  <a:pt x="42" y="0"/>
                </a:lnTo>
                <a:lnTo>
                  <a:pt x="40" y="0"/>
                </a:lnTo>
                <a:lnTo>
                  <a:pt x="5" y="0"/>
                </a:lnTo>
                <a:lnTo>
                  <a:pt x="3" y="0"/>
                </a:lnTo>
                <a:lnTo>
                  <a:pt x="2" y="1"/>
                </a:lnTo>
                <a:lnTo>
                  <a:pt x="0" y="2"/>
                </a:lnTo>
                <a:lnTo>
                  <a:pt x="0" y="5"/>
                </a:lnTo>
                <a:lnTo>
                  <a:pt x="0" y="69"/>
                </a:lnTo>
                <a:lnTo>
                  <a:pt x="0" y="72"/>
                </a:lnTo>
                <a:lnTo>
                  <a:pt x="2" y="73"/>
                </a:lnTo>
                <a:lnTo>
                  <a:pt x="3" y="74"/>
                </a:lnTo>
                <a:lnTo>
                  <a:pt x="5" y="74"/>
                </a:lnTo>
                <a:lnTo>
                  <a:pt x="37" y="74"/>
                </a:lnTo>
                <a:lnTo>
                  <a:pt x="46" y="83"/>
                </a:lnTo>
                <a:lnTo>
                  <a:pt x="47" y="84"/>
                </a:lnTo>
                <a:lnTo>
                  <a:pt x="50" y="84"/>
                </a:lnTo>
                <a:lnTo>
                  <a:pt x="52" y="84"/>
                </a:lnTo>
                <a:lnTo>
                  <a:pt x="53" y="83"/>
                </a:lnTo>
                <a:lnTo>
                  <a:pt x="62" y="74"/>
                </a:lnTo>
                <a:lnTo>
                  <a:pt x="94" y="74"/>
                </a:lnTo>
                <a:lnTo>
                  <a:pt x="97" y="74"/>
                </a:lnTo>
                <a:lnTo>
                  <a:pt x="98" y="73"/>
                </a:lnTo>
                <a:lnTo>
                  <a:pt x="99" y="72"/>
                </a:lnTo>
                <a:lnTo>
                  <a:pt x="99" y="69"/>
                </a:lnTo>
                <a:lnTo>
                  <a:pt x="99" y="5"/>
                </a:lnTo>
                <a:lnTo>
                  <a:pt x="99" y="2"/>
                </a:lnTo>
                <a:lnTo>
                  <a:pt x="98" y="1"/>
                </a:lnTo>
                <a:lnTo>
                  <a:pt x="97" y="0"/>
                </a:lnTo>
                <a:lnTo>
                  <a:pt x="94" y="0"/>
                </a:lnTo>
                <a:close/>
                <a:moveTo>
                  <a:pt x="40" y="64"/>
                </a:moveTo>
                <a:lnTo>
                  <a:pt x="10" y="64"/>
                </a:lnTo>
                <a:lnTo>
                  <a:pt x="10" y="10"/>
                </a:lnTo>
                <a:lnTo>
                  <a:pt x="37" y="10"/>
                </a:lnTo>
                <a:lnTo>
                  <a:pt x="45" y="17"/>
                </a:lnTo>
                <a:lnTo>
                  <a:pt x="45" y="67"/>
                </a:lnTo>
                <a:lnTo>
                  <a:pt x="44" y="65"/>
                </a:lnTo>
                <a:lnTo>
                  <a:pt x="42" y="64"/>
                </a:lnTo>
                <a:lnTo>
                  <a:pt x="40" y="64"/>
                </a:lnTo>
                <a:close/>
                <a:moveTo>
                  <a:pt x="89" y="64"/>
                </a:moveTo>
                <a:lnTo>
                  <a:pt x="60" y="64"/>
                </a:lnTo>
                <a:lnTo>
                  <a:pt x="57" y="64"/>
                </a:lnTo>
                <a:lnTo>
                  <a:pt x="56" y="65"/>
                </a:lnTo>
                <a:lnTo>
                  <a:pt x="55" y="67"/>
                </a:lnTo>
                <a:lnTo>
                  <a:pt x="55" y="17"/>
                </a:lnTo>
                <a:lnTo>
                  <a:pt x="62" y="10"/>
                </a:lnTo>
                <a:lnTo>
                  <a:pt x="89" y="10"/>
                </a:lnTo>
                <a:lnTo>
                  <a:pt x="89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>
            <a:normAutofit/>
          </a:bodyPr>
          <a:p>
            <a:endParaRPr lang="id-ID"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16" name="TextBox 10"/>
          <p:cNvSpPr txBox="1"/>
          <p:nvPr>
            <p:custDataLst>
              <p:tags r:id="rId14"/>
            </p:custDataLst>
          </p:nvPr>
        </p:nvSpPr>
        <p:spPr>
          <a:xfrm>
            <a:off x="8249285" y="2995295"/>
            <a:ext cx="2315210" cy="8121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endParaRPr lang="zh-CN" altLang="en-US" sz="2000" b="1" dirty="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</p:txBody>
      </p:sp>
      <p:graphicFrame>
        <p:nvGraphicFramePr>
          <p:cNvPr id="21" name="Object 20"/>
          <p:cNvGraphicFramePr/>
          <p:nvPr/>
        </p:nvGraphicFramePr>
        <p:xfrm>
          <a:off x="6523355" y="2930525"/>
          <a:ext cx="218503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562100" imgH="739775" progId="Equation.KSEE3">
                  <p:embed/>
                </p:oleObj>
              </mc:Choice>
              <mc:Fallback>
                <p:oleObj name="" r:id="rId15" imgW="1562100" imgH="739775" progId="Equation.KSEE3">
                  <p:embed/>
                  <p:pic>
                    <p:nvPicPr>
                      <p:cNvPr id="0" name="Picture 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23355" y="2930525"/>
                        <a:ext cx="2185035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/>
          <p:nvPr/>
        </p:nvGraphicFramePr>
        <p:xfrm>
          <a:off x="6522720" y="3826510"/>
          <a:ext cx="2764155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7" imgW="2261235" imgH="1640840" progId="Equation.KSEE3">
                  <p:embed/>
                </p:oleObj>
              </mc:Choice>
              <mc:Fallback>
                <p:oleObj name="" r:id="rId17" imgW="2261235" imgH="1640840" progId="Equation.KSEE3">
                  <p:embed/>
                  <p:pic>
                    <p:nvPicPr>
                      <p:cNvPr id="0" name="Picture 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22720" y="3826510"/>
                        <a:ext cx="2764155" cy="185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/>
          <p:cNvSpPr/>
          <p:nvPr>
            <p:custDataLst>
              <p:tags r:id="rId1"/>
            </p:custDataLst>
          </p:nvPr>
        </p:nvSpPr>
        <p:spPr>
          <a:xfrm rot="10800000">
            <a:off x="9597041" y="2176135"/>
            <a:ext cx="1931991" cy="714244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8" name="任意多边形: 形状 27"/>
          <p:cNvSpPr/>
          <p:nvPr>
            <p:custDataLst>
              <p:tags r:id="rId2"/>
            </p:custDataLst>
          </p:nvPr>
        </p:nvSpPr>
        <p:spPr>
          <a:xfrm rot="10800000">
            <a:off x="845100" y="4866805"/>
            <a:ext cx="3016812" cy="1075863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3"/>
            </p:custDataLst>
          </p:nvPr>
        </p:nvSpPr>
        <p:spPr>
          <a:xfrm>
            <a:off x="986285" y="1277912"/>
            <a:ext cx="10371830" cy="122869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00" scaled="0"/>
          </a:gradFill>
          <a:ln w="50800">
            <a:solidFill>
              <a:schemeClr val="tx1"/>
            </a:solidFill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4"/>
            </p:custDataLst>
          </p:nvPr>
        </p:nvSpPr>
        <p:spPr>
          <a:xfrm>
            <a:off x="833885" y="1125512"/>
            <a:ext cx="10371830" cy="1228692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50800">
            <a:solidFill>
              <a:schemeClr val="tx1"/>
            </a:solidFill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3" name="矩形: 圆角 322"/>
          <p:cNvSpPr/>
          <p:nvPr>
            <p:custDataLst>
              <p:tags r:id="rId5"/>
            </p:custDataLst>
          </p:nvPr>
        </p:nvSpPr>
        <p:spPr>
          <a:xfrm>
            <a:off x="953770" y="2813050"/>
            <a:ext cx="4973320" cy="3684905"/>
          </a:xfrm>
          <a:prstGeom prst="roundRect">
            <a:avLst>
              <a:gd name="adj" fmla="val 0"/>
            </a:avLst>
          </a:prstGeom>
          <a:pattFill prst="lgCheck">
            <a:fgClr>
              <a:schemeClr val="accent2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  <a:effectLst>
            <a:outerShdw blurRad="508000" dist="38100" dir="5400000" algn="t" rotWithShape="0">
              <a:srgbClr val="241DB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2" name="矩形: 圆角 131"/>
          <p:cNvSpPr/>
          <p:nvPr>
            <p:custDataLst>
              <p:tags r:id="rId6"/>
            </p:custDataLst>
          </p:nvPr>
        </p:nvSpPr>
        <p:spPr>
          <a:xfrm>
            <a:off x="810260" y="2670175"/>
            <a:ext cx="4973320" cy="368490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0" dist="38100" dir="5400000" algn="t" rotWithShape="0">
              <a:srgbClr val="241DB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6" name="TextBox 10"/>
          <p:cNvSpPr txBox="1"/>
          <p:nvPr>
            <p:custDataLst>
              <p:tags r:id="rId7"/>
            </p:custDataLst>
          </p:nvPr>
        </p:nvSpPr>
        <p:spPr>
          <a:xfrm>
            <a:off x="3600841" y="3407292"/>
            <a:ext cx="2019355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zh-CN" altLang="en-US" sz="2000" b="1" dirty="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300" name="Freeform 1388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985875" y="2812771"/>
            <a:ext cx="356938" cy="415613"/>
          </a:xfrm>
          <a:custGeom>
            <a:avLst/>
            <a:gdLst>
              <a:gd name="T0" fmla="*/ 0 w 74"/>
              <a:gd name="T1" fmla="*/ 0 h 86"/>
              <a:gd name="T2" fmla="*/ 0 w 74"/>
              <a:gd name="T3" fmla="*/ 210721385 h 86"/>
              <a:gd name="T4" fmla="*/ 181309910 w 74"/>
              <a:gd name="T5" fmla="*/ 105360692 h 86"/>
              <a:gd name="T6" fmla="*/ 0 w 74"/>
              <a:gd name="T7" fmla="*/ 0 h 86"/>
              <a:gd name="T8" fmla="*/ 24500704 w 74"/>
              <a:gd name="T9" fmla="*/ 41654738 h 86"/>
              <a:gd name="T10" fmla="*/ 134757789 w 74"/>
              <a:gd name="T11" fmla="*/ 105360692 h 86"/>
              <a:gd name="T12" fmla="*/ 24500704 w 74"/>
              <a:gd name="T13" fmla="*/ 169066647 h 86"/>
              <a:gd name="T14" fmla="*/ 24500704 w 74"/>
              <a:gd name="T15" fmla="*/ 41654738 h 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4" h="86">
                <a:moveTo>
                  <a:pt x="0" y="0"/>
                </a:moveTo>
                <a:lnTo>
                  <a:pt x="0" y="86"/>
                </a:lnTo>
                <a:lnTo>
                  <a:pt x="74" y="43"/>
                </a:lnTo>
                <a:lnTo>
                  <a:pt x="0" y="0"/>
                </a:lnTo>
                <a:close/>
                <a:moveTo>
                  <a:pt x="10" y="17"/>
                </a:moveTo>
                <a:lnTo>
                  <a:pt x="55" y="43"/>
                </a:lnTo>
                <a:lnTo>
                  <a:pt x="10" y="69"/>
                </a:lnTo>
                <a:lnTo>
                  <a:pt x="10" y="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>
            <a:normAutofit/>
          </a:bodyPr>
          <a:lstStyle/>
          <a:p>
            <a:endParaRPr lang="id-ID"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326" name="矩形: 圆角 325"/>
          <p:cNvSpPr/>
          <p:nvPr>
            <p:custDataLst>
              <p:tags r:id="rId9"/>
            </p:custDataLst>
          </p:nvPr>
        </p:nvSpPr>
        <p:spPr>
          <a:xfrm>
            <a:off x="6333490" y="2813050"/>
            <a:ext cx="4999355" cy="910590"/>
          </a:xfrm>
          <a:prstGeom prst="roundRect">
            <a:avLst>
              <a:gd name="adj" fmla="val 0"/>
            </a:avLst>
          </a:prstGeom>
          <a:pattFill prst="lgCheck">
            <a:fgClr>
              <a:schemeClr val="accent2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  <a:effectLst>
            <a:outerShdw blurRad="508000" dist="38100" dir="5400000" algn="t" rotWithShape="0">
              <a:srgbClr val="241DB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9" name="矩形: 圆角 318"/>
          <p:cNvSpPr/>
          <p:nvPr>
            <p:custDataLst>
              <p:tags r:id="rId10"/>
            </p:custDataLst>
          </p:nvPr>
        </p:nvSpPr>
        <p:spPr>
          <a:xfrm>
            <a:off x="6190615" y="2670175"/>
            <a:ext cx="4999355" cy="91059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0" dist="38100" dir="5400000" algn="t" rotWithShape="0">
              <a:srgbClr val="241DB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1" name="Rectangle 178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551999" y="3143211"/>
            <a:ext cx="191430" cy="35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rmAutofit fontScale="25000" lnSpcReduction="20000"/>
          </a:bodyPr>
          <a:lstStyle>
            <a:lvl1pPr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endParaRPr lang="en-US" sz="1800">
              <a:latin typeface="Arial" panose="020B0604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92" name="Rectangle 1790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551999" y="3059880"/>
            <a:ext cx="155540" cy="476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rmAutofit fontScale="25000" lnSpcReduction="20000"/>
          </a:bodyPr>
          <a:lstStyle>
            <a:lvl1pPr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endParaRPr lang="en-US" sz="1800">
              <a:latin typeface="Arial" panose="020B0604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93" name="Rectangle 179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551999" y="3214635"/>
            <a:ext cx="191430" cy="476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rmAutofit fontScale="25000" lnSpcReduction="20000"/>
          </a:bodyPr>
          <a:lstStyle>
            <a:lvl1pPr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endParaRPr lang="en-US" sz="1800">
              <a:latin typeface="Arial" panose="020B0604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94" name="Freeform 1792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6468252" y="2893220"/>
            <a:ext cx="358929" cy="464265"/>
          </a:xfrm>
          <a:custGeom>
            <a:avLst/>
            <a:gdLst>
              <a:gd name="T0" fmla="*/ 185950624 w 89"/>
              <a:gd name="T1" fmla="*/ 25908831 h 118"/>
              <a:gd name="T2" fmla="*/ 185950624 w 89"/>
              <a:gd name="T3" fmla="*/ 12954415 h 118"/>
              <a:gd name="T4" fmla="*/ 183256711 w 89"/>
              <a:gd name="T5" fmla="*/ 2591527 h 118"/>
              <a:gd name="T6" fmla="*/ 172476132 w 89"/>
              <a:gd name="T7" fmla="*/ 0 h 118"/>
              <a:gd name="T8" fmla="*/ 167086663 w 89"/>
              <a:gd name="T9" fmla="*/ 0 h 118"/>
              <a:gd name="T10" fmla="*/ 161697194 w 89"/>
              <a:gd name="T11" fmla="*/ 5181444 h 118"/>
              <a:gd name="T12" fmla="*/ 161697194 w 89"/>
              <a:gd name="T13" fmla="*/ 25908831 h 118"/>
              <a:gd name="T14" fmla="*/ 134746567 w 89"/>
              <a:gd name="T15" fmla="*/ 12954415 h 118"/>
              <a:gd name="T16" fmla="*/ 134746567 w 89"/>
              <a:gd name="T17" fmla="*/ 5181444 h 118"/>
              <a:gd name="T18" fmla="*/ 126663185 w 89"/>
              <a:gd name="T19" fmla="*/ 0 h 118"/>
              <a:gd name="T20" fmla="*/ 121272075 w 89"/>
              <a:gd name="T21" fmla="*/ 0 h 118"/>
              <a:gd name="T22" fmla="*/ 110493137 w 89"/>
              <a:gd name="T23" fmla="*/ 2591527 h 118"/>
              <a:gd name="T24" fmla="*/ 107797582 w 89"/>
              <a:gd name="T25" fmla="*/ 12954415 h 118"/>
              <a:gd name="T26" fmla="*/ 80848597 w 89"/>
              <a:gd name="T27" fmla="*/ 25908831 h 118"/>
              <a:gd name="T28" fmla="*/ 80848597 w 89"/>
              <a:gd name="T29" fmla="*/ 12954415 h 118"/>
              <a:gd name="T30" fmla="*/ 78153042 w 89"/>
              <a:gd name="T31" fmla="*/ 2591527 h 118"/>
              <a:gd name="T32" fmla="*/ 67374105 w 89"/>
              <a:gd name="T33" fmla="*/ 0 h 118"/>
              <a:gd name="T34" fmla="*/ 61982994 w 89"/>
              <a:gd name="T35" fmla="*/ 0 h 118"/>
              <a:gd name="T36" fmla="*/ 53899612 w 89"/>
              <a:gd name="T37" fmla="*/ 5181444 h 118"/>
              <a:gd name="T38" fmla="*/ 53899612 w 89"/>
              <a:gd name="T39" fmla="*/ 25908831 h 118"/>
              <a:gd name="T40" fmla="*/ 26948985 w 89"/>
              <a:gd name="T41" fmla="*/ 25908831 h 118"/>
              <a:gd name="T42" fmla="*/ 8085024 w 89"/>
              <a:gd name="T43" fmla="*/ 31091885 h 118"/>
              <a:gd name="T44" fmla="*/ 0 w 89"/>
              <a:gd name="T45" fmla="*/ 49227745 h 118"/>
              <a:gd name="T46" fmla="*/ 0 w 89"/>
              <a:gd name="T47" fmla="*/ 279823744 h 118"/>
              <a:gd name="T48" fmla="*/ 8085024 w 89"/>
              <a:gd name="T49" fmla="*/ 300551131 h 118"/>
              <a:gd name="T50" fmla="*/ 26948985 w 89"/>
              <a:gd name="T51" fmla="*/ 305732575 h 118"/>
              <a:gd name="T52" fmla="*/ 212901251 w 89"/>
              <a:gd name="T53" fmla="*/ 305732575 h 118"/>
              <a:gd name="T54" fmla="*/ 234460768 w 89"/>
              <a:gd name="T55" fmla="*/ 300551131 h 118"/>
              <a:gd name="T56" fmla="*/ 239850236 w 89"/>
              <a:gd name="T57" fmla="*/ 279823744 h 118"/>
              <a:gd name="T58" fmla="*/ 239850236 w 89"/>
              <a:gd name="T59" fmla="*/ 49227745 h 118"/>
              <a:gd name="T60" fmla="*/ 234460768 w 89"/>
              <a:gd name="T61" fmla="*/ 31091885 h 118"/>
              <a:gd name="T62" fmla="*/ 212901251 w 89"/>
              <a:gd name="T63" fmla="*/ 25908831 h 118"/>
              <a:gd name="T64" fmla="*/ 26948985 w 89"/>
              <a:gd name="T65" fmla="*/ 279823744 h 118"/>
              <a:gd name="T66" fmla="*/ 53899612 w 89"/>
              <a:gd name="T67" fmla="*/ 49227745 h 118"/>
              <a:gd name="T68" fmla="*/ 53899612 w 89"/>
              <a:gd name="T69" fmla="*/ 62182160 h 118"/>
              <a:gd name="T70" fmla="*/ 56593526 w 89"/>
              <a:gd name="T71" fmla="*/ 72546658 h 118"/>
              <a:gd name="T72" fmla="*/ 67374105 w 89"/>
              <a:gd name="T73" fmla="*/ 75138185 h 118"/>
              <a:gd name="T74" fmla="*/ 72763573 w 89"/>
              <a:gd name="T75" fmla="*/ 75138185 h 118"/>
              <a:gd name="T76" fmla="*/ 80848597 w 89"/>
              <a:gd name="T77" fmla="*/ 69955131 h 118"/>
              <a:gd name="T78" fmla="*/ 80848597 w 89"/>
              <a:gd name="T79" fmla="*/ 49227745 h 118"/>
              <a:gd name="T80" fmla="*/ 107797582 w 89"/>
              <a:gd name="T81" fmla="*/ 62182160 h 118"/>
              <a:gd name="T82" fmla="*/ 107797582 w 89"/>
              <a:gd name="T83" fmla="*/ 69955131 h 118"/>
              <a:gd name="T84" fmla="*/ 113187051 w 89"/>
              <a:gd name="T85" fmla="*/ 75138185 h 118"/>
              <a:gd name="T86" fmla="*/ 121272075 w 89"/>
              <a:gd name="T87" fmla="*/ 75138185 h 118"/>
              <a:gd name="T88" fmla="*/ 129357099 w 89"/>
              <a:gd name="T89" fmla="*/ 72546658 h 118"/>
              <a:gd name="T90" fmla="*/ 134746567 w 89"/>
              <a:gd name="T91" fmla="*/ 62182160 h 118"/>
              <a:gd name="T92" fmla="*/ 161697194 w 89"/>
              <a:gd name="T93" fmla="*/ 49227745 h 118"/>
              <a:gd name="T94" fmla="*/ 161697194 w 89"/>
              <a:gd name="T95" fmla="*/ 62182160 h 118"/>
              <a:gd name="T96" fmla="*/ 164391108 w 89"/>
              <a:gd name="T97" fmla="*/ 72546658 h 118"/>
              <a:gd name="T98" fmla="*/ 172476132 w 89"/>
              <a:gd name="T99" fmla="*/ 75138185 h 118"/>
              <a:gd name="T100" fmla="*/ 180561156 w 89"/>
              <a:gd name="T101" fmla="*/ 75138185 h 118"/>
              <a:gd name="T102" fmla="*/ 185950624 w 89"/>
              <a:gd name="T103" fmla="*/ 69955131 h 118"/>
              <a:gd name="T104" fmla="*/ 185950624 w 89"/>
              <a:gd name="T105" fmla="*/ 49227745 h 118"/>
              <a:gd name="T106" fmla="*/ 212901251 w 89"/>
              <a:gd name="T107" fmla="*/ 279823744 h 11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9" h="118">
                <a:moveTo>
                  <a:pt x="79" y="10"/>
                </a:moveTo>
                <a:lnTo>
                  <a:pt x="69" y="10"/>
                </a:lnTo>
                <a:lnTo>
                  <a:pt x="69" y="5"/>
                </a:lnTo>
                <a:lnTo>
                  <a:pt x="69" y="2"/>
                </a:lnTo>
                <a:lnTo>
                  <a:pt x="68" y="1"/>
                </a:lnTo>
                <a:lnTo>
                  <a:pt x="67" y="0"/>
                </a:lnTo>
                <a:lnTo>
                  <a:pt x="64" y="0"/>
                </a:lnTo>
                <a:lnTo>
                  <a:pt x="62" y="0"/>
                </a:lnTo>
                <a:lnTo>
                  <a:pt x="61" y="1"/>
                </a:lnTo>
                <a:lnTo>
                  <a:pt x="60" y="2"/>
                </a:lnTo>
                <a:lnTo>
                  <a:pt x="60" y="5"/>
                </a:lnTo>
                <a:lnTo>
                  <a:pt x="60" y="10"/>
                </a:lnTo>
                <a:lnTo>
                  <a:pt x="50" y="10"/>
                </a:lnTo>
                <a:lnTo>
                  <a:pt x="50" y="5"/>
                </a:lnTo>
                <a:lnTo>
                  <a:pt x="50" y="2"/>
                </a:lnTo>
                <a:lnTo>
                  <a:pt x="48" y="1"/>
                </a:lnTo>
                <a:lnTo>
                  <a:pt x="47" y="0"/>
                </a:lnTo>
                <a:lnTo>
                  <a:pt x="45" y="0"/>
                </a:lnTo>
                <a:lnTo>
                  <a:pt x="42" y="0"/>
                </a:lnTo>
                <a:lnTo>
                  <a:pt x="41" y="1"/>
                </a:lnTo>
                <a:lnTo>
                  <a:pt x="40" y="2"/>
                </a:lnTo>
                <a:lnTo>
                  <a:pt x="40" y="5"/>
                </a:lnTo>
                <a:lnTo>
                  <a:pt x="40" y="10"/>
                </a:lnTo>
                <a:lnTo>
                  <a:pt x="30" y="10"/>
                </a:lnTo>
                <a:lnTo>
                  <a:pt x="30" y="5"/>
                </a:lnTo>
                <a:lnTo>
                  <a:pt x="30" y="2"/>
                </a:lnTo>
                <a:lnTo>
                  <a:pt x="29" y="1"/>
                </a:lnTo>
                <a:lnTo>
                  <a:pt x="27" y="0"/>
                </a:lnTo>
                <a:lnTo>
                  <a:pt x="25" y="0"/>
                </a:lnTo>
                <a:lnTo>
                  <a:pt x="23" y="0"/>
                </a:lnTo>
                <a:lnTo>
                  <a:pt x="21" y="1"/>
                </a:lnTo>
                <a:lnTo>
                  <a:pt x="20" y="2"/>
                </a:lnTo>
                <a:lnTo>
                  <a:pt x="20" y="5"/>
                </a:lnTo>
                <a:lnTo>
                  <a:pt x="20" y="10"/>
                </a:lnTo>
                <a:lnTo>
                  <a:pt x="10" y="10"/>
                </a:lnTo>
                <a:lnTo>
                  <a:pt x="7" y="11"/>
                </a:lnTo>
                <a:lnTo>
                  <a:pt x="3" y="12"/>
                </a:lnTo>
                <a:lnTo>
                  <a:pt x="2" y="16"/>
                </a:lnTo>
                <a:lnTo>
                  <a:pt x="0" y="19"/>
                </a:lnTo>
                <a:lnTo>
                  <a:pt x="0" y="108"/>
                </a:lnTo>
                <a:lnTo>
                  <a:pt x="2" y="112"/>
                </a:lnTo>
                <a:lnTo>
                  <a:pt x="3" y="116"/>
                </a:lnTo>
                <a:lnTo>
                  <a:pt x="7" y="117"/>
                </a:lnTo>
                <a:lnTo>
                  <a:pt x="10" y="118"/>
                </a:lnTo>
                <a:lnTo>
                  <a:pt x="79" y="118"/>
                </a:lnTo>
                <a:lnTo>
                  <a:pt x="83" y="117"/>
                </a:lnTo>
                <a:lnTo>
                  <a:pt x="87" y="116"/>
                </a:lnTo>
                <a:lnTo>
                  <a:pt x="88" y="112"/>
                </a:lnTo>
                <a:lnTo>
                  <a:pt x="89" y="108"/>
                </a:lnTo>
                <a:lnTo>
                  <a:pt x="89" y="19"/>
                </a:lnTo>
                <a:lnTo>
                  <a:pt x="88" y="16"/>
                </a:lnTo>
                <a:lnTo>
                  <a:pt x="87" y="12"/>
                </a:lnTo>
                <a:lnTo>
                  <a:pt x="83" y="11"/>
                </a:lnTo>
                <a:lnTo>
                  <a:pt x="79" y="10"/>
                </a:lnTo>
                <a:close/>
                <a:moveTo>
                  <a:pt x="10" y="108"/>
                </a:moveTo>
                <a:lnTo>
                  <a:pt x="10" y="19"/>
                </a:lnTo>
                <a:lnTo>
                  <a:pt x="20" y="19"/>
                </a:lnTo>
                <a:lnTo>
                  <a:pt x="20" y="24"/>
                </a:lnTo>
                <a:lnTo>
                  <a:pt x="20" y="27"/>
                </a:lnTo>
                <a:lnTo>
                  <a:pt x="21" y="28"/>
                </a:lnTo>
                <a:lnTo>
                  <a:pt x="23" y="29"/>
                </a:lnTo>
                <a:lnTo>
                  <a:pt x="25" y="29"/>
                </a:lnTo>
                <a:lnTo>
                  <a:pt x="27" y="29"/>
                </a:lnTo>
                <a:lnTo>
                  <a:pt x="29" y="28"/>
                </a:lnTo>
                <a:lnTo>
                  <a:pt x="30" y="27"/>
                </a:lnTo>
                <a:lnTo>
                  <a:pt x="30" y="24"/>
                </a:lnTo>
                <a:lnTo>
                  <a:pt x="30" y="19"/>
                </a:lnTo>
                <a:lnTo>
                  <a:pt x="40" y="19"/>
                </a:lnTo>
                <a:lnTo>
                  <a:pt x="40" y="24"/>
                </a:lnTo>
                <a:lnTo>
                  <a:pt x="40" y="27"/>
                </a:lnTo>
                <a:lnTo>
                  <a:pt x="41" y="28"/>
                </a:lnTo>
                <a:lnTo>
                  <a:pt x="42" y="29"/>
                </a:lnTo>
                <a:lnTo>
                  <a:pt x="45" y="29"/>
                </a:lnTo>
                <a:lnTo>
                  <a:pt x="47" y="29"/>
                </a:lnTo>
                <a:lnTo>
                  <a:pt x="48" y="28"/>
                </a:lnTo>
                <a:lnTo>
                  <a:pt x="50" y="27"/>
                </a:lnTo>
                <a:lnTo>
                  <a:pt x="50" y="24"/>
                </a:lnTo>
                <a:lnTo>
                  <a:pt x="50" y="19"/>
                </a:lnTo>
                <a:lnTo>
                  <a:pt x="60" y="19"/>
                </a:lnTo>
                <a:lnTo>
                  <a:pt x="60" y="24"/>
                </a:lnTo>
                <a:lnTo>
                  <a:pt x="60" y="27"/>
                </a:lnTo>
                <a:lnTo>
                  <a:pt x="61" y="28"/>
                </a:lnTo>
                <a:lnTo>
                  <a:pt x="62" y="29"/>
                </a:lnTo>
                <a:lnTo>
                  <a:pt x="64" y="29"/>
                </a:lnTo>
                <a:lnTo>
                  <a:pt x="67" y="29"/>
                </a:lnTo>
                <a:lnTo>
                  <a:pt x="68" y="28"/>
                </a:lnTo>
                <a:lnTo>
                  <a:pt x="69" y="27"/>
                </a:lnTo>
                <a:lnTo>
                  <a:pt x="69" y="24"/>
                </a:lnTo>
                <a:lnTo>
                  <a:pt x="69" y="19"/>
                </a:lnTo>
                <a:lnTo>
                  <a:pt x="79" y="19"/>
                </a:lnTo>
                <a:lnTo>
                  <a:pt x="79" y="108"/>
                </a:lnTo>
                <a:lnTo>
                  <a:pt x="10" y="10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>
            <a:normAutofit/>
          </a:bodyPr>
          <a:lstStyle/>
          <a:p>
            <a:endParaRPr lang="id-ID"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308" name="TextBox 10"/>
          <p:cNvSpPr txBox="1"/>
          <p:nvPr>
            <p:custDataLst>
              <p:tags r:id="rId15"/>
            </p:custDataLst>
          </p:nvPr>
        </p:nvSpPr>
        <p:spPr>
          <a:xfrm>
            <a:off x="6979293" y="2937392"/>
            <a:ext cx="2019355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ΔA</a:t>
            </a:r>
            <a:r>
              <a:rPr lang="en-US" altLang="zh-CN" sz="1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3</a:t>
            </a:r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 ≈ </a:t>
            </a:r>
            <a:r>
              <a:rPr lang="en-US" altLang="zh-CN" sz="2000" b="1" i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f</a:t>
            </a:r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(x</a:t>
            </a:r>
            <a:r>
              <a:rPr lang="en-US" altLang="zh-CN" sz="1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3</a:t>
            </a:r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)Δx</a:t>
            </a:r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endParaRPr lang="zh-CN" altLang="en-US" sz="2000" b="1" dirty="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324" name="矩形: 圆角 323"/>
          <p:cNvSpPr/>
          <p:nvPr>
            <p:custDataLst>
              <p:tags r:id="rId16"/>
            </p:custDataLst>
          </p:nvPr>
        </p:nvSpPr>
        <p:spPr>
          <a:xfrm>
            <a:off x="6334125" y="3950970"/>
            <a:ext cx="5046980" cy="2539365"/>
          </a:xfrm>
          <a:prstGeom prst="roundRect">
            <a:avLst>
              <a:gd name="adj" fmla="val 0"/>
            </a:avLst>
          </a:prstGeom>
          <a:pattFill prst="lgCheck">
            <a:fgClr>
              <a:schemeClr val="accent2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  <a:effectLst>
            <a:outerShdw blurRad="508000" dist="38100" dir="5400000" algn="t" rotWithShape="0">
              <a:srgbClr val="241DB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1" name="矩形: 圆角 320"/>
          <p:cNvSpPr/>
          <p:nvPr>
            <p:custDataLst>
              <p:tags r:id="rId17"/>
            </p:custDataLst>
          </p:nvPr>
        </p:nvSpPr>
        <p:spPr>
          <a:xfrm>
            <a:off x="6190615" y="3807460"/>
            <a:ext cx="5046980" cy="25393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0" dist="38100" dir="5400000" algn="t" rotWithShape="0">
              <a:srgbClr val="241DB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5" name="Freeform 1283"/>
          <p:cNvSpPr>
            <a:spLocks noEditPoints="1"/>
          </p:cNvSpPr>
          <p:nvPr>
            <p:custDataLst>
              <p:tags r:id="rId18"/>
            </p:custDataLst>
          </p:nvPr>
        </p:nvSpPr>
        <p:spPr bwMode="auto">
          <a:xfrm>
            <a:off x="6514389" y="4061085"/>
            <a:ext cx="476332" cy="404159"/>
          </a:xfrm>
          <a:custGeom>
            <a:avLst/>
            <a:gdLst>
              <a:gd name="T0" fmla="*/ 151346381 w 99"/>
              <a:gd name="T1" fmla="*/ 0 h 84"/>
              <a:gd name="T2" fmla="*/ 143780332 w 99"/>
              <a:gd name="T3" fmla="*/ 0 h 84"/>
              <a:gd name="T4" fmla="*/ 126122514 w 99"/>
              <a:gd name="T5" fmla="*/ 17657763 h 84"/>
              <a:gd name="T6" fmla="*/ 110987241 w 99"/>
              <a:gd name="T7" fmla="*/ 2522538 h 84"/>
              <a:gd name="T8" fmla="*/ 100898646 w 99"/>
              <a:gd name="T9" fmla="*/ 0 h 84"/>
              <a:gd name="T10" fmla="*/ 12612728 w 99"/>
              <a:gd name="T11" fmla="*/ 0 h 84"/>
              <a:gd name="T12" fmla="*/ 5045091 w 99"/>
              <a:gd name="T13" fmla="*/ 2522538 h 84"/>
              <a:gd name="T14" fmla="*/ 0 w 99"/>
              <a:gd name="T15" fmla="*/ 12612688 h 84"/>
              <a:gd name="T16" fmla="*/ 0 w 99"/>
              <a:gd name="T17" fmla="*/ 174047150 h 84"/>
              <a:gd name="T18" fmla="*/ 5045091 w 99"/>
              <a:gd name="T19" fmla="*/ 184137300 h 84"/>
              <a:gd name="T20" fmla="*/ 12612728 w 99"/>
              <a:gd name="T21" fmla="*/ 186659838 h 84"/>
              <a:gd name="T22" fmla="*/ 116032332 w 99"/>
              <a:gd name="T23" fmla="*/ 209361088 h 84"/>
              <a:gd name="T24" fmla="*/ 118554877 w 99"/>
              <a:gd name="T25" fmla="*/ 211883625 h 84"/>
              <a:gd name="T26" fmla="*/ 126122514 w 99"/>
              <a:gd name="T27" fmla="*/ 211883625 h 84"/>
              <a:gd name="T28" fmla="*/ 133690150 w 99"/>
              <a:gd name="T29" fmla="*/ 209361088 h 84"/>
              <a:gd name="T30" fmla="*/ 237109754 w 99"/>
              <a:gd name="T31" fmla="*/ 186659838 h 84"/>
              <a:gd name="T32" fmla="*/ 244677391 w 99"/>
              <a:gd name="T33" fmla="*/ 186659838 h 84"/>
              <a:gd name="T34" fmla="*/ 249722482 w 99"/>
              <a:gd name="T35" fmla="*/ 181614763 h 84"/>
              <a:gd name="T36" fmla="*/ 249722482 w 99"/>
              <a:gd name="T37" fmla="*/ 12612688 h 84"/>
              <a:gd name="T38" fmla="*/ 249722482 w 99"/>
              <a:gd name="T39" fmla="*/ 5045075 h 84"/>
              <a:gd name="T40" fmla="*/ 244677391 w 99"/>
              <a:gd name="T41" fmla="*/ 0 h 84"/>
              <a:gd name="T42" fmla="*/ 237109754 w 99"/>
              <a:gd name="T43" fmla="*/ 0 h 84"/>
              <a:gd name="T44" fmla="*/ 25223868 w 99"/>
              <a:gd name="T45" fmla="*/ 161434463 h 84"/>
              <a:gd name="T46" fmla="*/ 93331009 w 99"/>
              <a:gd name="T47" fmla="*/ 25223788 h 84"/>
              <a:gd name="T48" fmla="*/ 113509786 w 99"/>
              <a:gd name="T49" fmla="*/ 169002075 h 84"/>
              <a:gd name="T50" fmla="*/ 110987241 w 99"/>
              <a:gd name="T51" fmla="*/ 163957000 h 84"/>
              <a:gd name="T52" fmla="*/ 100898646 w 99"/>
              <a:gd name="T53" fmla="*/ 161434463 h 84"/>
              <a:gd name="T54" fmla="*/ 224498614 w 99"/>
              <a:gd name="T55" fmla="*/ 161434463 h 84"/>
              <a:gd name="T56" fmla="*/ 151346381 w 99"/>
              <a:gd name="T57" fmla="*/ 161434463 h 84"/>
              <a:gd name="T58" fmla="*/ 141257787 w 99"/>
              <a:gd name="T59" fmla="*/ 163957000 h 84"/>
              <a:gd name="T60" fmla="*/ 138735241 w 99"/>
              <a:gd name="T61" fmla="*/ 42881550 h 84"/>
              <a:gd name="T62" fmla="*/ 224498614 w 99"/>
              <a:gd name="T63" fmla="*/ 25223788 h 8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99" h="84">
                <a:moveTo>
                  <a:pt x="94" y="0"/>
                </a:moveTo>
                <a:lnTo>
                  <a:pt x="60" y="0"/>
                </a:lnTo>
                <a:lnTo>
                  <a:pt x="57" y="0"/>
                </a:lnTo>
                <a:lnTo>
                  <a:pt x="56" y="1"/>
                </a:lnTo>
                <a:lnTo>
                  <a:pt x="50" y="7"/>
                </a:lnTo>
                <a:lnTo>
                  <a:pt x="44" y="1"/>
                </a:lnTo>
                <a:lnTo>
                  <a:pt x="42" y="0"/>
                </a:lnTo>
                <a:lnTo>
                  <a:pt x="40" y="0"/>
                </a:lnTo>
                <a:lnTo>
                  <a:pt x="5" y="0"/>
                </a:lnTo>
                <a:lnTo>
                  <a:pt x="3" y="0"/>
                </a:lnTo>
                <a:lnTo>
                  <a:pt x="2" y="1"/>
                </a:lnTo>
                <a:lnTo>
                  <a:pt x="0" y="2"/>
                </a:lnTo>
                <a:lnTo>
                  <a:pt x="0" y="5"/>
                </a:lnTo>
                <a:lnTo>
                  <a:pt x="0" y="69"/>
                </a:lnTo>
                <a:lnTo>
                  <a:pt x="0" y="72"/>
                </a:lnTo>
                <a:lnTo>
                  <a:pt x="2" y="73"/>
                </a:lnTo>
                <a:lnTo>
                  <a:pt x="3" y="74"/>
                </a:lnTo>
                <a:lnTo>
                  <a:pt x="5" y="74"/>
                </a:lnTo>
                <a:lnTo>
                  <a:pt x="37" y="74"/>
                </a:lnTo>
                <a:lnTo>
                  <a:pt x="46" y="83"/>
                </a:lnTo>
                <a:lnTo>
                  <a:pt x="47" y="84"/>
                </a:lnTo>
                <a:lnTo>
                  <a:pt x="50" y="84"/>
                </a:lnTo>
                <a:lnTo>
                  <a:pt x="52" y="84"/>
                </a:lnTo>
                <a:lnTo>
                  <a:pt x="53" y="83"/>
                </a:lnTo>
                <a:lnTo>
                  <a:pt x="62" y="74"/>
                </a:lnTo>
                <a:lnTo>
                  <a:pt x="94" y="74"/>
                </a:lnTo>
                <a:lnTo>
                  <a:pt x="97" y="74"/>
                </a:lnTo>
                <a:lnTo>
                  <a:pt x="98" y="73"/>
                </a:lnTo>
                <a:lnTo>
                  <a:pt x="99" y="72"/>
                </a:lnTo>
                <a:lnTo>
                  <a:pt x="99" y="69"/>
                </a:lnTo>
                <a:lnTo>
                  <a:pt x="99" y="5"/>
                </a:lnTo>
                <a:lnTo>
                  <a:pt x="99" y="2"/>
                </a:lnTo>
                <a:lnTo>
                  <a:pt x="98" y="1"/>
                </a:lnTo>
                <a:lnTo>
                  <a:pt x="97" y="0"/>
                </a:lnTo>
                <a:lnTo>
                  <a:pt x="94" y="0"/>
                </a:lnTo>
                <a:close/>
                <a:moveTo>
                  <a:pt x="40" y="64"/>
                </a:moveTo>
                <a:lnTo>
                  <a:pt x="10" y="64"/>
                </a:lnTo>
                <a:lnTo>
                  <a:pt x="10" y="10"/>
                </a:lnTo>
                <a:lnTo>
                  <a:pt x="37" y="10"/>
                </a:lnTo>
                <a:lnTo>
                  <a:pt x="45" y="17"/>
                </a:lnTo>
                <a:lnTo>
                  <a:pt x="45" y="67"/>
                </a:lnTo>
                <a:lnTo>
                  <a:pt x="44" y="65"/>
                </a:lnTo>
                <a:lnTo>
                  <a:pt x="42" y="64"/>
                </a:lnTo>
                <a:lnTo>
                  <a:pt x="40" y="64"/>
                </a:lnTo>
                <a:close/>
                <a:moveTo>
                  <a:pt x="89" y="64"/>
                </a:moveTo>
                <a:lnTo>
                  <a:pt x="60" y="64"/>
                </a:lnTo>
                <a:lnTo>
                  <a:pt x="57" y="64"/>
                </a:lnTo>
                <a:lnTo>
                  <a:pt x="56" y="65"/>
                </a:lnTo>
                <a:lnTo>
                  <a:pt x="55" y="67"/>
                </a:lnTo>
                <a:lnTo>
                  <a:pt x="55" y="17"/>
                </a:lnTo>
                <a:lnTo>
                  <a:pt x="62" y="10"/>
                </a:lnTo>
                <a:lnTo>
                  <a:pt x="89" y="10"/>
                </a:lnTo>
                <a:lnTo>
                  <a:pt x="89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>
            <a:normAutofit/>
          </a:bodyPr>
          <a:lstStyle/>
          <a:p>
            <a:endParaRPr lang="id-ID"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316" name="TextBox 10"/>
          <p:cNvSpPr txBox="1"/>
          <p:nvPr>
            <p:custDataLst>
              <p:tags r:id="rId19"/>
            </p:custDataLst>
          </p:nvPr>
        </p:nvSpPr>
        <p:spPr>
          <a:xfrm>
            <a:off x="7125335" y="4075430"/>
            <a:ext cx="3980815" cy="21291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Write the an approximate expression for A, the total area of all four trips?</a:t>
            </a:r>
            <a:endParaRPr lang="en-US" altLang="zh-CN" sz="2000" b="1" dirty="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  <a:p>
            <a:endParaRPr lang="en-US" altLang="zh-CN" sz="2000" b="1" dirty="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A </a:t>
            </a:r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≈ ____________</a:t>
            </a:r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 </a:t>
            </a:r>
            <a:endParaRPr lang="en-US" altLang="zh-CN" sz="2000" b="1" dirty="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2" name="TextBox 6"/>
          <p:cNvSpPr txBox="1"/>
          <p:nvPr>
            <p:custDataLst>
              <p:tags r:id="rId20"/>
            </p:custDataLst>
          </p:nvPr>
        </p:nvSpPr>
        <p:spPr>
          <a:xfrm>
            <a:off x="3959852" y="1445884"/>
            <a:ext cx="4119894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4000" b="1" spc="30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THE AREA.</a:t>
            </a:r>
            <a:endParaRPr lang="en-US" altLang="zh-CN" sz="4000" b="1" spc="30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3" name="TextBox 10"/>
          <p:cNvSpPr txBox="1"/>
          <p:nvPr>
            <p:custDataLst>
              <p:tags r:id="rId21"/>
            </p:custDataLst>
          </p:nvPr>
        </p:nvSpPr>
        <p:spPr>
          <a:xfrm>
            <a:off x="1466215" y="4866005"/>
            <a:ext cx="4154805" cy="133858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The approximate expression for the area of strip number 3, </a:t>
            </a:r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ΔA</a:t>
            </a:r>
            <a:r>
              <a:rPr lang="en-US" altLang="zh-CN" sz="1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3</a:t>
            </a:r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?</a:t>
            </a:r>
            <a:endParaRPr lang="en-US" altLang="zh-CN" sz="10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ΔA</a:t>
            </a:r>
            <a:r>
              <a:rPr lang="en-US" altLang="zh-CN" sz="1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3 </a:t>
            </a:r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≈ __________</a:t>
            </a:r>
            <a:endParaRPr lang="en-US" altLang="zh-CN" sz="20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quarter" idx="13"/>
          </p:nvPr>
        </p:nvPicPr>
        <p:blipFill>
          <a:blip r:embed="rId22"/>
          <a:stretch>
            <a:fillRect/>
          </a:stretch>
        </p:blipFill>
        <p:spPr>
          <a:xfrm>
            <a:off x="1593850" y="2890520"/>
            <a:ext cx="2877820" cy="18135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custDataLst>
      <p:tags r:id="rId2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: 形状 37"/>
          <p:cNvSpPr/>
          <p:nvPr>
            <p:custDataLst>
              <p:tags r:id="rId1"/>
            </p:custDataLst>
          </p:nvPr>
        </p:nvSpPr>
        <p:spPr>
          <a:xfrm rot="10800000">
            <a:off x="9597041" y="2176135"/>
            <a:ext cx="1931991" cy="714244"/>
          </a:xfrm>
          <a:custGeom>
            <a:avLst/>
            <a:gdLst>
              <a:gd name="connsiteX0" fmla="*/ 529351 w 8719305"/>
              <a:gd name="connsiteY0" fmla="*/ 329462 h 3954970"/>
              <a:gd name="connsiteX1" fmla="*/ 529351 w 8719305"/>
              <a:gd name="connsiteY1" fmla="*/ 329461 h 3954970"/>
              <a:gd name="connsiteX2" fmla="*/ 529351 w 8719305"/>
              <a:gd name="connsiteY2" fmla="*/ 329461 h 3954970"/>
              <a:gd name="connsiteX3" fmla="*/ 858812 w 8719305"/>
              <a:gd name="connsiteY3" fmla="*/ 658922 h 3954970"/>
              <a:gd name="connsiteX4" fmla="*/ 1309820 w 8719305"/>
              <a:gd name="connsiteY4" fmla="*/ 658922 h 3954970"/>
              <a:gd name="connsiteX5" fmla="*/ 1639281 w 8719305"/>
              <a:gd name="connsiteY5" fmla="*/ 329461 h 3954970"/>
              <a:gd name="connsiteX6" fmla="*/ 1639280 w 8719305"/>
              <a:gd name="connsiteY6" fmla="*/ 329461 h 3954970"/>
              <a:gd name="connsiteX7" fmla="*/ 1309819 w 8719305"/>
              <a:gd name="connsiteY7" fmla="*/ 0 h 3954970"/>
              <a:gd name="connsiteX8" fmla="*/ 858812 w 8719305"/>
              <a:gd name="connsiteY8" fmla="*/ 1 h 3954970"/>
              <a:gd name="connsiteX9" fmla="*/ 555242 w 8719305"/>
              <a:gd name="connsiteY9" fmla="*/ 201221 h 3954970"/>
              <a:gd name="connsiteX10" fmla="*/ 529351 w 8719305"/>
              <a:gd name="connsiteY10" fmla="*/ 329461 h 3954970"/>
              <a:gd name="connsiteX11" fmla="*/ 555242 w 8719305"/>
              <a:gd name="connsiteY11" fmla="*/ 457702 h 3954970"/>
              <a:gd name="connsiteX12" fmla="*/ 858812 w 8719305"/>
              <a:gd name="connsiteY12" fmla="*/ 658922 h 3954970"/>
              <a:gd name="connsiteX13" fmla="*/ 8340570 w 8719305"/>
              <a:gd name="connsiteY13" fmla="*/ 766782 h 3954970"/>
              <a:gd name="connsiteX14" fmla="*/ 8719305 w 8719305"/>
              <a:gd name="connsiteY14" fmla="*/ 388047 h 3954970"/>
              <a:gd name="connsiteX15" fmla="*/ 8719304 w 8719305"/>
              <a:gd name="connsiteY15" fmla="*/ 378735 h 3954970"/>
              <a:gd name="connsiteX16" fmla="*/ 8340569 w 8719305"/>
              <a:gd name="connsiteY16" fmla="*/ 0 h 3954970"/>
              <a:gd name="connsiteX17" fmla="*/ 8340570 w 8719305"/>
              <a:gd name="connsiteY17" fmla="*/ 1 h 3954970"/>
              <a:gd name="connsiteX18" fmla="*/ 7961835 w 8719305"/>
              <a:gd name="connsiteY18" fmla="*/ 378736 h 3954970"/>
              <a:gd name="connsiteX19" fmla="*/ 7961835 w 8719305"/>
              <a:gd name="connsiteY19" fmla="*/ 388047 h 3954970"/>
              <a:gd name="connsiteX20" fmla="*/ 8340570 w 8719305"/>
              <a:gd name="connsiteY20" fmla="*/ 766782 h 3954970"/>
              <a:gd name="connsiteX21" fmla="*/ 3297347 w 8719305"/>
              <a:gd name="connsiteY21" fmla="*/ 3946614 h 3954970"/>
              <a:gd name="connsiteX22" fmla="*/ 6473661 w 8719305"/>
              <a:gd name="connsiteY22" fmla="*/ 3946614 h 3954970"/>
              <a:gd name="connsiteX23" fmla="*/ 6844122 w 8719305"/>
              <a:gd name="connsiteY23" fmla="*/ 3576153 h 3954970"/>
              <a:gd name="connsiteX24" fmla="*/ 6548322 w 8719305"/>
              <a:gd name="connsiteY24" fmla="*/ 3213218 h 3954970"/>
              <a:gd name="connsiteX25" fmla="*/ 6473681 w 8719305"/>
              <a:gd name="connsiteY25" fmla="*/ 3205694 h 3954970"/>
              <a:gd name="connsiteX26" fmla="*/ 6479775 w 8719305"/>
              <a:gd name="connsiteY26" fmla="*/ 3205694 h 3954970"/>
              <a:gd name="connsiteX27" fmla="*/ 6059448 w 8719305"/>
              <a:gd name="connsiteY27" fmla="*/ 2777003 h 3954970"/>
              <a:gd name="connsiteX28" fmla="*/ 6316165 w 8719305"/>
              <a:gd name="connsiteY28" fmla="*/ 2382000 h 3954970"/>
              <a:gd name="connsiteX29" fmla="*/ 6373366 w 8719305"/>
              <a:gd name="connsiteY29" fmla="*/ 2363891 h 3954970"/>
              <a:gd name="connsiteX30" fmla="*/ 6831165 w 8719305"/>
              <a:gd name="connsiteY30" fmla="*/ 2363891 h 3954970"/>
              <a:gd name="connsiteX31" fmla="*/ 7454612 w 8719305"/>
              <a:gd name="connsiteY31" fmla="*/ 1837436 h 3954970"/>
              <a:gd name="connsiteX32" fmla="*/ 6831165 w 8719305"/>
              <a:gd name="connsiteY32" fmla="*/ 1310982 h 3954970"/>
              <a:gd name="connsiteX33" fmla="*/ 5948493 w 8719305"/>
              <a:gd name="connsiteY33" fmla="*/ 1310982 h 3954970"/>
              <a:gd name="connsiteX34" fmla="*/ 5924287 w 8719305"/>
              <a:gd name="connsiteY34" fmla="*/ 1308498 h 3954970"/>
              <a:gd name="connsiteX35" fmla="*/ 5708638 w 8719305"/>
              <a:gd name="connsiteY35" fmla="*/ 1039201 h 3954970"/>
              <a:gd name="connsiteX36" fmla="*/ 5924287 w 8719305"/>
              <a:gd name="connsiteY36" fmla="*/ 769904 h 3954970"/>
              <a:gd name="connsiteX37" fmla="*/ 5954712 w 8719305"/>
              <a:gd name="connsiteY37" fmla="*/ 766782 h 3954970"/>
              <a:gd name="connsiteX38" fmla="*/ 7299296 w 8719305"/>
              <a:gd name="connsiteY38" fmla="*/ 766782 h 3954970"/>
              <a:gd name="connsiteX39" fmla="*/ 7682687 w 8719305"/>
              <a:gd name="connsiteY39" fmla="*/ 383391 h 3954970"/>
              <a:gd name="connsiteX40" fmla="*/ 7682686 w 8719305"/>
              <a:gd name="connsiteY40" fmla="*/ 383391 h 3954970"/>
              <a:gd name="connsiteX41" fmla="*/ 7299295 w 8719305"/>
              <a:gd name="connsiteY41" fmla="*/ 0 h 3954970"/>
              <a:gd name="connsiteX42" fmla="*/ 4639734 w 8719305"/>
              <a:gd name="connsiteY42" fmla="*/ 1 h 3954970"/>
              <a:gd name="connsiteX43" fmla="*/ 4639728 w 8719305"/>
              <a:gd name="connsiteY43" fmla="*/ 0 h 3954970"/>
              <a:gd name="connsiteX44" fmla="*/ 2249306 w 8719305"/>
              <a:gd name="connsiteY44" fmla="*/ 1 h 3954970"/>
              <a:gd name="connsiteX45" fmla="*/ 1926539 w 8719305"/>
              <a:gd name="connsiteY45" fmla="*/ 263064 h 3954970"/>
              <a:gd name="connsiteX46" fmla="*/ 1919845 w 8719305"/>
              <a:gd name="connsiteY46" fmla="*/ 329461 h 3954970"/>
              <a:gd name="connsiteX47" fmla="*/ 1926539 w 8719305"/>
              <a:gd name="connsiteY47" fmla="*/ 395859 h 3954970"/>
              <a:gd name="connsiteX48" fmla="*/ 2249306 w 8719305"/>
              <a:gd name="connsiteY48" fmla="*/ 658922 h 3954970"/>
              <a:gd name="connsiteX49" fmla="*/ 3019616 w 8719305"/>
              <a:gd name="connsiteY49" fmla="*/ 658922 h 3954970"/>
              <a:gd name="connsiteX50" fmla="*/ 3020379 w 8719305"/>
              <a:gd name="connsiteY50" fmla="*/ 659551 h 3954970"/>
              <a:gd name="connsiteX51" fmla="*/ 2437858 w 8719305"/>
              <a:gd name="connsiteY51" fmla="*/ 659551 h 3954970"/>
              <a:gd name="connsiteX52" fmla="*/ 2833355 w 8719305"/>
              <a:gd name="connsiteY52" fmla="*/ 1063177 h 3954970"/>
              <a:gd name="connsiteX53" fmla="*/ 2591804 w 8719305"/>
              <a:gd name="connsiteY53" fmla="*/ 1435084 h 3954970"/>
              <a:gd name="connsiteX54" fmla="*/ 2535326 w 8719305"/>
              <a:gd name="connsiteY54" fmla="*/ 1452976 h 3954970"/>
              <a:gd name="connsiteX55" fmla="*/ 460004 w 8719305"/>
              <a:gd name="connsiteY55" fmla="*/ 1452976 h 3954970"/>
              <a:gd name="connsiteX56" fmla="*/ 0 w 8719305"/>
              <a:gd name="connsiteY56" fmla="*/ 1912979 h 3954970"/>
              <a:gd name="connsiteX57" fmla="*/ 460004 w 8719305"/>
              <a:gd name="connsiteY57" fmla="*/ 2372982 h 3954970"/>
              <a:gd name="connsiteX58" fmla="*/ 1879581 w 8719305"/>
              <a:gd name="connsiteY58" fmla="*/ 2372982 h 3954970"/>
              <a:gd name="connsiteX59" fmla="*/ 1922366 w 8719305"/>
              <a:gd name="connsiteY59" fmla="*/ 2386263 h 3954970"/>
              <a:gd name="connsiteX60" fmla="*/ 2087318 w 8719305"/>
              <a:gd name="connsiteY60" fmla="*/ 2635118 h 3954970"/>
              <a:gd name="connsiteX61" fmla="*/ 1922366 w 8719305"/>
              <a:gd name="connsiteY61" fmla="*/ 2883972 h 3954970"/>
              <a:gd name="connsiteX62" fmla="*/ 1894860 w 8719305"/>
              <a:gd name="connsiteY62" fmla="*/ 2892510 h 3954970"/>
              <a:gd name="connsiteX63" fmla="*/ 1655957 w 8719305"/>
              <a:gd name="connsiteY63" fmla="*/ 2892510 h 3954970"/>
              <a:gd name="connsiteX64" fmla="*/ 1129503 w 8719305"/>
              <a:gd name="connsiteY64" fmla="*/ 3418965 h 3954970"/>
              <a:gd name="connsiteX65" fmla="*/ 1655957 w 8719305"/>
              <a:gd name="connsiteY65" fmla="*/ 3945419 h 3954970"/>
              <a:gd name="connsiteX66" fmla="*/ 3285493 w 8719305"/>
              <a:gd name="connsiteY66" fmla="*/ 3945419 h 3954970"/>
              <a:gd name="connsiteX67" fmla="*/ 7537533 w 8719305"/>
              <a:gd name="connsiteY67" fmla="*/ 3954970 h 3954970"/>
              <a:gd name="connsiteX68" fmla="*/ 7896790 w 8719305"/>
              <a:gd name="connsiteY68" fmla="*/ 3954970 h 3954970"/>
              <a:gd name="connsiteX69" fmla="*/ 8292287 w 8719305"/>
              <a:gd name="connsiteY69" fmla="*/ 3559473 h 3954970"/>
              <a:gd name="connsiteX70" fmla="*/ 7896790 w 8719305"/>
              <a:gd name="connsiteY70" fmla="*/ 3163976 h 3954970"/>
              <a:gd name="connsiteX71" fmla="*/ 7537533 w 8719305"/>
              <a:gd name="connsiteY71" fmla="*/ 3163976 h 3954970"/>
              <a:gd name="connsiteX72" fmla="*/ 7142036 w 8719305"/>
              <a:gd name="connsiteY72" fmla="*/ 3559473 h 3954970"/>
              <a:gd name="connsiteX73" fmla="*/ 7537533 w 8719305"/>
              <a:gd name="connsiteY73" fmla="*/ 3954970 h 39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19305" h="3954970">
                <a:moveTo>
                  <a:pt x="529351" y="329462"/>
                </a:moveTo>
                <a:lnTo>
                  <a:pt x="529351" y="329461"/>
                </a:lnTo>
                <a:lnTo>
                  <a:pt x="529351" y="329461"/>
                </a:lnTo>
                <a:close/>
                <a:moveTo>
                  <a:pt x="858812" y="658922"/>
                </a:moveTo>
                <a:lnTo>
                  <a:pt x="1309820" y="658922"/>
                </a:lnTo>
                <a:cubicBezTo>
                  <a:pt x="1491776" y="658922"/>
                  <a:pt x="1639281" y="511417"/>
                  <a:pt x="1639281" y="329461"/>
                </a:cubicBezTo>
                <a:lnTo>
                  <a:pt x="1639280" y="329461"/>
                </a:lnTo>
                <a:cubicBezTo>
                  <a:pt x="1639280" y="147505"/>
                  <a:pt x="1491775" y="0"/>
                  <a:pt x="1309819" y="0"/>
                </a:cubicBezTo>
                <a:lnTo>
                  <a:pt x="858812" y="1"/>
                </a:lnTo>
                <a:cubicBezTo>
                  <a:pt x="722345" y="1"/>
                  <a:pt x="605257" y="82972"/>
                  <a:pt x="555242" y="201221"/>
                </a:cubicBezTo>
                <a:lnTo>
                  <a:pt x="529351" y="329461"/>
                </a:lnTo>
                <a:lnTo>
                  <a:pt x="555242" y="457702"/>
                </a:lnTo>
                <a:cubicBezTo>
                  <a:pt x="605257" y="575950"/>
                  <a:pt x="722345" y="658922"/>
                  <a:pt x="858812" y="658922"/>
                </a:cubicBezTo>
                <a:close/>
                <a:moveTo>
                  <a:pt x="8340570" y="766782"/>
                </a:moveTo>
                <a:cubicBezTo>
                  <a:pt x="8549740" y="766782"/>
                  <a:pt x="8719305" y="597217"/>
                  <a:pt x="8719305" y="388047"/>
                </a:cubicBezTo>
                <a:cubicBezTo>
                  <a:pt x="8719305" y="384943"/>
                  <a:pt x="8719304" y="381839"/>
                  <a:pt x="8719304" y="378735"/>
                </a:cubicBezTo>
                <a:cubicBezTo>
                  <a:pt x="8719304" y="169565"/>
                  <a:pt x="8549739" y="0"/>
                  <a:pt x="8340569" y="0"/>
                </a:cubicBezTo>
                <a:lnTo>
                  <a:pt x="8340570" y="1"/>
                </a:lnTo>
                <a:cubicBezTo>
                  <a:pt x="8131400" y="1"/>
                  <a:pt x="7961835" y="169566"/>
                  <a:pt x="7961835" y="378736"/>
                </a:cubicBezTo>
                <a:lnTo>
                  <a:pt x="7961835" y="388047"/>
                </a:lnTo>
                <a:cubicBezTo>
                  <a:pt x="7961835" y="597217"/>
                  <a:pt x="8131400" y="766782"/>
                  <a:pt x="8340570" y="766782"/>
                </a:cubicBezTo>
                <a:close/>
                <a:moveTo>
                  <a:pt x="3297347" y="3946614"/>
                </a:moveTo>
                <a:lnTo>
                  <a:pt x="6473661" y="3946614"/>
                </a:lnTo>
                <a:cubicBezTo>
                  <a:pt x="6678261" y="3946614"/>
                  <a:pt x="6844122" y="3780753"/>
                  <a:pt x="6844122" y="3576153"/>
                </a:cubicBezTo>
                <a:cubicBezTo>
                  <a:pt x="6844122" y="3397128"/>
                  <a:pt x="6717135" y="3247762"/>
                  <a:pt x="6548322" y="3213218"/>
                </a:cubicBezTo>
                <a:lnTo>
                  <a:pt x="6473681" y="3205694"/>
                </a:lnTo>
                <a:lnTo>
                  <a:pt x="6479775" y="3205694"/>
                </a:lnTo>
                <a:cubicBezTo>
                  <a:pt x="6247635" y="3205694"/>
                  <a:pt x="6059448" y="3013762"/>
                  <a:pt x="6059448" y="2777003"/>
                </a:cubicBezTo>
                <a:cubicBezTo>
                  <a:pt x="6059448" y="2599433"/>
                  <a:pt x="6165303" y="2447079"/>
                  <a:pt x="6316165" y="2382000"/>
                </a:cubicBezTo>
                <a:lnTo>
                  <a:pt x="6373366" y="2363891"/>
                </a:lnTo>
                <a:lnTo>
                  <a:pt x="6831165" y="2363891"/>
                </a:lnTo>
                <a:cubicBezTo>
                  <a:pt x="7175485" y="2363891"/>
                  <a:pt x="7454612" y="2128189"/>
                  <a:pt x="7454612" y="1837436"/>
                </a:cubicBezTo>
                <a:cubicBezTo>
                  <a:pt x="7454612" y="1546684"/>
                  <a:pt x="7175485" y="1310982"/>
                  <a:pt x="6831165" y="1310982"/>
                </a:cubicBezTo>
                <a:lnTo>
                  <a:pt x="5948493" y="1310982"/>
                </a:lnTo>
                <a:lnTo>
                  <a:pt x="5924287" y="1308498"/>
                </a:lnTo>
                <a:cubicBezTo>
                  <a:pt x="5801216" y="1282867"/>
                  <a:pt x="5708638" y="1172037"/>
                  <a:pt x="5708638" y="1039201"/>
                </a:cubicBezTo>
                <a:cubicBezTo>
                  <a:pt x="5708638" y="906364"/>
                  <a:pt x="5801216" y="795535"/>
                  <a:pt x="5924287" y="769904"/>
                </a:cubicBezTo>
                <a:lnTo>
                  <a:pt x="5954712" y="766782"/>
                </a:lnTo>
                <a:lnTo>
                  <a:pt x="7299296" y="766782"/>
                </a:lnTo>
                <a:cubicBezTo>
                  <a:pt x="7511037" y="766782"/>
                  <a:pt x="7682687" y="595132"/>
                  <a:pt x="7682687" y="383391"/>
                </a:cubicBezTo>
                <a:lnTo>
                  <a:pt x="7682686" y="383391"/>
                </a:lnTo>
                <a:cubicBezTo>
                  <a:pt x="7682686" y="171650"/>
                  <a:pt x="7511036" y="0"/>
                  <a:pt x="7299295" y="0"/>
                </a:cubicBezTo>
                <a:lnTo>
                  <a:pt x="4639734" y="1"/>
                </a:lnTo>
                <a:lnTo>
                  <a:pt x="4639728" y="0"/>
                </a:lnTo>
                <a:lnTo>
                  <a:pt x="2249306" y="1"/>
                </a:lnTo>
                <a:cubicBezTo>
                  <a:pt x="2090095" y="1"/>
                  <a:pt x="1957260" y="112934"/>
                  <a:pt x="1926539" y="263064"/>
                </a:cubicBezTo>
                <a:lnTo>
                  <a:pt x="1919845" y="329461"/>
                </a:lnTo>
                <a:lnTo>
                  <a:pt x="1926539" y="395859"/>
                </a:lnTo>
                <a:cubicBezTo>
                  <a:pt x="1957260" y="545988"/>
                  <a:pt x="2090095" y="658922"/>
                  <a:pt x="2249306" y="658922"/>
                </a:cubicBezTo>
                <a:lnTo>
                  <a:pt x="3019616" y="658922"/>
                </a:lnTo>
                <a:lnTo>
                  <a:pt x="3020379" y="659551"/>
                </a:lnTo>
                <a:lnTo>
                  <a:pt x="2437858" y="659551"/>
                </a:lnTo>
                <a:cubicBezTo>
                  <a:pt x="2656285" y="659551"/>
                  <a:pt x="2833355" y="840260"/>
                  <a:pt x="2833355" y="1063177"/>
                </a:cubicBezTo>
                <a:cubicBezTo>
                  <a:pt x="2833355" y="1230364"/>
                  <a:pt x="2733753" y="1373810"/>
                  <a:pt x="2591804" y="1435084"/>
                </a:cubicBezTo>
                <a:lnTo>
                  <a:pt x="2535326" y="1452976"/>
                </a:lnTo>
                <a:lnTo>
                  <a:pt x="460004" y="1452976"/>
                </a:lnTo>
                <a:cubicBezTo>
                  <a:pt x="205952" y="1452976"/>
                  <a:pt x="0" y="1658926"/>
                  <a:pt x="0" y="1912979"/>
                </a:cubicBezTo>
                <a:cubicBezTo>
                  <a:pt x="0" y="2167032"/>
                  <a:pt x="205952" y="2372982"/>
                  <a:pt x="460004" y="2372982"/>
                </a:cubicBezTo>
                <a:lnTo>
                  <a:pt x="1879581" y="2372982"/>
                </a:lnTo>
                <a:lnTo>
                  <a:pt x="1922366" y="2386263"/>
                </a:lnTo>
                <a:cubicBezTo>
                  <a:pt x="2019301" y="2427263"/>
                  <a:pt x="2087318" y="2523247"/>
                  <a:pt x="2087318" y="2635118"/>
                </a:cubicBezTo>
                <a:cubicBezTo>
                  <a:pt x="2087318" y="2746988"/>
                  <a:pt x="2019301" y="2842972"/>
                  <a:pt x="1922366" y="2883972"/>
                </a:cubicBezTo>
                <a:lnTo>
                  <a:pt x="1894860" y="2892510"/>
                </a:lnTo>
                <a:lnTo>
                  <a:pt x="1655957" y="2892510"/>
                </a:lnTo>
                <a:cubicBezTo>
                  <a:pt x="1365205" y="2892510"/>
                  <a:pt x="1129503" y="3128212"/>
                  <a:pt x="1129503" y="3418965"/>
                </a:cubicBezTo>
                <a:cubicBezTo>
                  <a:pt x="1129503" y="3709718"/>
                  <a:pt x="1365205" y="3945419"/>
                  <a:pt x="1655957" y="3945419"/>
                </a:cubicBezTo>
                <a:lnTo>
                  <a:pt x="3285493" y="3945419"/>
                </a:lnTo>
                <a:close/>
                <a:moveTo>
                  <a:pt x="7537533" y="3954970"/>
                </a:moveTo>
                <a:lnTo>
                  <a:pt x="7896790" y="3954970"/>
                </a:lnTo>
                <a:cubicBezTo>
                  <a:pt x="8115217" y="3954970"/>
                  <a:pt x="8292287" y="3777900"/>
                  <a:pt x="8292287" y="3559473"/>
                </a:cubicBezTo>
                <a:cubicBezTo>
                  <a:pt x="8292287" y="3341046"/>
                  <a:pt x="8115217" y="3163976"/>
                  <a:pt x="7896790" y="3163976"/>
                </a:cubicBezTo>
                <a:lnTo>
                  <a:pt x="7537533" y="3163976"/>
                </a:lnTo>
                <a:cubicBezTo>
                  <a:pt x="7319106" y="3163976"/>
                  <a:pt x="7142036" y="3341046"/>
                  <a:pt x="7142036" y="3559473"/>
                </a:cubicBezTo>
                <a:cubicBezTo>
                  <a:pt x="7142036" y="3777900"/>
                  <a:pt x="7319106" y="3954970"/>
                  <a:pt x="7537533" y="3954970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2"/>
            </p:custDataLst>
          </p:nvPr>
        </p:nvSpPr>
        <p:spPr>
          <a:xfrm>
            <a:off x="986285" y="1277912"/>
            <a:ext cx="10371830" cy="122869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00" scaled="0"/>
          </a:gradFill>
          <a:ln w="50800">
            <a:solidFill>
              <a:schemeClr val="tx1"/>
            </a:solidFill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" name="矩形 36"/>
          <p:cNvSpPr/>
          <p:nvPr>
            <p:custDataLst>
              <p:tags r:id="rId3"/>
            </p:custDataLst>
          </p:nvPr>
        </p:nvSpPr>
        <p:spPr>
          <a:xfrm>
            <a:off x="833885" y="1125512"/>
            <a:ext cx="10371830" cy="1228692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50800">
            <a:solidFill>
              <a:schemeClr val="tx1"/>
            </a:solidFill>
          </a:ln>
          <a:effectLst>
            <a:outerShdw blurRad="508000" dist="50800" dir="5400000" algn="t" rotWithShape="0">
              <a:srgbClr val="241D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7" name="TextBox 6"/>
          <p:cNvSpPr txBox="1"/>
          <p:nvPr>
            <p:custDataLst>
              <p:tags r:id="rId4"/>
            </p:custDataLst>
          </p:nvPr>
        </p:nvSpPr>
        <p:spPr>
          <a:xfrm>
            <a:off x="3307080" y="1468120"/>
            <a:ext cx="5577205" cy="7080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4000" b="1">
                <a:sym typeface="+mn-ea"/>
              </a:rPr>
              <a:t>Definite Integrals</a:t>
            </a:r>
            <a:endParaRPr lang="en-US" altLang="zh-CN" sz="4000" b="1" spc="30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323" name="矩形: 圆角 322"/>
          <p:cNvSpPr/>
          <p:nvPr>
            <p:custDataLst>
              <p:tags r:id="rId5"/>
            </p:custDataLst>
          </p:nvPr>
        </p:nvSpPr>
        <p:spPr>
          <a:xfrm>
            <a:off x="987425" y="3082925"/>
            <a:ext cx="10389870" cy="3510280"/>
          </a:xfrm>
          <a:prstGeom prst="roundRect">
            <a:avLst>
              <a:gd name="adj" fmla="val 0"/>
            </a:avLst>
          </a:prstGeom>
          <a:pattFill prst="lgCheck">
            <a:fgClr>
              <a:schemeClr val="accent2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  <a:effectLst>
            <a:outerShdw blurRad="508000" dist="38100" dir="5400000" algn="t" rotWithShape="0">
              <a:srgbClr val="241DB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2" name="矩形: 圆角 131"/>
          <p:cNvSpPr/>
          <p:nvPr>
            <p:custDataLst>
              <p:tags r:id="rId6"/>
            </p:custDataLst>
          </p:nvPr>
        </p:nvSpPr>
        <p:spPr>
          <a:xfrm>
            <a:off x="843915" y="2940050"/>
            <a:ext cx="10389870" cy="35102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0" dist="38100" dir="5400000" algn="t" rotWithShape="0">
              <a:srgbClr val="241DB5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0" name="Freeform 1388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063422" y="3144241"/>
            <a:ext cx="356938" cy="415613"/>
          </a:xfrm>
          <a:custGeom>
            <a:avLst/>
            <a:gdLst>
              <a:gd name="T0" fmla="*/ 0 w 74"/>
              <a:gd name="T1" fmla="*/ 0 h 86"/>
              <a:gd name="T2" fmla="*/ 0 w 74"/>
              <a:gd name="T3" fmla="*/ 210721385 h 86"/>
              <a:gd name="T4" fmla="*/ 181309910 w 74"/>
              <a:gd name="T5" fmla="*/ 105360692 h 86"/>
              <a:gd name="T6" fmla="*/ 0 w 74"/>
              <a:gd name="T7" fmla="*/ 0 h 86"/>
              <a:gd name="T8" fmla="*/ 24500704 w 74"/>
              <a:gd name="T9" fmla="*/ 41654738 h 86"/>
              <a:gd name="T10" fmla="*/ 134757789 w 74"/>
              <a:gd name="T11" fmla="*/ 105360692 h 86"/>
              <a:gd name="T12" fmla="*/ 24500704 w 74"/>
              <a:gd name="T13" fmla="*/ 169066647 h 86"/>
              <a:gd name="T14" fmla="*/ 24500704 w 74"/>
              <a:gd name="T15" fmla="*/ 41654738 h 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4" h="86">
                <a:moveTo>
                  <a:pt x="0" y="0"/>
                </a:moveTo>
                <a:lnTo>
                  <a:pt x="0" y="86"/>
                </a:lnTo>
                <a:lnTo>
                  <a:pt x="74" y="43"/>
                </a:lnTo>
                <a:lnTo>
                  <a:pt x="0" y="0"/>
                </a:lnTo>
                <a:close/>
                <a:moveTo>
                  <a:pt x="10" y="17"/>
                </a:moveTo>
                <a:lnTo>
                  <a:pt x="55" y="43"/>
                </a:lnTo>
                <a:lnTo>
                  <a:pt x="10" y="69"/>
                </a:lnTo>
                <a:lnTo>
                  <a:pt x="10" y="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>
            <a:normAutofit/>
          </a:bodyPr>
          <a:lstStyle/>
          <a:p>
            <a:endParaRPr lang="id-ID">
              <a:latin typeface="Arial" panose="020B0604020202020204" pitchFamily="34" charset="0"/>
              <a:cs typeface="+mn-ea"/>
              <a:sym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31950" y="4678045"/>
            <a:ext cx="2820670" cy="1042237"/>
            <a:chOff x="2525" y="6265"/>
            <a:chExt cx="2859" cy="893"/>
          </a:xfrm>
        </p:grpSpPr>
        <p:sp>
          <p:nvSpPr>
            <p:cNvPr id="186" name="TextBox 10"/>
            <p:cNvSpPr txBox="1"/>
            <p:nvPr>
              <p:custDataLst>
                <p:tags r:id="rId8"/>
              </p:custDataLst>
            </p:nvPr>
          </p:nvSpPr>
          <p:spPr>
            <a:xfrm>
              <a:off x="2525" y="6456"/>
              <a:ext cx="2859" cy="62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Arial" panose="020B0604020202020204" pitchFamily="34" charset="0"/>
                  <a:cs typeface="+mn-ea"/>
                  <a:sym typeface="+mn-lt"/>
                </a:rPr>
                <a:t>A =     </a:t>
              </a:r>
              <a:r>
                <a:rPr lang="en-US" altLang="zh-CN" sz="2800" b="1" i="1" dirty="0">
                  <a:latin typeface="Arial" panose="020B0604020202020204" pitchFamily="34" charset="0"/>
                  <a:ea typeface="Arial" panose="020B0604020202020204" pitchFamily="34" charset="0"/>
                  <a:cs typeface="+mn-ea"/>
                  <a:sym typeface="+mn-lt"/>
                </a:rPr>
                <a:t>f</a:t>
              </a:r>
              <a:r>
                <a:rPr lang="en-US" altLang="zh-CN" sz="2800" b="1" dirty="0">
                  <a:latin typeface="Arial" panose="020B0604020202020204" pitchFamily="34" charset="0"/>
                  <a:ea typeface="Arial" panose="020B0604020202020204" pitchFamily="34" charset="0"/>
                  <a:cs typeface="+mn-ea"/>
                  <a:sym typeface="+mn-lt"/>
                </a:rPr>
                <a:t>(x</a:t>
              </a:r>
              <a:r>
                <a:rPr lang="en-US" altLang="zh-CN" sz="1400" b="1" i="1" dirty="0">
                  <a:latin typeface="Arial" panose="020B0604020202020204" pitchFamily="34" charset="0"/>
                  <a:ea typeface="Arial" panose="020B0604020202020204" pitchFamily="34" charset="0"/>
                  <a:cs typeface="+mn-ea"/>
                  <a:sym typeface="+mn-lt"/>
                </a:rPr>
                <a:t>i</a:t>
              </a:r>
              <a:r>
                <a:rPr lang="en-US" altLang="zh-CN" sz="2800" b="1" dirty="0">
                  <a:latin typeface="Arial" panose="020B0604020202020204" pitchFamily="34" charset="0"/>
                  <a:ea typeface="Arial" panose="020B0604020202020204" pitchFamily="34" charset="0"/>
                  <a:cs typeface="+mn-ea"/>
                  <a:sym typeface="+mn-lt"/>
                </a:rPr>
                <a:t>)Δx</a:t>
              </a:r>
              <a:endParaRPr lang="en-US" altLang="zh-CN" sz="28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endParaRPr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3217" y="6265"/>
              <a:ext cx="458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b="1"/>
                <a:t>N</a:t>
              </a:r>
              <a:endParaRPr lang="en-US" sz="1600" b="1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110" y="6764"/>
              <a:ext cx="82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 i="1"/>
                <a:t>i</a:t>
              </a:r>
              <a:r>
                <a:rPr lang="en-US" sz="2400" b="1"/>
                <a:t>=1</a:t>
              </a:r>
              <a:endParaRPr lang="en-US" sz="2400" b="1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3154" y="6378"/>
              <a:ext cx="672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4000" b="1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Σ</a:t>
              </a:r>
              <a:endParaRPr lang="en-US" altLang="zh-CN" sz="4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1588135" y="3374390"/>
            <a:ext cx="93091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A = ΔA</a:t>
            </a:r>
            <a:r>
              <a:rPr lang="en-US" altLang="zh-CN" sz="14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1</a:t>
            </a:r>
            <a:r>
              <a:rPr lang="en-US" altLang="zh-CN" sz="28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 + ΔA</a:t>
            </a:r>
            <a:r>
              <a:rPr lang="en-US" altLang="zh-CN" sz="14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2</a:t>
            </a:r>
            <a:r>
              <a:rPr lang="en-US" altLang="zh-CN" sz="28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 + ΔA</a:t>
            </a:r>
            <a:r>
              <a:rPr lang="en-US" altLang="zh-CN" sz="14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3</a:t>
            </a:r>
            <a:r>
              <a:rPr lang="en-US" altLang="zh-CN" sz="28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 + ΔA</a:t>
            </a:r>
            <a:r>
              <a:rPr lang="en-US" altLang="zh-CN" sz="14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4</a:t>
            </a:r>
            <a:endParaRPr lang="en-US" altLang="zh-CN" sz="2800" b="1" dirty="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  <a:p>
            <a:r>
              <a:rPr lang="en-US" altLang="zh-CN" sz="28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A ≈ </a:t>
            </a:r>
            <a:r>
              <a:rPr lang="en-US" altLang="zh-CN" sz="2800" b="1" i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f</a:t>
            </a:r>
            <a:r>
              <a:rPr lang="en-US" altLang="zh-CN" sz="28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(x</a:t>
            </a:r>
            <a:r>
              <a:rPr lang="en-US" altLang="zh-CN" sz="14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1</a:t>
            </a:r>
            <a:r>
              <a:rPr lang="en-US" altLang="zh-CN" sz="28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)Δx + </a:t>
            </a:r>
            <a:r>
              <a:rPr lang="en-US" altLang="zh-CN" sz="2800" b="1" i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f</a:t>
            </a:r>
            <a:r>
              <a:rPr lang="en-US" altLang="zh-CN" sz="28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(x</a:t>
            </a:r>
            <a:r>
              <a:rPr lang="en-US" altLang="zh-CN" sz="14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2</a:t>
            </a:r>
            <a:r>
              <a:rPr lang="en-US" altLang="zh-CN" sz="28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)Δx + </a:t>
            </a:r>
            <a:r>
              <a:rPr lang="en-US" altLang="zh-CN" sz="2800" b="1" i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f</a:t>
            </a:r>
            <a:r>
              <a:rPr lang="en-US" altLang="zh-CN" sz="28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(x</a:t>
            </a:r>
            <a:r>
              <a:rPr lang="en-US" altLang="zh-CN" sz="14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3</a:t>
            </a:r>
            <a:r>
              <a:rPr lang="en-US" altLang="zh-CN" sz="28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)Δx + </a:t>
            </a:r>
            <a:r>
              <a:rPr lang="en-US" altLang="zh-CN" sz="2800" b="1" i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f</a:t>
            </a:r>
            <a:r>
              <a:rPr lang="en-US" altLang="zh-CN" sz="28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(x</a:t>
            </a:r>
            <a:r>
              <a:rPr lang="en-US" altLang="zh-CN" sz="14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4</a:t>
            </a:r>
            <a:r>
              <a:rPr lang="en-US" altLang="zh-CN" sz="2800" b="1" dirty="0"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)Δx</a:t>
            </a:r>
            <a:endParaRPr lang="en-US" altLang="zh-CN" sz="2800" b="1" dirty="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  <a:p>
            <a:endParaRPr lang="en-US" altLang="zh-CN" sz="2800" b="1" dirty="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  <a:p>
            <a:endParaRPr lang="en-US" altLang="zh-CN" sz="2800" b="1" dirty="0"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3899788" y="4127503"/>
            <a:ext cx="4419601" cy="422275"/>
          </a:xfrm>
        </p:spPr>
        <p:txBody>
          <a:bodyPr/>
          <a:lstStyle/>
          <a:p>
            <a:r>
              <a:rPr lang="en-US" altLang="zh-CN"/>
              <a:t>END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  <p:tag name="KSO_WM_SLIDE_BACKGROUND_MASK_FLAG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  <p:tag name="KSO_WM_UNIT_BK_DARK_LIGHT" val="2"/>
  <p:tag name="KSO_WM_SLIDE_BACKGROUND_MASK_FLAG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  <p:tag name="KSO_WM_SLIDE_BACKGROUND_MASK_FLAG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  <p:tag name="KSO_WM_SLIDE_BACKGROUND_MASK_FLAG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  <p:tag name="KSO_WM_SLIDE_BACKGROUND_MASK_FLAG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  <p:tag name="KSO_WM_SLIDE_BACKGROUND_MASK_FLAG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K_DARK_LIGHT" val="2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SUBTYPE" val="h"/>
  <p:tag name="KSO_WM_UNIT_TYPE" val="i"/>
  <p:tag name="KSO_WM_UNIT_INDEX" val="2"/>
  <p:tag name="KSO_WM_UNIT_BK_DARK_LIGHT" val="2"/>
  <p:tag name="KSO_WM_SLIDE_BACKGROUND_TYPE" val="frame"/>
  <p:tag name="KSO_WM_SLIDE_BK_DARK_LIGHT" val="2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topBottom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7*i*1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27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27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SHOW_EDIT_AREA_INDICATION" val="0"/>
  <p:tag name="KSO_WM_TEMPLATE_THUMBS_INDEX" val="1、6、7、8、10、13、1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0227"/>
</p:tagLst>
</file>

<file path=ppt/tags/tag632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27_1*a*1"/>
  <p:tag name="KSO_WM_TEMPLATE_CATEGORY" val="custom"/>
  <p:tag name="KSO_WM_TEMPLATE_INDEX" val="20200227"/>
  <p:tag name="KSO_WM_UNIT_LAYERLEVEL" val="1"/>
  <p:tag name="KSO_WM_TAG_VERSION" val="1.0"/>
  <p:tag name="KSO_WM_BEAUTIFY_FLAG" val="#wm#"/>
  <p:tag name="KSO_WM_UNIT_PRESET_TEXT" val="Graduation Defense"/>
</p:tagLst>
</file>

<file path=ppt/tags/tag633.xml><?xml version="1.0" encoding="utf-8"?>
<p:tagLst xmlns:p="http://schemas.openxmlformats.org/presentationml/2006/main">
  <p:tag name="KSO_WM_UNIT_ISCONTENTSTITLE" val="0"/>
  <p:tag name="KSO_WM_UNIT_NOCLEAR" val="0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227_1*b*1"/>
  <p:tag name="KSO_WM_TEMPLATE_CATEGORY" val="custom"/>
  <p:tag name="KSO_WM_TEMPLATE_INDEX" val="20200227"/>
  <p:tag name="KSO_WM_UNIT_LAYERLEVEL" val="1"/>
  <p:tag name="KSO_WM_TAG_VERSION" val="1.0"/>
  <p:tag name="KSO_WM_BEAUTIFY_FLAG" val="#wm#"/>
  <p:tag name="KSO_WM_UNIT_PRESET_TEXT" val="Click here to add text."/>
</p:tagLst>
</file>

<file path=ppt/tags/tag634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4"/>
  <p:tag name="KSO_WM_UNIT_ID" val="custom20200227_1*b*4"/>
  <p:tag name="KSO_WM_TEMPLATE_CATEGORY" val="custom"/>
  <p:tag name="KSO_WM_TEMPLATE_INDEX" val="20200227"/>
  <p:tag name="KSO_WM_UNIT_LAYERLEVEL" val="1"/>
  <p:tag name="KSO_WM_TAG_VERSION" val="1.0"/>
  <p:tag name="KSO_WM_BEAUTIFY_FLAG" val="#wm#"/>
  <p:tag name="KSO_WM_UNIT_PRESET_TEXT" val="2019/01/01"/>
</p:tagLst>
</file>

<file path=ppt/tags/tag635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0227_1*b*2"/>
  <p:tag name="KSO_WM_TEMPLATE_CATEGORY" val="custom"/>
  <p:tag name="KSO_WM_TEMPLATE_INDEX" val="20200227"/>
  <p:tag name="KSO_WM_UNIT_LAYERLEVEL" val="1"/>
  <p:tag name="KSO_WM_TAG_VERSION" val="1.0"/>
  <p:tag name="KSO_WM_BEAUTIFY_FLAG" val="#wm#"/>
  <p:tag name="KSO_WM_UNIT_PRESET_TEXT" val="Reporter Name"/>
</p:tagLst>
</file>

<file path=ppt/tags/tag636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0227_1*b*3"/>
  <p:tag name="KSO_WM_TEMPLATE_CATEGORY" val="custom"/>
  <p:tag name="KSO_WM_TEMPLATE_INDEX" val="20200227"/>
  <p:tag name="KSO_WM_UNIT_LAYERLEVEL" val="1"/>
  <p:tag name="KSO_WM_TAG_VERSION" val="1.0"/>
  <p:tag name="KSO_WM_BEAUTIFY_FLAG" val="#wm#"/>
  <p:tag name="KSO_WM_UNIT_PRESET_TEXT" val="Report Date"/>
</p:tagLst>
</file>

<file path=ppt/tags/tag637.xml><?xml version="1.0" encoding="utf-8"?>
<p:tagLst xmlns:p="http://schemas.openxmlformats.org/presentationml/2006/main">
  <p:tag name="KSO_WM_TEMPLATE_THUMBS_INDEX" val="1、6、7、8、10、13、15"/>
  <p:tag name="KSO_WM_SLIDE_COVER_HASPICTURE" val="2"/>
  <p:tag name="KSO_WM_SLIDE_ID" val="custom2020022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0227"/>
  <p:tag name="KSO_WM_SLIDE_LAYOUT" val="a_b"/>
  <p:tag name="KSO_WM_SLIDE_LAYOUT_CNT" val="1_4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0227_2*i*2"/>
  <p:tag name="KSO_WM_UNIT_LAYERLEVEL" val="1"/>
  <p:tag name="KSO_WM_TAG_VERSION" val="1.0"/>
  <p:tag name="KSO_WM_BEAUTIFY_FLAG" val="#wm#"/>
  <p:tag name="KSO_WM_DIAGRAM_GROUP_CODE" val="l1-1"/>
  <p:tag name="KSO_WM_TEMPLATE_CATEGORY" val="custom"/>
  <p:tag name="KSO_WM_TEMPLATE_INDEX" val="20200227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0227_2*i*1"/>
  <p:tag name="KSO_WM_UNIT_LAYERLEVEL" val="1"/>
  <p:tag name="KSO_WM_TAG_VERSION" val="1.0"/>
  <p:tag name="KSO_WM_BEAUTIFY_FLAG" val="#wm#"/>
  <p:tag name="KSO_WM_DIAGRAM_GROUP_CODE" val="l1-1"/>
  <p:tag name="KSO_WM_TEMPLATE_CATEGORY" val="custom"/>
  <p:tag name="KSO_WM_TEMPLATE_INDEX" val="20200227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0227_2*i*3"/>
  <p:tag name="KSO_WM_UNIT_LAYERLEVEL" val="1"/>
  <p:tag name="KSO_WM_TAG_VERSION" val="1.0"/>
  <p:tag name="KSO_WM_BEAUTIFY_FLAG" val="#wm#"/>
  <p:tag name="KSO_WM_DIAGRAM_GROUP_CODE" val="l1-1"/>
  <p:tag name="KSO_WM_TEMPLATE_CATEGORY" val="custom"/>
  <p:tag name="KSO_WM_TEMPLATE_INDEX" val="20200227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0227_2*i*4"/>
  <p:tag name="KSO_WM_UNIT_LAYERLEVEL" val="1"/>
  <p:tag name="KSO_WM_TAG_VERSION" val="1.0"/>
  <p:tag name="KSO_WM_BEAUTIFY_FLAG" val="#wm#"/>
  <p:tag name="KSO_WM_DIAGRAM_GROUP_CODE" val="l1-1"/>
  <p:tag name="KSO_WM_TEMPLATE_CATEGORY" val="custom"/>
  <p:tag name="KSO_WM_TEMPLATE_INDEX" val="20200227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0227_2*l_h_i*1_1_1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0227_2*l_h_i*1_1_2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0227_2*l_h_f*1_1_1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0227_2*l_h_i*1_1_3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0227_2*l_h_i*1_2_1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0227_2*l_h_i*1_2_2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0227_2*l_h_i*1_2_3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custom20200227_2*l_h_i*1_2_4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custom20200227_2*l_h_i*1_2_5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6"/>
  <p:tag name="KSO_WM_UNIT_ID" val="custom20200227_2*l_h_i*1_2_6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0227_2*l_h_f*1_2_1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ISCONTENTSTITLE" val="1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0227_6*a*1"/>
  <p:tag name="KSO_WM_TEMPLATE_CATEGORY" val="custom"/>
  <p:tag name="KSO_WM_TEMPLATE_INDEX" val="20200227"/>
  <p:tag name="KSO_WM_UNIT_LAYERLEVEL" val="1"/>
  <p:tag name="KSO_WM_TAG_VERSION" val="1.0"/>
  <p:tag name="KSO_WM_BEAUTIFY_FLAG" val="#wm#"/>
  <p:tag name="KSO_WM_UNIT_PRESET_TEXT" val="CONTENTS"/>
</p:tagLst>
</file>

<file path=ppt/tags/tag654.xml><?xml version="1.0" encoding="utf-8"?>
<p:tagLst xmlns:p="http://schemas.openxmlformats.org/presentationml/2006/main">
  <p:tag name="KSO_WM_SLIDE_ID" val="custom20200227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0227"/>
  <p:tag name="KSO_WM_SLIDE_LAYOUT" val="a_l"/>
  <p:tag name="KSO_WM_SLIDE_LAYOUT_CNT" val="1_1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0227_3*i*2"/>
  <p:tag name="KSO_WM_TEMPLATE_CATEGORY" val="custom"/>
  <p:tag name="KSO_WM_TEMPLATE_INDEX" val="20200227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0227_3*i*1"/>
  <p:tag name="KSO_WM_TEMPLATE_CATEGORY" val="custom"/>
  <p:tag name="KSO_WM_TEMPLATE_INDEX" val="20200227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0227_3*i*3"/>
  <p:tag name="KSO_WM_TEMPLATE_CATEGORY" val="custom"/>
  <p:tag name="KSO_WM_TEMPLATE_INDEX" val="20200227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0227_3*i*4"/>
  <p:tag name="KSO_WM_TEMPLATE_CATEGORY" val="custom"/>
  <p:tag name="KSO_WM_TEMPLATE_INDEX" val="20200227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0227_3*l_h_i*1_1_1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0227_3*l_h_i*1_1_2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0227_3*l_h_f*1_1_1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0227_3*l_h_i*1_1_3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0227_3*l_h_i*1_3_1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0227_3*l_h_i*1_3_2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ISCONTENTSTITLE" val="1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0227_3*a*1"/>
  <p:tag name="KSO_WM_TEMPLATE_CATEGORY" val="custom"/>
  <p:tag name="KSO_WM_TEMPLATE_INDEX" val="20200227"/>
  <p:tag name="KSO_WM_UNIT_LAYERLEVEL" val="1"/>
  <p:tag name="KSO_WM_TAG_VERSION" val="1.0"/>
  <p:tag name="KSO_WM_BEAUTIFY_FLAG" val="#wm#"/>
  <p:tag name="KSO_WM_UNIT_PRESET_TEXT" val="CONTENTS"/>
</p:tagLst>
</file>

<file path=ppt/tags/tag6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0227_6*l_h_i*1_4_3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0227_3*l_h_f*1_2_1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SLIDE_ID" val="custom20200227_3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0227"/>
  <p:tag name="KSO_WM_SLIDE_LAYOUT" val="a_l"/>
  <p:tag name="KSO_WM_SLIDE_LAYOUT_CNT" val="1_1"/>
</p:tagLst>
</file>

<file path=ppt/tags/tag6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0227_4*i*2"/>
  <p:tag name="KSO_WM_TEMPLATE_CATEGORY" val="custom"/>
  <p:tag name="KSO_WM_TEMPLATE_INDEX" val="20200227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0227_4*i*1"/>
  <p:tag name="KSO_WM_TEMPLATE_CATEGORY" val="custom"/>
  <p:tag name="KSO_WM_TEMPLATE_INDEX" val="20200227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0227_4*i*3"/>
  <p:tag name="KSO_WM_TEMPLATE_CATEGORY" val="custom"/>
  <p:tag name="KSO_WM_TEMPLATE_INDEX" val="20200227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0227_4*i*4"/>
  <p:tag name="KSO_WM_TEMPLATE_CATEGORY" val="custom"/>
  <p:tag name="KSO_WM_TEMPLATE_INDEX" val="20200227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0227_4*l_h_i*1_1_1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0227_4*l_h_i*1_1_2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0227_4*l_h_f*1_1_1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0227_4*l_h_i*1_1_3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0227_4*l_h_i*1_2_1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0227_4*l_h_i*1_2_2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0227_4*l_h_i*1_2_3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custom20200227_4*l_h_i*1_2_4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custom20200227_4*l_h_i*1_2_5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6"/>
  <p:tag name="KSO_WM_UNIT_ID" val="custom20200227_4*l_h_i*1_2_6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0227_4*l_h_f*1_2_1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0227_4*l_h_i*1_3_1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0227_4*l_h_i*1_3_2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0227_4*l_h_i*1_3_3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0227_4*l_h_f*1_3_1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UNIT_ISCONTENTSTITLE" val="1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0227_4*a*1"/>
  <p:tag name="KSO_WM_TEMPLATE_CATEGORY" val="custom"/>
  <p:tag name="KSO_WM_TEMPLATE_INDEX" val="20200227"/>
  <p:tag name="KSO_WM_UNIT_LAYERLEVEL" val="1"/>
  <p:tag name="KSO_WM_TAG_VERSION" val="1.0"/>
  <p:tag name="KSO_WM_BEAUTIFY_FLAG" val="#wm#"/>
  <p:tag name="KSO_WM_UNIT_PRESET_TEXT" val="CONTENTS"/>
</p:tagLst>
</file>

<file path=ppt/tags/tag689.xml><?xml version="1.0" encoding="utf-8"?>
<p:tagLst xmlns:p="http://schemas.openxmlformats.org/presentationml/2006/main"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0227_4*l_h_f*1_2_1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90.xml><?xml version="1.0" encoding="utf-8"?>
<p:tagLst xmlns:p="http://schemas.openxmlformats.org/presentationml/2006/main">
  <p:tag name="KSO_WM_SLIDE_ID" val="custom20200227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0227"/>
  <p:tag name="KSO_WM_SLIDE_LAYOUT" val="a_l"/>
  <p:tag name="KSO_WM_SLIDE_LAYOUT_CNT" val="1_1"/>
</p:tagLst>
</file>

<file path=ppt/tags/tag6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0227_6*i*2"/>
  <p:tag name="KSO_WM_UNIT_LAYERLEVEL" val="1"/>
  <p:tag name="KSO_WM_TAG_VERSION" val="1.0"/>
  <p:tag name="KSO_WM_BEAUTIFY_FLAG" val="#wm#"/>
  <p:tag name="KSO_WM_DIAGRAM_GROUP_CODE" val="l1-1"/>
  <p:tag name="KSO_WM_TEMPLATE_CATEGORY" val="custom"/>
  <p:tag name="KSO_WM_TEMPLATE_INDEX" val="20200227"/>
</p:tagLst>
</file>

<file path=ppt/tags/tag6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0227_6*i*3"/>
  <p:tag name="KSO_WM_UNIT_LAYERLEVEL" val="1"/>
  <p:tag name="KSO_WM_TAG_VERSION" val="1.0"/>
  <p:tag name="KSO_WM_BEAUTIFY_FLAG" val="#wm#"/>
  <p:tag name="KSO_WM_DIAGRAM_GROUP_CODE" val="l1-1"/>
  <p:tag name="KSO_WM_TEMPLATE_CATEGORY" val="custom"/>
  <p:tag name="KSO_WM_TEMPLATE_INDEX" val="20200227"/>
</p:tagLst>
</file>

<file path=ppt/tags/tag6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0227_6*i*4"/>
  <p:tag name="KSO_WM_UNIT_LAYERLEVEL" val="1"/>
  <p:tag name="KSO_WM_TAG_VERSION" val="1.0"/>
  <p:tag name="KSO_WM_BEAUTIFY_FLAG" val="#wm#"/>
  <p:tag name="KSO_WM_DIAGRAM_GROUP_CODE" val="l1-1"/>
  <p:tag name="KSO_WM_TEMPLATE_CATEGORY" val="custom"/>
  <p:tag name="KSO_WM_TEMPLATE_INDEX" val="20200227"/>
</p:tagLst>
</file>

<file path=ppt/tags/tag694.xml><?xml version="1.0" encoding="utf-8"?>
<p:tagLst xmlns:p="http://schemas.openxmlformats.org/presentationml/2006/main">
  <p:tag name="KSO_WM_UNIT_ISCONTENTSTITLE" val="1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0227_6*a*1"/>
  <p:tag name="KSO_WM_TEMPLATE_CATEGORY" val="custom"/>
  <p:tag name="KSO_WM_TEMPLATE_INDEX" val="20200227"/>
  <p:tag name="KSO_WM_UNIT_LAYERLEVEL" val="1"/>
  <p:tag name="KSO_WM_TAG_VERSION" val="1.0"/>
  <p:tag name="KSO_WM_BEAUTIFY_FLAG" val="#wm#"/>
  <p:tag name="KSO_WM_UNIT_PRESET_TEXT" val="CONTENTS"/>
</p:tagLst>
</file>

<file path=ppt/tags/tag6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0227_6*l_h_i*1_1_1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0227_6*l_h_i*1_1_2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0227_6*l_h_i*1_1_3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0227_6*l_h_f*1_1_1"/>
  <p:tag name="KSO_WM_TEMPLATE_CATEGORY" val="custom"/>
  <p:tag name="KSO_WM_TEMPLATE_INDEX" val="20200227"/>
  <p:tag name="KSO_WM_UNIT_LAYERLEVEL" val="1_1_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SLIDE_ID" val="custom20200227_6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0227"/>
  <p:tag name="KSO_WM_SLIDE_LAYOUT" val="a_l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0.xml><?xml version="1.0" encoding="utf-8"?>
<p:tagLst xmlns:p="http://schemas.openxmlformats.org/presentationml/2006/main">
  <p:tag name="KSO_WM_UNIT_ISCONTENTSTITLE" val="0"/>
  <p:tag name="KSO_WM_UNIT_PRESET_TEXT" val="THANKS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27_15*a*1"/>
  <p:tag name="KSO_WM_TEMPLATE_CATEGORY" val="custom"/>
  <p:tag name="KSO_WM_TEMPLATE_INDEX" val="20200227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UNIT_ISCONTENTS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227_15*b*1"/>
  <p:tag name="KSO_WM_TEMPLATE_CATEGORY" val="custom"/>
  <p:tag name="KSO_WM_TEMPLATE_INDEX" val="20200227"/>
  <p:tag name="KSO_WM_UNIT_LAYERLEVEL" val="1"/>
  <p:tag name="KSO_WM_TAG_VERSION" val="1.0"/>
  <p:tag name="KSO_WM_BEAUTIFY_FLAG" val="#wm#"/>
  <p:tag name="KSO_WM_UNIT_PRESET_TEXT" val="END"/>
</p:tagLst>
</file>

<file path=ppt/tags/tag702.xml><?xml version="1.0" encoding="utf-8"?>
<p:tagLst xmlns:p="http://schemas.openxmlformats.org/presentationml/2006/main">
  <p:tag name="KSO_WM_SLIDE_COVER_HASPICTURE" val="2"/>
  <p:tag name="KSO_WM_SLIDE_ID" val="custom20200227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0227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heme/theme1.xml><?xml version="1.0" encoding="utf-8"?>
<a:theme xmlns:a="http://schemas.openxmlformats.org/drawingml/2006/main" name="Office 主题​​">
  <a:themeElements>
    <a:clrScheme name="1.1.1.1.1.1.1.20200226">
      <a:dk1>
        <a:srgbClr val="000000"/>
      </a:dk1>
      <a:lt1>
        <a:srgbClr val="FFFFFF"/>
      </a:lt1>
      <a:dk2>
        <a:srgbClr val="202020"/>
      </a:dk2>
      <a:lt2>
        <a:srgbClr val="FFFFFF"/>
      </a:lt2>
      <a:accent1>
        <a:srgbClr val="588EEF"/>
      </a:accent1>
      <a:accent2>
        <a:srgbClr val="7379DF"/>
      </a:accent2>
      <a:accent3>
        <a:srgbClr val="8760D1"/>
      </a:accent3>
      <a:accent4>
        <a:srgbClr val="A14EBD"/>
      </a:accent4>
      <a:accent5>
        <a:srgbClr val="C550A6"/>
      </a:accent5>
      <a:accent6>
        <a:srgbClr val="E44A8C"/>
      </a:accent6>
      <a:hlink>
        <a:srgbClr val="304FFC"/>
      </a:hlink>
      <a:folHlink>
        <a:srgbClr val="492067"/>
      </a:folHlink>
    </a:clrScheme>
    <a:fontScheme name="渐变、商务风、小清新、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/>
            </a:gs>
            <a:gs pos="84000">
              <a:schemeClr val="accent2"/>
            </a:gs>
          </a:gsLst>
          <a:lin ang="0" scaled="0"/>
        </a:gradFill>
        <a:ln w="12700" cap="flat" cmpd="sng" algn="ctr">
          <a:noFill/>
          <a:prstDash val="solid"/>
          <a:miter lim="800000"/>
        </a:ln>
      </a:spPr>
      <a:bodyPr wrap="square" rtlCol="0" anchor="ctr">
        <a:noAutofit/>
      </a:bodyPr>
      <a:lstStyle>
        <a:defPPr algn="ctr">
          <a:defRPr baseline="0">
            <a:latin typeface="Microsoft YaHei" panose="020B0503020204020204" pitchFamily="34" charset="-122"/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.1.1.1.1.1.1.20200226">
    <a:dk1>
      <a:srgbClr val="000000"/>
    </a:dk1>
    <a:lt1>
      <a:srgbClr val="FFFFFF"/>
    </a:lt1>
    <a:dk2>
      <a:srgbClr val="202020"/>
    </a:dk2>
    <a:lt2>
      <a:srgbClr val="FFFFFF"/>
    </a:lt2>
    <a:accent1>
      <a:srgbClr val="588EEF"/>
    </a:accent1>
    <a:accent2>
      <a:srgbClr val="7379DF"/>
    </a:accent2>
    <a:accent3>
      <a:srgbClr val="8760D1"/>
    </a:accent3>
    <a:accent4>
      <a:srgbClr val="A14EBD"/>
    </a:accent4>
    <a:accent5>
      <a:srgbClr val="C550A6"/>
    </a:accent5>
    <a:accent6>
      <a:srgbClr val="E44A8C"/>
    </a:accent6>
    <a:hlink>
      <a:srgbClr val="304FFC"/>
    </a:hlink>
    <a:folHlink>
      <a:srgbClr val="492067"/>
    </a:folHlink>
  </a:clrScheme>
</a:themeOverride>
</file>

<file path=ppt/theme/themeOverride2.xml><?xml version="1.0" encoding="utf-8"?>
<a:themeOverride xmlns:a="http://schemas.openxmlformats.org/drawingml/2006/main">
  <a:clrScheme name="1.1.1.1.1.1.1.20200226">
    <a:dk1>
      <a:srgbClr val="000000"/>
    </a:dk1>
    <a:lt1>
      <a:srgbClr val="FFFFFF"/>
    </a:lt1>
    <a:dk2>
      <a:srgbClr val="202020"/>
    </a:dk2>
    <a:lt2>
      <a:srgbClr val="FFFFFF"/>
    </a:lt2>
    <a:accent1>
      <a:srgbClr val="588EEF"/>
    </a:accent1>
    <a:accent2>
      <a:srgbClr val="7379DF"/>
    </a:accent2>
    <a:accent3>
      <a:srgbClr val="8760D1"/>
    </a:accent3>
    <a:accent4>
      <a:srgbClr val="A14EBD"/>
    </a:accent4>
    <a:accent5>
      <a:srgbClr val="C550A6"/>
    </a:accent5>
    <a:accent6>
      <a:srgbClr val="E44A8C"/>
    </a:accent6>
    <a:hlink>
      <a:srgbClr val="304FFC"/>
    </a:hlink>
    <a:folHlink>
      <a:srgbClr val="492067"/>
    </a:folHlink>
  </a:clrScheme>
</a:themeOverride>
</file>

<file path=ppt/theme/themeOverride3.xml><?xml version="1.0" encoding="utf-8"?>
<a:themeOverride xmlns:a="http://schemas.openxmlformats.org/drawingml/2006/main">
  <a:clrScheme name="1.1.1.1.1.1.1.20200226">
    <a:dk1>
      <a:srgbClr val="000000"/>
    </a:dk1>
    <a:lt1>
      <a:srgbClr val="FFFFFF"/>
    </a:lt1>
    <a:dk2>
      <a:srgbClr val="202020"/>
    </a:dk2>
    <a:lt2>
      <a:srgbClr val="FFFFFF"/>
    </a:lt2>
    <a:accent1>
      <a:srgbClr val="588EEF"/>
    </a:accent1>
    <a:accent2>
      <a:srgbClr val="7379DF"/>
    </a:accent2>
    <a:accent3>
      <a:srgbClr val="8760D1"/>
    </a:accent3>
    <a:accent4>
      <a:srgbClr val="A14EBD"/>
    </a:accent4>
    <a:accent5>
      <a:srgbClr val="C550A6"/>
    </a:accent5>
    <a:accent6>
      <a:srgbClr val="E44A8C"/>
    </a:accent6>
    <a:hlink>
      <a:srgbClr val="304FFC"/>
    </a:hlink>
    <a:folHlink>
      <a:srgbClr val="492067"/>
    </a:folHlink>
  </a:clrScheme>
</a:themeOverride>
</file>

<file path=ppt/theme/themeOverride4.xml><?xml version="1.0" encoding="utf-8"?>
<a:themeOverride xmlns:a="http://schemas.openxmlformats.org/drawingml/2006/main">
  <a:clrScheme name="1.1.1.1.1.1.1.20200226">
    <a:dk1>
      <a:srgbClr val="000000"/>
    </a:dk1>
    <a:lt1>
      <a:srgbClr val="FFFFFF"/>
    </a:lt1>
    <a:dk2>
      <a:srgbClr val="202020"/>
    </a:dk2>
    <a:lt2>
      <a:srgbClr val="FFFFFF"/>
    </a:lt2>
    <a:accent1>
      <a:srgbClr val="588EEF"/>
    </a:accent1>
    <a:accent2>
      <a:srgbClr val="7379DF"/>
    </a:accent2>
    <a:accent3>
      <a:srgbClr val="8760D1"/>
    </a:accent3>
    <a:accent4>
      <a:srgbClr val="A14EBD"/>
    </a:accent4>
    <a:accent5>
      <a:srgbClr val="C550A6"/>
    </a:accent5>
    <a:accent6>
      <a:srgbClr val="E44A8C"/>
    </a:accent6>
    <a:hlink>
      <a:srgbClr val="304FFC"/>
    </a:hlink>
    <a:folHlink>
      <a:srgbClr val="492067"/>
    </a:folHlink>
  </a:clrScheme>
</a:themeOverride>
</file>

<file path=ppt/theme/themeOverride5.xml><?xml version="1.0" encoding="utf-8"?>
<a:themeOverride xmlns:a="http://schemas.openxmlformats.org/drawingml/2006/main">
  <a:clrScheme name="1.1.1.1.1.1.1.20200226">
    <a:dk1>
      <a:srgbClr val="000000"/>
    </a:dk1>
    <a:lt1>
      <a:srgbClr val="FFFFFF"/>
    </a:lt1>
    <a:dk2>
      <a:srgbClr val="202020"/>
    </a:dk2>
    <a:lt2>
      <a:srgbClr val="FFFFFF"/>
    </a:lt2>
    <a:accent1>
      <a:srgbClr val="588EEF"/>
    </a:accent1>
    <a:accent2>
      <a:srgbClr val="7379DF"/>
    </a:accent2>
    <a:accent3>
      <a:srgbClr val="8760D1"/>
    </a:accent3>
    <a:accent4>
      <a:srgbClr val="A14EBD"/>
    </a:accent4>
    <a:accent5>
      <a:srgbClr val="C550A6"/>
    </a:accent5>
    <a:accent6>
      <a:srgbClr val="E44A8C"/>
    </a:accent6>
    <a:hlink>
      <a:srgbClr val="304FFC"/>
    </a:hlink>
    <a:folHlink>
      <a:srgbClr val="492067"/>
    </a:folHlink>
  </a:clrScheme>
</a:themeOverride>
</file>

<file path=ppt/theme/themeOverride6.xml><?xml version="1.0" encoding="utf-8"?>
<a:themeOverride xmlns:a="http://schemas.openxmlformats.org/drawingml/2006/main">
  <a:clrScheme name="1.1.1.1.1.1.1.20200226">
    <a:dk1>
      <a:srgbClr val="000000"/>
    </a:dk1>
    <a:lt1>
      <a:srgbClr val="FFFFFF"/>
    </a:lt1>
    <a:dk2>
      <a:srgbClr val="202020"/>
    </a:dk2>
    <a:lt2>
      <a:srgbClr val="FFFFFF"/>
    </a:lt2>
    <a:accent1>
      <a:srgbClr val="588EEF"/>
    </a:accent1>
    <a:accent2>
      <a:srgbClr val="7379DF"/>
    </a:accent2>
    <a:accent3>
      <a:srgbClr val="8760D1"/>
    </a:accent3>
    <a:accent4>
      <a:srgbClr val="A14EBD"/>
    </a:accent4>
    <a:accent5>
      <a:srgbClr val="C550A6"/>
    </a:accent5>
    <a:accent6>
      <a:srgbClr val="E44A8C"/>
    </a:accent6>
    <a:hlink>
      <a:srgbClr val="304FFC"/>
    </a:hlink>
    <a:folHlink>
      <a:srgbClr val="49206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WPS Presentation</Application>
  <PresentationFormat>宽屏</PresentationFormat>
  <Paragraphs>51</Paragraphs>
  <Slides>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Tw Cen MT</vt:lpstr>
      <vt:lpstr>MS PGothic</vt:lpstr>
      <vt:lpstr>Segoe UI</vt:lpstr>
      <vt:lpstr>Arial Unicode MS</vt:lpstr>
      <vt:lpstr>新細明體</vt:lpstr>
      <vt:lpstr>Office 主题​​</vt:lpstr>
      <vt:lpstr>Equation.KSEE3</vt:lpstr>
      <vt:lpstr>Equation.KSEE3</vt:lpstr>
      <vt:lpstr>Graduation Defense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曹禕中</cp:lastModifiedBy>
  <cp:revision>76</cp:revision>
  <dcterms:created xsi:type="dcterms:W3CDTF">2019-07-04T07:17:00Z</dcterms:created>
  <dcterms:modified xsi:type="dcterms:W3CDTF">2019-12-23T13:19:31Z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