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9" r:id="rId3"/>
    <p:sldId id="258" r:id="rId4"/>
    <p:sldId id="260" r:id="rId5"/>
    <p:sldId id="927" r:id="rId6"/>
    <p:sldId id="933" r:id="rId7"/>
    <p:sldId id="913" r:id="rId8"/>
    <p:sldId id="330" r:id="rId9"/>
    <p:sldId id="928" r:id="rId10"/>
    <p:sldId id="929" r:id="rId11"/>
    <p:sldId id="930" r:id="rId12"/>
    <p:sldId id="931" r:id="rId13"/>
    <p:sldId id="932" r:id="rId14"/>
    <p:sldId id="261" r:id="rId15"/>
    <p:sldId id="262" r:id="rId16"/>
    <p:sldId id="915" r:id="rId17"/>
    <p:sldId id="333" r:id="rId18"/>
    <p:sldId id="890" r:id="rId19"/>
    <p:sldId id="94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EB8"/>
    <a:srgbClr val="A5CAD2"/>
    <a:srgbClr val="666666"/>
    <a:srgbClr val="BECFAA"/>
    <a:srgbClr val="E3E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71524"/>
            <a:ext cx="12192000" cy="6086475"/>
          </a:xfrm>
          <a:prstGeom prst="rect">
            <a:avLst/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65200" y="1101271"/>
            <a:ext cx="10261600" cy="4655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2627" y="899205"/>
            <a:ext cx="10646747" cy="505959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679" y="0"/>
            <a:ext cx="12178642" cy="5676254"/>
          </a:xfrm>
          <a:prstGeom prst="rect">
            <a:avLst/>
          </a:prstGeom>
          <a:solidFill>
            <a:srgbClr val="84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889" y="-5802"/>
            <a:ext cx="4136615" cy="4142414"/>
            <a:chOff x="-1889" y="-5802"/>
            <a:chExt cx="4136615" cy="4142414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3359" y="-2310"/>
              <a:ext cx="1815441" cy="18154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0" y="-5802"/>
              <a:ext cx="3009935" cy="30099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-1889" y="0"/>
              <a:ext cx="4136615" cy="41366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587828" y="798286"/>
            <a:ext cx="11016344" cy="5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889" y="6052457"/>
            <a:ext cx="12193889" cy="805543"/>
          </a:xfrm>
          <a:prstGeom prst="rect">
            <a:avLst/>
          </a:prstGeom>
          <a:solidFill>
            <a:srgbClr val="84C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E56F-97BC-45AD-919B-E3BF4153A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2E2-F31A-44CF-9F48-F4EC86D75B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12192000" cy="4686300"/>
          </a:xfrm>
          <a:prstGeom prst="rect">
            <a:avLst/>
          </a:prstGeom>
          <a:solidFill>
            <a:srgbClr val="72A5FD"/>
          </a:solidFill>
        </p:spPr>
      </p:pic>
      <p:sp>
        <p:nvSpPr>
          <p:cNvPr id="11" name="矩形 10"/>
          <p:cNvSpPr/>
          <p:nvPr userDrawn="1"/>
        </p:nvSpPr>
        <p:spPr>
          <a:xfrm>
            <a:off x="0" y="-1"/>
            <a:ext cx="12192000" cy="4343401"/>
          </a:xfrm>
          <a:prstGeom prst="rect">
            <a:avLst/>
          </a:prstGeom>
          <a:gradFill>
            <a:gsLst>
              <a:gs pos="72548">
                <a:srgbClr val="6D99E0">
                  <a:alpha val="80000"/>
                </a:srgbClr>
              </a:gs>
              <a:gs pos="0">
                <a:srgbClr val="396EBD"/>
              </a:gs>
              <a:gs pos="97345">
                <a:srgbClr val="72A5FD">
                  <a:alpha val="0"/>
                </a:srgbClr>
              </a:gs>
              <a:gs pos="60000">
                <a:srgbClr val="6A93D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71524"/>
            <a:ext cx="12192000" cy="6086475"/>
          </a:xfrm>
          <a:prstGeom prst="rect">
            <a:avLst/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72627" y="2108030"/>
            <a:ext cx="10646747" cy="26419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65200" y="2376772"/>
            <a:ext cx="10261600" cy="2104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684000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FEB5-8661-4D4D-8543-FB2F050777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3ECE-183C-4530-9B8B-709CA18E78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842385" y="3302635"/>
            <a:ext cx="5969635" cy="4305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lvl="0" algn="dist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Ice Cream Bookstore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03345" y="2141855"/>
            <a:ext cx="584708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dist"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58EB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冰淇淋书城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758EB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93591" y="4505124"/>
            <a:ext cx="9804818" cy="1081776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409587" y="2142080"/>
            <a:ext cx="0" cy="1611086"/>
          </a:xfrm>
          <a:prstGeom prst="line">
            <a:avLst/>
          </a:prstGeom>
          <a:ln>
            <a:solidFill>
              <a:srgbClr val="758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705" y="2141855"/>
            <a:ext cx="1438275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275145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2.4</a:t>
            </a:r>
            <a:r>
              <a:rPr lang="zh-CN" altLang="en-US" dirty="0"/>
              <a:t>书籍分类</a:t>
            </a:r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 flipH="1">
            <a:off x="9243695" y="3362325"/>
            <a:ext cx="258318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栅格布局：整齐突出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展示基本信息：利于分辨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002123" y="877512"/>
            <a:ext cx="0" cy="5980488"/>
          </a:xfrm>
          <a:prstGeom prst="line">
            <a:avLst/>
          </a:prstGeom>
          <a:ln>
            <a:solidFill>
              <a:srgbClr val="758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73"/>
          <p:cNvSpPr>
            <a:spLocks noEditPoints="1"/>
          </p:cNvSpPr>
          <p:nvPr/>
        </p:nvSpPr>
        <p:spPr>
          <a:xfrm>
            <a:off x="9243994" y="541975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090"/>
            <a:ext cx="8990965" cy="5870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275145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2.5</a:t>
            </a:r>
            <a:r>
              <a:rPr lang="zh-CN" altLang="en-US" dirty="0"/>
              <a:t>书籍简介</a:t>
            </a:r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 flipH="1">
            <a:off x="9571990" y="3176270"/>
            <a:ext cx="249428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卡片布局：信息分类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外部链接：分享阅读地址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427573" y="877512"/>
            <a:ext cx="0" cy="5980488"/>
          </a:xfrm>
          <a:prstGeom prst="line">
            <a:avLst/>
          </a:prstGeom>
          <a:ln>
            <a:solidFill>
              <a:srgbClr val="758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73"/>
          <p:cNvSpPr>
            <a:spLocks noEditPoints="1"/>
          </p:cNvSpPr>
          <p:nvPr/>
        </p:nvSpPr>
        <p:spPr>
          <a:xfrm>
            <a:off x="9243994" y="541975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0875"/>
            <a:ext cx="9385300" cy="5311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275145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2.6</a:t>
            </a:r>
            <a:r>
              <a:rPr lang="zh-CN" altLang="en-US" dirty="0"/>
              <a:t>后台管理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9406618" y="877512"/>
            <a:ext cx="0" cy="5980488"/>
          </a:xfrm>
          <a:prstGeom prst="line">
            <a:avLst/>
          </a:prstGeom>
          <a:ln>
            <a:solidFill>
              <a:srgbClr val="758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0875"/>
            <a:ext cx="9406890" cy="5363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0" y="650875"/>
            <a:ext cx="2278380" cy="3115310"/>
          </a:xfrm>
          <a:prstGeom prst="rect">
            <a:avLst/>
          </a:prstGeom>
        </p:spPr>
      </p:pic>
      <p:sp>
        <p:nvSpPr>
          <p:cNvPr id="8" name="文本框 22"/>
          <p:cNvSpPr txBox="1"/>
          <p:nvPr/>
        </p:nvSpPr>
        <p:spPr>
          <a:xfrm flipH="1">
            <a:off x="7909560" y="4972050"/>
            <a:ext cx="399161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页面采用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JSP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：速率更快，开发效率更高。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Layui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框架：信息条理清晰。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功能齐全：提供在线编辑、删除、下架、搜索、新增等功能。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17970" y="3136613"/>
            <a:ext cx="4409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zh-CN" altLang="en-US" sz="3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758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17970" y="3136613"/>
            <a:ext cx="4409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758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6316" y="2789645"/>
            <a:ext cx="7939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758EB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758EB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6316" y="3668246"/>
            <a:ext cx="793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59410" y="190500"/>
            <a:ext cx="51625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附录</a:t>
            </a:r>
            <a:r>
              <a:rPr lang="en-US" altLang="zh-CN" dirty="0"/>
              <a:t>1</a:t>
            </a:r>
            <a:r>
              <a:rPr lang="zh-CN" altLang="en-US" dirty="0"/>
              <a:t>：项目环境和移植注意点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420360" y="2232751"/>
            <a:ext cx="1472565" cy="4625249"/>
            <a:chOff x="1858645" y="1840865"/>
            <a:chExt cx="1472565" cy="5013960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2602230" y="5167630"/>
              <a:ext cx="728980" cy="347345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587625" y="1840865"/>
              <a:ext cx="0" cy="501396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000250" y="3058795"/>
              <a:ext cx="587375" cy="304165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58645" y="4820285"/>
              <a:ext cx="728980" cy="347345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2591435" y="3434080"/>
              <a:ext cx="587375" cy="304165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椭圆 48"/>
          <p:cNvSpPr/>
          <p:nvPr/>
        </p:nvSpPr>
        <p:spPr>
          <a:xfrm>
            <a:off x="4300220" y="2452461"/>
            <a:ext cx="1440180" cy="1440180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文本框 20"/>
          <p:cNvSpPr txBox="1"/>
          <p:nvPr/>
        </p:nvSpPr>
        <p:spPr>
          <a:xfrm flipH="1">
            <a:off x="4501515" y="2905851"/>
            <a:ext cx="1066165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6669405" y="2905851"/>
            <a:ext cx="1440180" cy="1440180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文本框 20"/>
          <p:cNvSpPr txBox="1"/>
          <p:nvPr/>
        </p:nvSpPr>
        <p:spPr>
          <a:xfrm>
            <a:off x="6854825" y="3359241"/>
            <a:ext cx="1066165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082415" y="4269196"/>
            <a:ext cx="1440180" cy="1440180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文本框 20"/>
          <p:cNvSpPr txBox="1"/>
          <p:nvPr/>
        </p:nvSpPr>
        <p:spPr>
          <a:xfrm flipH="1">
            <a:off x="4269422" y="4722586"/>
            <a:ext cx="1066165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8" name="椭圆 57"/>
          <p:cNvSpPr/>
          <p:nvPr/>
        </p:nvSpPr>
        <p:spPr>
          <a:xfrm flipH="1">
            <a:off x="5425440" y="1012281"/>
            <a:ext cx="1440180" cy="1440180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文本框 20"/>
          <p:cNvSpPr txBox="1"/>
          <p:nvPr/>
        </p:nvSpPr>
        <p:spPr>
          <a:xfrm>
            <a:off x="5600428" y="1465671"/>
            <a:ext cx="1066165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6493510" y="4722586"/>
            <a:ext cx="1440180" cy="1440180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20"/>
          <p:cNvSpPr txBox="1"/>
          <p:nvPr/>
        </p:nvSpPr>
        <p:spPr>
          <a:xfrm>
            <a:off x="6678930" y="5175976"/>
            <a:ext cx="1066165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69" name="圆角矩形 38"/>
          <p:cNvSpPr/>
          <p:nvPr/>
        </p:nvSpPr>
        <p:spPr>
          <a:xfrm>
            <a:off x="666729" y="1838190"/>
            <a:ext cx="729615" cy="729615"/>
          </a:xfrm>
          <a:prstGeom prst="roundRect">
            <a:avLst/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圆角矩形 39"/>
          <p:cNvSpPr/>
          <p:nvPr/>
        </p:nvSpPr>
        <p:spPr>
          <a:xfrm>
            <a:off x="8880496" y="2604313"/>
            <a:ext cx="729615" cy="729615"/>
          </a:xfrm>
          <a:prstGeom prst="roundRect">
            <a:avLst/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 flipH="1">
            <a:off x="1473200" y="1598930"/>
            <a:ext cx="244665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项目开发使用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软件：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Idea 2021.3.2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JDK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17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Mysql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8.0.26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Tomcat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8.5.81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文件编码：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UTF-8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 flipH="1">
            <a:off x="9720643" y="2567805"/>
            <a:ext cx="220789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lib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依赖及编译输出均在项目中可见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7" name="圆角矩形 47"/>
          <p:cNvSpPr/>
          <p:nvPr/>
        </p:nvSpPr>
        <p:spPr>
          <a:xfrm>
            <a:off x="666729" y="3327265"/>
            <a:ext cx="729615" cy="729615"/>
          </a:xfrm>
          <a:prstGeom prst="roundRect">
            <a:avLst/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 flipH="1">
            <a:off x="359410" y="4146550"/>
            <a:ext cx="3302000" cy="29337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移植到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Centos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注意点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src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目录下新建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druid.properties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文件，并写入你自己的数据库配置信息及其他，格式详情百度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一处绝对路径为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JdbcUtil.java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引用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druid.properties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一处绝对路径为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DBUtil.java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引用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druid.properties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一处绝对地址为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SendEmail.java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引用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EmailHtml.html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79" name="喇叭"/>
          <p:cNvSpPr/>
          <p:nvPr/>
        </p:nvSpPr>
        <p:spPr bwMode="auto">
          <a:xfrm>
            <a:off x="8973206" y="2745918"/>
            <a:ext cx="544195" cy="445770"/>
          </a:xfrm>
          <a:custGeom>
            <a:avLst/>
            <a:gdLst>
              <a:gd name="T0" fmla="*/ 177767244 w 5273"/>
              <a:gd name="T1" fmla="*/ 132846327 h 3486"/>
              <a:gd name="T2" fmla="*/ 243679233 w 5273"/>
              <a:gd name="T3" fmla="*/ 106434205 h 3486"/>
              <a:gd name="T4" fmla="*/ 508241933 w 5273"/>
              <a:gd name="T5" fmla="*/ 0 h 3486"/>
              <a:gd name="T6" fmla="*/ 508241933 w 5273"/>
              <a:gd name="T7" fmla="*/ 212737518 h 3486"/>
              <a:gd name="T8" fmla="*/ 508241933 w 5273"/>
              <a:gd name="T9" fmla="*/ 425475036 h 3486"/>
              <a:gd name="T10" fmla="*/ 243679233 w 5273"/>
              <a:gd name="T11" fmla="*/ 319171723 h 3486"/>
              <a:gd name="T12" fmla="*/ 180638654 w 5273"/>
              <a:gd name="T13" fmla="*/ 293805297 h 3486"/>
              <a:gd name="T14" fmla="*/ 221621623 w 5273"/>
              <a:gd name="T15" fmla="*/ 455809961 h 3486"/>
              <a:gd name="T16" fmla="*/ 96453766 w 5273"/>
              <a:gd name="T17" fmla="*/ 455809961 h 3486"/>
              <a:gd name="T18" fmla="*/ 55209595 w 5273"/>
              <a:gd name="T19" fmla="*/ 292759240 h 3486"/>
              <a:gd name="T20" fmla="*/ 0 w 5273"/>
              <a:gd name="T21" fmla="*/ 292759240 h 3486"/>
              <a:gd name="T22" fmla="*/ 0 w 5273"/>
              <a:gd name="T23" fmla="*/ 132846327 h 3486"/>
              <a:gd name="T24" fmla="*/ 177767244 w 5273"/>
              <a:gd name="T25" fmla="*/ 132846327 h 3486"/>
              <a:gd name="T26" fmla="*/ 177767244 w 5273"/>
              <a:gd name="T27" fmla="*/ 132846327 h 3486"/>
              <a:gd name="T28" fmla="*/ 571934974 w 5273"/>
              <a:gd name="T29" fmla="*/ 294459037 h 3486"/>
              <a:gd name="T30" fmla="*/ 670868890 w 5273"/>
              <a:gd name="T31" fmla="*/ 328585873 h 3486"/>
              <a:gd name="T32" fmla="*/ 656381063 w 5273"/>
              <a:gd name="T33" fmla="*/ 370427424 h 3486"/>
              <a:gd name="T34" fmla="*/ 557577929 w 5273"/>
              <a:gd name="T35" fmla="*/ 336169695 h 3486"/>
              <a:gd name="T36" fmla="*/ 571934974 w 5273"/>
              <a:gd name="T37" fmla="*/ 294459037 h 3486"/>
              <a:gd name="T38" fmla="*/ 571934974 w 5273"/>
              <a:gd name="T39" fmla="*/ 294459037 h 3486"/>
              <a:gd name="T40" fmla="*/ 560971380 w 5273"/>
              <a:gd name="T41" fmla="*/ 91005138 h 3486"/>
              <a:gd name="T42" fmla="*/ 659774514 w 5273"/>
              <a:gd name="T43" fmla="*/ 56485985 h 3486"/>
              <a:gd name="T44" fmla="*/ 674262340 w 5273"/>
              <a:gd name="T45" fmla="*/ 98196643 h 3486"/>
              <a:gd name="T46" fmla="*/ 575720046 w 5273"/>
              <a:gd name="T47" fmla="*/ 132846327 h 3486"/>
              <a:gd name="T48" fmla="*/ 560971380 w 5273"/>
              <a:gd name="T49" fmla="*/ 91005138 h 3486"/>
              <a:gd name="T50" fmla="*/ 560971380 w 5273"/>
              <a:gd name="T51" fmla="*/ 91005138 h 3486"/>
              <a:gd name="T52" fmla="*/ 583681812 w 5273"/>
              <a:gd name="T53" fmla="*/ 192731907 h 3486"/>
              <a:gd name="T54" fmla="*/ 688227764 w 5273"/>
              <a:gd name="T55" fmla="*/ 192731907 h 3486"/>
              <a:gd name="T56" fmla="*/ 688227764 w 5273"/>
              <a:gd name="T57" fmla="*/ 236926995 h 3486"/>
              <a:gd name="T58" fmla="*/ 583681812 w 5273"/>
              <a:gd name="T59" fmla="*/ 236926995 h 3486"/>
              <a:gd name="T60" fmla="*/ 583681812 w 5273"/>
              <a:gd name="T61" fmla="*/ 192731907 h 348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273" h="3486">
                <a:moveTo>
                  <a:pt x="1362" y="1016"/>
                </a:moveTo>
                <a:lnTo>
                  <a:pt x="1867" y="814"/>
                </a:lnTo>
                <a:lnTo>
                  <a:pt x="3894" y="0"/>
                </a:lnTo>
                <a:lnTo>
                  <a:pt x="3894" y="1627"/>
                </a:lnTo>
                <a:lnTo>
                  <a:pt x="3894" y="3254"/>
                </a:lnTo>
                <a:lnTo>
                  <a:pt x="1867" y="2441"/>
                </a:lnTo>
                <a:lnTo>
                  <a:pt x="1384" y="2247"/>
                </a:lnTo>
                <a:lnTo>
                  <a:pt x="1698" y="3486"/>
                </a:lnTo>
                <a:lnTo>
                  <a:pt x="739" y="3486"/>
                </a:lnTo>
                <a:lnTo>
                  <a:pt x="423" y="2239"/>
                </a:lnTo>
                <a:lnTo>
                  <a:pt x="0" y="2239"/>
                </a:lnTo>
                <a:lnTo>
                  <a:pt x="0" y="1016"/>
                </a:lnTo>
                <a:lnTo>
                  <a:pt x="1362" y="1016"/>
                </a:lnTo>
                <a:close/>
                <a:moveTo>
                  <a:pt x="4382" y="2252"/>
                </a:moveTo>
                <a:lnTo>
                  <a:pt x="5140" y="2513"/>
                </a:lnTo>
                <a:lnTo>
                  <a:pt x="5029" y="2833"/>
                </a:lnTo>
                <a:lnTo>
                  <a:pt x="4272" y="2571"/>
                </a:lnTo>
                <a:lnTo>
                  <a:pt x="4382" y="2252"/>
                </a:lnTo>
                <a:close/>
                <a:moveTo>
                  <a:pt x="4298" y="696"/>
                </a:moveTo>
                <a:lnTo>
                  <a:pt x="5055" y="432"/>
                </a:lnTo>
                <a:lnTo>
                  <a:pt x="5166" y="751"/>
                </a:lnTo>
                <a:lnTo>
                  <a:pt x="4411" y="1016"/>
                </a:lnTo>
                <a:lnTo>
                  <a:pt x="4298" y="696"/>
                </a:lnTo>
                <a:close/>
                <a:moveTo>
                  <a:pt x="4472" y="1474"/>
                </a:moveTo>
                <a:lnTo>
                  <a:pt x="5273" y="1474"/>
                </a:lnTo>
                <a:lnTo>
                  <a:pt x="5273" y="1812"/>
                </a:lnTo>
                <a:lnTo>
                  <a:pt x="4472" y="1812"/>
                </a:lnTo>
                <a:lnTo>
                  <a:pt x="4472" y="1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82" name="齿轮"/>
          <p:cNvSpPr/>
          <p:nvPr/>
        </p:nvSpPr>
        <p:spPr bwMode="auto">
          <a:xfrm>
            <a:off x="777854" y="3438390"/>
            <a:ext cx="507365" cy="507365"/>
          </a:xfrm>
          <a:custGeom>
            <a:avLst/>
            <a:gdLst>
              <a:gd name="T0" fmla="*/ 1678526 w 2768"/>
              <a:gd name="T1" fmla="*/ 720029 h 2768"/>
              <a:gd name="T2" fmla="*/ 1532963 w 2768"/>
              <a:gd name="T3" fmla="*/ 720029 h 2768"/>
              <a:gd name="T4" fmla="*/ 1472528 w 2768"/>
              <a:gd name="T5" fmla="*/ 574982 h 2768"/>
              <a:gd name="T6" fmla="*/ 1577152 w 2768"/>
              <a:gd name="T7" fmla="*/ 469612 h 2768"/>
              <a:gd name="T8" fmla="*/ 1577152 w 2768"/>
              <a:gd name="T9" fmla="*/ 299199 h 2768"/>
              <a:gd name="T10" fmla="*/ 1492023 w 2768"/>
              <a:gd name="T11" fmla="*/ 213992 h 2768"/>
              <a:gd name="T12" fmla="*/ 1321766 w 2768"/>
              <a:gd name="T13" fmla="*/ 213992 h 2768"/>
              <a:gd name="T14" fmla="*/ 1215193 w 2768"/>
              <a:gd name="T15" fmla="*/ 320663 h 2768"/>
              <a:gd name="T16" fmla="*/ 1079378 w 2768"/>
              <a:gd name="T17" fmla="*/ 265376 h 2768"/>
              <a:gd name="T18" fmla="*/ 1079378 w 2768"/>
              <a:gd name="T19" fmla="*/ 119680 h 2768"/>
              <a:gd name="T20" fmla="*/ 959158 w 2768"/>
              <a:gd name="T21" fmla="*/ 0 h 2768"/>
              <a:gd name="T22" fmla="*/ 839588 w 2768"/>
              <a:gd name="T23" fmla="*/ 0 h 2768"/>
              <a:gd name="T24" fmla="*/ 719368 w 2768"/>
              <a:gd name="T25" fmla="*/ 119680 h 2768"/>
              <a:gd name="T26" fmla="*/ 719368 w 2768"/>
              <a:gd name="T27" fmla="*/ 265376 h 2768"/>
              <a:gd name="T28" fmla="*/ 579004 w 2768"/>
              <a:gd name="T29" fmla="*/ 323265 h 2768"/>
              <a:gd name="T30" fmla="*/ 469182 w 2768"/>
              <a:gd name="T31" fmla="*/ 213992 h 2768"/>
              <a:gd name="T32" fmla="*/ 298925 w 2768"/>
              <a:gd name="T33" fmla="*/ 213992 h 2768"/>
              <a:gd name="T34" fmla="*/ 213796 w 2768"/>
              <a:gd name="T35" fmla="*/ 299199 h 2768"/>
              <a:gd name="T36" fmla="*/ 213796 w 2768"/>
              <a:gd name="T37" fmla="*/ 469612 h 2768"/>
              <a:gd name="T38" fmla="*/ 322968 w 2768"/>
              <a:gd name="T39" fmla="*/ 579535 h 2768"/>
              <a:gd name="T40" fmla="*/ 265133 w 2768"/>
              <a:gd name="T41" fmla="*/ 720029 h 2768"/>
              <a:gd name="T42" fmla="*/ 119570 w 2768"/>
              <a:gd name="T43" fmla="*/ 720029 h 2768"/>
              <a:gd name="T44" fmla="*/ 0 w 2768"/>
              <a:gd name="T45" fmla="*/ 839708 h 2768"/>
              <a:gd name="T46" fmla="*/ 0 w 2768"/>
              <a:gd name="T47" fmla="*/ 960038 h 2768"/>
              <a:gd name="T48" fmla="*/ 119570 w 2768"/>
              <a:gd name="T49" fmla="*/ 1080368 h 2768"/>
              <a:gd name="T50" fmla="*/ 265133 w 2768"/>
              <a:gd name="T51" fmla="*/ 1080368 h 2768"/>
              <a:gd name="T52" fmla="*/ 320369 w 2768"/>
              <a:gd name="T53" fmla="*/ 1216309 h 2768"/>
              <a:gd name="T54" fmla="*/ 213796 w 2768"/>
              <a:gd name="T55" fmla="*/ 1322980 h 2768"/>
              <a:gd name="T56" fmla="*/ 213796 w 2768"/>
              <a:gd name="T57" fmla="*/ 1493393 h 2768"/>
              <a:gd name="T58" fmla="*/ 298925 w 2768"/>
              <a:gd name="T59" fmla="*/ 1578600 h 2768"/>
              <a:gd name="T60" fmla="*/ 469182 w 2768"/>
              <a:gd name="T61" fmla="*/ 1578600 h 2768"/>
              <a:gd name="T62" fmla="*/ 573805 w 2768"/>
              <a:gd name="T63" fmla="*/ 1473880 h 2768"/>
              <a:gd name="T64" fmla="*/ 719368 w 2768"/>
              <a:gd name="T65" fmla="*/ 1534370 h 2768"/>
              <a:gd name="T66" fmla="*/ 719368 w 2768"/>
              <a:gd name="T67" fmla="*/ 1680067 h 2768"/>
              <a:gd name="T68" fmla="*/ 839588 w 2768"/>
              <a:gd name="T69" fmla="*/ 1800397 h 2768"/>
              <a:gd name="T70" fmla="*/ 959158 w 2768"/>
              <a:gd name="T71" fmla="*/ 1800397 h 2768"/>
              <a:gd name="T72" fmla="*/ 1079378 w 2768"/>
              <a:gd name="T73" fmla="*/ 1680067 h 2768"/>
              <a:gd name="T74" fmla="*/ 1079378 w 2768"/>
              <a:gd name="T75" fmla="*/ 1534370 h 2768"/>
              <a:gd name="T76" fmla="*/ 1219742 w 2768"/>
              <a:gd name="T77" fmla="*/ 1476482 h 2768"/>
              <a:gd name="T78" fmla="*/ 1321766 w 2768"/>
              <a:gd name="T79" fmla="*/ 1578600 h 2768"/>
              <a:gd name="T80" fmla="*/ 1492023 w 2768"/>
              <a:gd name="T81" fmla="*/ 1578600 h 2768"/>
              <a:gd name="T82" fmla="*/ 1577152 w 2768"/>
              <a:gd name="T83" fmla="*/ 1493393 h 2768"/>
              <a:gd name="T84" fmla="*/ 1577152 w 2768"/>
              <a:gd name="T85" fmla="*/ 1322980 h 2768"/>
              <a:gd name="T86" fmla="*/ 1475128 w 2768"/>
              <a:gd name="T87" fmla="*/ 1220862 h 2768"/>
              <a:gd name="T88" fmla="*/ 1532963 w 2768"/>
              <a:gd name="T89" fmla="*/ 1080368 h 2768"/>
              <a:gd name="T90" fmla="*/ 1678526 w 2768"/>
              <a:gd name="T91" fmla="*/ 1080368 h 2768"/>
              <a:gd name="T92" fmla="*/ 1798746 w 2768"/>
              <a:gd name="T93" fmla="*/ 960038 h 2768"/>
              <a:gd name="T94" fmla="*/ 1798746 w 2768"/>
              <a:gd name="T95" fmla="*/ 839708 h 2768"/>
              <a:gd name="T96" fmla="*/ 1678526 w 2768"/>
              <a:gd name="T97" fmla="*/ 720029 h 2768"/>
              <a:gd name="T98" fmla="*/ 899373 w 2768"/>
              <a:gd name="T99" fmla="*/ 1259888 h 2768"/>
              <a:gd name="T100" fmla="*/ 539364 w 2768"/>
              <a:gd name="T101" fmla="*/ 900199 h 2768"/>
              <a:gd name="T102" fmla="*/ 899373 w 2768"/>
              <a:gd name="T103" fmla="*/ 539859 h 2768"/>
              <a:gd name="T104" fmla="*/ 1258732 w 2768"/>
              <a:gd name="T105" fmla="*/ 900199 h 2768"/>
              <a:gd name="T106" fmla="*/ 899373 w 2768"/>
              <a:gd name="T107" fmla="*/ 1259888 h 2768"/>
              <a:gd name="T108" fmla="*/ 899373 w 2768"/>
              <a:gd name="T109" fmla="*/ 720029 h 2768"/>
              <a:gd name="T110" fmla="*/ 719368 w 2768"/>
              <a:gd name="T111" fmla="*/ 900199 h 2768"/>
              <a:gd name="T112" fmla="*/ 899373 w 2768"/>
              <a:gd name="T113" fmla="*/ 1080368 h 2768"/>
              <a:gd name="T114" fmla="*/ 1079378 w 2768"/>
              <a:gd name="T115" fmla="*/ 900199 h 2768"/>
              <a:gd name="T116" fmla="*/ 899373 w 2768"/>
              <a:gd name="T117" fmla="*/ 720029 h 276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8" h="2768">
                <a:moveTo>
                  <a:pt x="2583" y="1107"/>
                </a:moveTo>
                <a:cubicBezTo>
                  <a:pt x="2359" y="1107"/>
                  <a:pt x="2359" y="1107"/>
                  <a:pt x="2359" y="1107"/>
                </a:cubicBezTo>
                <a:cubicBezTo>
                  <a:pt x="2337" y="1028"/>
                  <a:pt x="2306" y="953"/>
                  <a:pt x="2266" y="884"/>
                </a:cubicBezTo>
                <a:cubicBezTo>
                  <a:pt x="2427" y="722"/>
                  <a:pt x="2427" y="722"/>
                  <a:pt x="2427" y="722"/>
                </a:cubicBezTo>
                <a:cubicBezTo>
                  <a:pt x="2500" y="650"/>
                  <a:pt x="2500" y="532"/>
                  <a:pt x="2427" y="460"/>
                </a:cubicBezTo>
                <a:cubicBezTo>
                  <a:pt x="2296" y="329"/>
                  <a:pt x="2296" y="329"/>
                  <a:pt x="2296" y="329"/>
                </a:cubicBezTo>
                <a:cubicBezTo>
                  <a:pt x="2224" y="256"/>
                  <a:pt x="2106" y="256"/>
                  <a:pt x="2034" y="329"/>
                </a:cubicBezTo>
                <a:cubicBezTo>
                  <a:pt x="1870" y="493"/>
                  <a:pt x="1870" y="493"/>
                  <a:pt x="1870" y="493"/>
                </a:cubicBezTo>
                <a:cubicBezTo>
                  <a:pt x="1804" y="457"/>
                  <a:pt x="1734" y="429"/>
                  <a:pt x="1661" y="408"/>
                </a:cubicBezTo>
                <a:cubicBezTo>
                  <a:pt x="1661" y="184"/>
                  <a:pt x="1661" y="184"/>
                  <a:pt x="1661" y="184"/>
                </a:cubicBezTo>
                <a:cubicBezTo>
                  <a:pt x="1661" y="83"/>
                  <a:pt x="1578" y="0"/>
                  <a:pt x="1476" y="0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1190" y="0"/>
                  <a:pt x="1107" y="83"/>
                  <a:pt x="1107" y="184"/>
                </a:cubicBezTo>
                <a:cubicBezTo>
                  <a:pt x="1107" y="408"/>
                  <a:pt x="1107" y="408"/>
                  <a:pt x="1107" y="408"/>
                </a:cubicBezTo>
                <a:cubicBezTo>
                  <a:pt x="1031" y="430"/>
                  <a:pt x="958" y="459"/>
                  <a:pt x="891" y="497"/>
                </a:cubicBezTo>
                <a:cubicBezTo>
                  <a:pt x="722" y="329"/>
                  <a:pt x="722" y="329"/>
                  <a:pt x="722" y="329"/>
                </a:cubicBezTo>
                <a:cubicBezTo>
                  <a:pt x="650" y="256"/>
                  <a:pt x="532" y="256"/>
                  <a:pt x="460" y="329"/>
                </a:cubicBezTo>
                <a:cubicBezTo>
                  <a:pt x="329" y="460"/>
                  <a:pt x="329" y="460"/>
                  <a:pt x="329" y="460"/>
                </a:cubicBezTo>
                <a:cubicBezTo>
                  <a:pt x="256" y="532"/>
                  <a:pt x="256" y="650"/>
                  <a:pt x="329" y="722"/>
                </a:cubicBezTo>
                <a:cubicBezTo>
                  <a:pt x="497" y="891"/>
                  <a:pt x="497" y="891"/>
                  <a:pt x="497" y="891"/>
                </a:cubicBezTo>
                <a:cubicBezTo>
                  <a:pt x="460" y="958"/>
                  <a:pt x="430" y="1031"/>
                  <a:pt x="408" y="1107"/>
                </a:cubicBezTo>
                <a:cubicBezTo>
                  <a:pt x="184" y="1107"/>
                  <a:pt x="184" y="1107"/>
                  <a:pt x="184" y="1107"/>
                </a:cubicBezTo>
                <a:cubicBezTo>
                  <a:pt x="83" y="1107"/>
                  <a:pt x="0" y="1190"/>
                  <a:pt x="0" y="1291"/>
                </a:cubicBezTo>
                <a:cubicBezTo>
                  <a:pt x="0" y="1476"/>
                  <a:pt x="0" y="1476"/>
                  <a:pt x="0" y="1476"/>
                </a:cubicBezTo>
                <a:cubicBezTo>
                  <a:pt x="0" y="1578"/>
                  <a:pt x="83" y="1661"/>
                  <a:pt x="184" y="1661"/>
                </a:cubicBezTo>
                <a:cubicBezTo>
                  <a:pt x="408" y="1661"/>
                  <a:pt x="408" y="1661"/>
                  <a:pt x="408" y="1661"/>
                </a:cubicBezTo>
                <a:cubicBezTo>
                  <a:pt x="429" y="1734"/>
                  <a:pt x="457" y="1804"/>
                  <a:pt x="493" y="1870"/>
                </a:cubicBezTo>
                <a:cubicBezTo>
                  <a:pt x="329" y="2034"/>
                  <a:pt x="329" y="2034"/>
                  <a:pt x="329" y="2034"/>
                </a:cubicBezTo>
                <a:cubicBezTo>
                  <a:pt x="256" y="2106"/>
                  <a:pt x="256" y="2224"/>
                  <a:pt x="329" y="2296"/>
                </a:cubicBezTo>
                <a:cubicBezTo>
                  <a:pt x="460" y="2427"/>
                  <a:pt x="460" y="2427"/>
                  <a:pt x="460" y="2427"/>
                </a:cubicBezTo>
                <a:cubicBezTo>
                  <a:pt x="532" y="2500"/>
                  <a:pt x="650" y="2500"/>
                  <a:pt x="722" y="2427"/>
                </a:cubicBezTo>
                <a:cubicBezTo>
                  <a:pt x="883" y="2266"/>
                  <a:pt x="883" y="2266"/>
                  <a:pt x="883" y="2266"/>
                </a:cubicBezTo>
                <a:cubicBezTo>
                  <a:pt x="953" y="2306"/>
                  <a:pt x="1028" y="2337"/>
                  <a:pt x="1107" y="2359"/>
                </a:cubicBezTo>
                <a:cubicBezTo>
                  <a:pt x="1107" y="2583"/>
                  <a:pt x="1107" y="2583"/>
                  <a:pt x="1107" y="2583"/>
                </a:cubicBezTo>
                <a:cubicBezTo>
                  <a:pt x="1107" y="2685"/>
                  <a:pt x="1190" y="2768"/>
                  <a:pt x="1292" y="2768"/>
                </a:cubicBezTo>
                <a:cubicBezTo>
                  <a:pt x="1476" y="2768"/>
                  <a:pt x="1476" y="2768"/>
                  <a:pt x="1476" y="2768"/>
                </a:cubicBezTo>
                <a:cubicBezTo>
                  <a:pt x="1578" y="2768"/>
                  <a:pt x="1661" y="2685"/>
                  <a:pt x="1661" y="2583"/>
                </a:cubicBezTo>
                <a:cubicBezTo>
                  <a:pt x="1661" y="2359"/>
                  <a:pt x="1661" y="2359"/>
                  <a:pt x="1661" y="2359"/>
                </a:cubicBezTo>
                <a:cubicBezTo>
                  <a:pt x="1737" y="2338"/>
                  <a:pt x="1809" y="2308"/>
                  <a:pt x="1877" y="2270"/>
                </a:cubicBezTo>
                <a:cubicBezTo>
                  <a:pt x="2034" y="2427"/>
                  <a:pt x="2034" y="2427"/>
                  <a:pt x="2034" y="2427"/>
                </a:cubicBezTo>
                <a:cubicBezTo>
                  <a:pt x="2106" y="2500"/>
                  <a:pt x="2224" y="2500"/>
                  <a:pt x="2296" y="2427"/>
                </a:cubicBezTo>
                <a:cubicBezTo>
                  <a:pt x="2427" y="2296"/>
                  <a:pt x="2427" y="2296"/>
                  <a:pt x="2427" y="2296"/>
                </a:cubicBezTo>
                <a:cubicBezTo>
                  <a:pt x="2500" y="2224"/>
                  <a:pt x="2500" y="2106"/>
                  <a:pt x="2427" y="2034"/>
                </a:cubicBezTo>
                <a:cubicBezTo>
                  <a:pt x="2270" y="1877"/>
                  <a:pt x="2270" y="1877"/>
                  <a:pt x="2270" y="1877"/>
                </a:cubicBezTo>
                <a:cubicBezTo>
                  <a:pt x="2308" y="1809"/>
                  <a:pt x="2338" y="1737"/>
                  <a:pt x="2359" y="1661"/>
                </a:cubicBezTo>
                <a:cubicBezTo>
                  <a:pt x="2583" y="1661"/>
                  <a:pt x="2583" y="1661"/>
                  <a:pt x="2583" y="1661"/>
                </a:cubicBezTo>
                <a:cubicBezTo>
                  <a:pt x="2685" y="1661"/>
                  <a:pt x="2768" y="1578"/>
                  <a:pt x="2768" y="1476"/>
                </a:cubicBezTo>
                <a:cubicBezTo>
                  <a:pt x="2768" y="1291"/>
                  <a:pt x="2768" y="1291"/>
                  <a:pt x="2768" y="1291"/>
                </a:cubicBezTo>
                <a:cubicBezTo>
                  <a:pt x="2768" y="1190"/>
                  <a:pt x="2685" y="1107"/>
                  <a:pt x="2583" y="1107"/>
                </a:cubicBezTo>
                <a:close/>
                <a:moveTo>
                  <a:pt x="1384" y="1937"/>
                </a:moveTo>
                <a:cubicBezTo>
                  <a:pt x="1078" y="1937"/>
                  <a:pt x="830" y="1690"/>
                  <a:pt x="830" y="1384"/>
                </a:cubicBezTo>
                <a:cubicBezTo>
                  <a:pt x="830" y="1078"/>
                  <a:pt x="1078" y="830"/>
                  <a:pt x="1384" y="830"/>
                </a:cubicBezTo>
                <a:cubicBezTo>
                  <a:pt x="1689" y="830"/>
                  <a:pt x="1937" y="1078"/>
                  <a:pt x="1937" y="1384"/>
                </a:cubicBezTo>
                <a:cubicBezTo>
                  <a:pt x="1937" y="1690"/>
                  <a:pt x="1689" y="1937"/>
                  <a:pt x="1384" y="1937"/>
                </a:cubicBezTo>
                <a:close/>
                <a:moveTo>
                  <a:pt x="1384" y="1107"/>
                </a:moveTo>
                <a:cubicBezTo>
                  <a:pt x="1231" y="1107"/>
                  <a:pt x="1107" y="1231"/>
                  <a:pt x="1107" y="1384"/>
                </a:cubicBezTo>
                <a:cubicBezTo>
                  <a:pt x="1107" y="1537"/>
                  <a:pt x="1231" y="1661"/>
                  <a:pt x="1384" y="1661"/>
                </a:cubicBezTo>
                <a:cubicBezTo>
                  <a:pt x="1537" y="1661"/>
                  <a:pt x="1661" y="1537"/>
                  <a:pt x="1661" y="1384"/>
                </a:cubicBezTo>
                <a:cubicBezTo>
                  <a:pt x="1661" y="1231"/>
                  <a:pt x="1537" y="1107"/>
                  <a:pt x="1384" y="1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83" name="灯泡"/>
          <p:cNvSpPr/>
          <p:nvPr/>
        </p:nvSpPr>
        <p:spPr bwMode="auto">
          <a:xfrm>
            <a:off x="707536" y="1935980"/>
            <a:ext cx="648000" cy="540000"/>
          </a:xfrm>
          <a:custGeom>
            <a:avLst/>
            <a:gdLst>
              <a:gd name="T0" fmla="*/ 852289 w 12766676"/>
              <a:gd name="T1" fmla="*/ 1146683 h 10934699"/>
              <a:gd name="T2" fmla="*/ 948108 w 12766676"/>
              <a:gd name="T3" fmla="*/ 1146683 h 10934699"/>
              <a:gd name="T4" fmla="*/ 948108 w 12766676"/>
              <a:gd name="T5" fmla="*/ 1542045 h 10934699"/>
              <a:gd name="T6" fmla="*/ 852289 w 12766676"/>
              <a:gd name="T7" fmla="*/ 1542045 h 10934699"/>
              <a:gd name="T8" fmla="*/ 1193698 w 12766676"/>
              <a:gd name="T9" fmla="*/ 1055119 h 10934699"/>
              <a:gd name="T10" fmla="*/ 1391603 w 12766676"/>
              <a:gd name="T11" fmla="*/ 1397646 h 10934699"/>
              <a:gd name="T12" fmla="*/ 1308545 w 12766676"/>
              <a:gd name="T13" fmla="*/ 1445108 h 10934699"/>
              <a:gd name="T14" fmla="*/ 1110640 w 12766676"/>
              <a:gd name="T15" fmla="*/ 1102804 h 10934699"/>
              <a:gd name="T16" fmla="*/ 606028 w 12766676"/>
              <a:gd name="T17" fmla="*/ 1055119 h 10934699"/>
              <a:gd name="T18" fmla="*/ 689309 w 12766676"/>
              <a:gd name="T19" fmla="*/ 1102804 h 10934699"/>
              <a:gd name="T20" fmla="*/ 491180 w 12766676"/>
              <a:gd name="T21" fmla="*/ 1445108 h 10934699"/>
              <a:gd name="T22" fmla="*/ 408123 w 12766676"/>
              <a:gd name="T23" fmla="*/ 1397646 h 10934699"/>
              <a:gd name="T24" fmla="*/ 1360932 w 12766676"/>
              <a:gd name="T25" fmla="*/ 852289 h 10934699"/>
              <a:gd name="T26" fmla="*/ 1703459 w 12766676"/>
              <a:gd name="T27" fmla="*/ 1050194 h 10934699"/>
              <a:gd name="T28" fmla="*/ 1655774 w 12766676"/>
              <a:gd name="T29" fmla="*/ 1133475 h 10934699"/>
              <a:gd name="T30" fmla="*/ 1312799 w 12766676"/>
              <a:gd name="T31" fmla="*/ 936018 h 10934699"/>
              <a:gd name="T32" fmla="*/ 438794 w 12766676"/>
              <a:gd name="T33" fmla="*/ 852289 h 10934699"/>
              <a:gd name="T34" fmla="*/ 486927 w 12766676"/>
              <a:gd name="T35" fmla="*/ 935346 h 10934699"/>
              <a:gd name="T36" fmla="*/ 144623 w 12766676"/>
              <a:gd name="T37" fmla="*/ 1133475 h 10934699"/>
              <a:gd name="T38" fmla="*/ 96266 w 12766676"/>
              <a:gd name="T39" fmla="*/ 1050194 h 10934699"/>
              <a:gd name="T40" fmla="*/ 1404363 w 12766676"/>
              <a:gd name="T41" fmla="*/ 593938 h 10934699"/>
              <a:gd name="T42" fmla="*/ 1800397 w 12766676"/>
              <a:gd name="T43" fmla="*/ 593938 h 10934699"/>
              <a:gd name="T44" fmla="*/ 1800397 w 12766676"/>
              <a:gd name="T45" fmla="*/ 689756 h 10934699"/>
              <a:gd name="T46" fmla="*/ 1404363 w 12766676"/>
              <a:gd name="T47" fmla="*/ 689756 h 10934699"/>
              <a:gd name="T48" fmla="*/ 0 w 12766676"/>
              <a:gd name="T49" fmla="*/ 593938 h 10934699"/>
              <a:gd name="T50" fmla="*/ 395362 w 12766676"/>
              <a:gd name="T51" fmla="*/ 593938 h 10934699"/>
              <a:gd name="T52" fmla="*/ 395362 w 12766676"/>
              <a:gd name="T53" fmla="*/ 689756 h 10934699"/>
              <a:gd name="T54" fmla="*/ 0 w 12766676"/>
              <a:gd name="T55" fmla="*/ 689756 h 10934699"/>
              <a:gd name="T56" fmla="*/ 899934 w 12766676"/>
              <a:gd name="T57" fmla="*/ 167297 h 10934699"/>
              <a:gd name="T58" fmla="*/ 813106 w 12766676"/>
              <a:gd name="T59" fmla="*/ 175767 h 10934699"/>
              <a:gd name="T60" fmla="*/ 813106 w 12766676"/>
              <a:gd name="T61" fmla="*/ 274769 h 10934699"/>
              <a:gd name="T62" fmla="*/ 743750 w 12766676"/>
              <a:gd name="T63" fmla="*/ 401830 h 10934699"/>
              <a:gd name="T64" fmla="*/ 612978 w 12766676"/>
              <a:gd name="T65" fmla="*/ 642716 h 10934699"/>
              <a:gd name="T66" fmla="*/ 899934 w 12766676"/>
              <a:gd name="T67" fmla="*/ 929661 h 10934699"/>
              <a:gd name="T68" fmla="*/ 1186890 w 12766676"/>
              <a:gd name="T69" fmla="*/ 642716 h 10934699"/>
              <a:gd name="T70" fmla="*/ 1056648 w 12766676"/>
              <a:gd name="T71" fmla="*/ 401830 h 10934699"/>
              <a:gd name="T72" fmla="*/ 987291 w 12766676"/>
              <a:gd name="T73" fmla="*/ 274769 h 10934699"/>
              <a:gd name="T74" fmla="*/ 987291 w 12766676"/>
              <a:gd name="T75" fmla="*/ 175767 h 10934699"/>
              <a:gd name="T76" fmla="*/ 899934 w 12766676"/>
              <a:gd name="T77" fmla="*/ 167297 h 10934699"/>
              <a:gd name="T78" fmla="*/ 899934 w 12766676"/>
              <a:gd name="T79" fmla="*/ 0 h 10934699"/>
              <a:gd name="T80" fmla="*/ 1083120 w 12766676"/>
              <a:gd name="T81" fmla="*/ 26471 h 10934699"/>
              <a:gd name="T82" fmla="*/ 1083120 w 12766676"/>
              <a:gd name="T83" fmla="*/ 274769 h 10934699"/>
              <a:gd name="T84" fmla="*/ 1104826 w 12766676"/>
              <a:gd name="T85" fmla="*/ 319240 h 10934699"/>
              <a:gd name="T86" fmla="*/ 1283247 w 12766676"/>
              <a:gd name="T87" fmla="*/ 642716 h 10934699"/>
              <a:gd name="T88" fmla="*/ 899934 w 12766676"/>
              <a:gd name="T89" fmla="*/ 1026015 h 10934699"/>
              <a:gd name="T90" fmla="*/ 517150 w 12766676"/>
              <a:gd name="T91" fmla="*/ 642716 h 10934699"/>
              <a:gd name="T92" fmla="*/ 695041 w 12766676"/>
              <a:gd name="T93" fmla="*/ 319240 h 10934699"/>
              <a:gd name="T94" fmla="*/ 717278 w 12766676"/>
              <a:gd name="T95" fmla="*/ 274769 h 10934699"/>
              <a:gd name="T96" fmla="*/ 717278 w 12766676"/>
              <a:gd name="T97" fmla="*/ 26471 h 10934699"/>
              <a:gd name="T98" fmla="*/ 899934 w 12766676"/>
              <a:gd name="T99" fmla="*/ 0 h 1093469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59410" y="190500"/>
            <a:ext cx="342074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附录二：框架及依赖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69335" y="3308985"/>
            <a:ext cx="7331710" cy="9271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9335" y="4817745"/>
            <a:ext cx="7331710" cy="12122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69335" y="1492250"/>
            <a:ext cx="7331710" cy="9442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79220" y="1495344"/>
            <a:ext cx="2008315" cy="813332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6" name="平行四边形 25"/>
          <p:cNvSpPr/>
          <p:nvPr/>
        </p:nvSpPr>
        <p:spPr>
          <a:xfrm flipH="1">
            <a:off x="2888173" y="1490080"/>
            <a:ext cx="1409996" cy="951652"/>
          </a:xfrm>
          <a:prstGeom prst="parallelogram">
            <a:avLst>
              <a:gd name="adj" fmla="val 47777"/>
            </a:avLst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9220" y="5112954"/>
            <a:ext cx="2008315" cy="813332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8" name="平行四边形 27"/>
          <p:cNvSpPr/>
          <p:nvPr/>
        </p:nvSpPr>
        <p:spPr>
          <a:xfrm flipH="1">
            <a:off x="2888173" y="5093176"/>
            <a:ext cx="1409996" cy="951652"/>
          </a:xfrm>
          <a:prstGeom prst="parallelogram">
            <a:avLst>
              <a:gd name="adj" fmla="val 47777"/>
            </a:avLst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9" name="文本框 22"/>
          <p:cNvSpPr txBox="1"/>
          <p:nvPr/>
        </p:nvSpPr>
        <p:spPr>
          <a:xfrm flipH="1">
            <a:off x="4590415" y="1425575"/>
            <a:ext cx="1783715" cy="969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Bootstrap-5.2.0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Echarts-5.3.3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Layui-2.6.8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" name="文本框 22"/>
          <p:cNvSpPr txBox="1"/>
          <p:nvPr/>
        </p:nvSpPr>
        <p:spPr>
          <a:xfrm flipH="1">
            <a:off x="4298315" y="4752340"/>
            <a:ext cx="2815590" cy="12922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activation.jar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commons-beanutils-1.9.4.jar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commons-collections-3.2.jar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mail.jar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1353185" y="1671683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前端框架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1353185" y="5258178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Jar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依赖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79220" y="3304149"/>
            <a:ext cx="2008315" cy="813332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2" name="平行四边形 41"/>
          <p:cNvSpPr/>
          <p:nvPr/>
        </p:nvSpPr>
        <p:spPr>
          <a:xfrm flipH="1">
            <a:off x="2888173" y="3298885"/>
            <a:ext cx="1409996" cy="951652"/>
          </a:xfrm>
          <a:prstGeom prst="parallelogram">
            <a:avLst>
              <a:gd name="adj" fmla="val 47777"/>
            </a:avLst>
          </a:prstGeom>
          <a:solidFill>
            <a:srgbClr val="A5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1353185" y="3468645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后端框架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" name="Freeform 47"/>
          <p:cNvSpPr/>
          <p:nvPr/>
        </p:nvSpPr>
        <p:spPr>
          <a:xfrm>
            <a:off x="3333398" y="1647344"/>
            <a:ext cx="590420" cy="609719"/>
          </a:xfrm>
          <a:custGeom>
            <a:avLst/>
            <a:gdLst>
              <a:gd name="connsiteX0" fmla="*/ 291443 w 582734"/>
              <a:gd name="connsiteY0" fmla="*/ 254983 h 601782"/>
              <a:gd name="connsiteX1" fmla="*/ 245350 w 582734"/>
              <a:gd name="connsiteY1" fmla="*/ 300966 h 601782"/>
              <a:gd name="connsiteX2" fmla="*/ 291443 w 582734"/>
              <a:gd name="connsiteY2" fmla="*/ 346800 h 601782"/>
              <a:gd name="connsiteX3" fmla="*/ 337385 w 582734"/>
              <a:gd name="connsiteY3" fmla="*/ 300966 h 601782"/>
              <a:gd name="connsiteX4" fmla="*/ 291443 w 582734"/>
              <a:gd name="connsiteY4" fmla="*/ 254983 h 601782"/>
              <a:gd name="connsiteX5" fmla="*/ 291443 w 582734"/>
              <a:gd name="connsiteY5" fmla="*/ 226374 h 601782"/>
              <a:gd name="connsiteX6" fmla="*/ 366061 w 582734"/>
              <a:gd name="connsiteY6" fmla="*/ 300966 h 601782"/>
              <a:gd name="connsiteX7" fmla="*/ 291443 w 582734"/>
              <a:gd name="connsiteY7" fmla="*/ 375408 h 601782"/>
              <a:gd name="connsiteX8" fmla="*/ 216674 w 582734"/>
              <a:gd name="connsiteY8" fmla="*/ 300966 h 601782"/>
              <a:gd name="connsiteX9" fmla="*/ 291443 w 582734"/>
              <a:gd name="connsiteY9" fmla="*/ 226374 h 601782"/>
              <a:gd name="connsiteX10" fmla="*/ 248975 w 582734"/>
              <a:gd name="connsiteY10" fmla="*/ 28613 h 601782"/>
              <a:gd name="connsiteX11" fmla="*/ 248975 w 582734"/>
              <a:gd name="connsiteY11" fmla="*/ 78050 h 601782"/>
              <a:gd name="connsiteX12" fmla="*/ 238170 w 582734"/>
              <a:gd name="connsiteY12" fmla="*/ 91982 h 601782"/>
              <a:gd name="connsiteX13" fmla="*/ 136728 w 582734"/>
              <a:gd name="connsiteY13" fmla="*/ 150408 h 601782"/>
              <a:gd name="connsiteX14" fmla="*/ 119321 w 582734"/>
              <a:gd name="connsiteY14" fmla="*/ 152805 h 601782"/>
              <a:gd name="connsiteX15" fmla="*/ 76403 w 582734"/>
              <a:gd name="connsiteY15" fmla="*/ 128086 h 601782"/>
              <a:gd name="connsiteX16" fmla="*/ 33936 w 582734"/>
              <a:gd name="connsiteY16" fmla="*/ 201493 h 601782"/>
              <a:gd name="connsiteX17" fmla="*/ 76854 w 582734"/>
              <a:gd name="connsiteY17" fmla="*/ 226211 h 601782"/>
              <a:gd name="connsiteX18" fmla="*/ 83456 w 582734"/>
              <a:gd name="connsiteY18" fmla="*/ 242541 h 601782"/>
              <a:gd name="connsiteX19" fmla="*/ 75503 w 582734"/>
              <a:gd name="connsiteY19" fmla="*/ 300966 h 601782"/>
              <a:gd name="connsiteX20" fmla="*/ 83456 w 582734"/>
              <a:gd name="connsiteY20" fmla="*/ 359392 h 601782"/>
              <a:gd name="connsiteX21" fmla="*/ 76854 w 582734"/>
              <a:gd name="connsiteY21" fmla="*/ 375571 h 601782"/>
              <a:gd name="connsiteX22" fmla="*/ 33936 w 582734"/>
              <a:gd name="connsiteY22" fmla="*/ 400289 h 601782"/>
              <a:gd name="connsiteX23" fmla="*/ 76403 w 582734"/>
              <a:gd name="connsiteY23" fmla="*/ 473696 h 601782"/>
              <a:gd name="connsiteX24" fmla="*/ 116770 w 582734"/>
              <a:gd name="connsiteY24" fmla="*/ 450475 h 601782"/>
              <a:gd name="connsiteX25" fmla="*/ 186699 w 582734"/>
              <a:gd name="connsiteY25" fmla="*/ 380814 h 601782"/>
              <a:gd name="connsiteX26" fmla="*/ 206957 w 582734"/>
              <a:gd name="connsiteY26" fmla="*/ 380814 h 601782"/>
              <a:gd name="connsiteX27" fmla="*/ 206957 w 582734"/>
              <a:gd name="connsiteY27" fmla="*/ 401038 h 601782"/>
              <a:gd name="connsiteX28" fmla="*/ 146782 w 582734"/>
              <a:gd name="connsiteY28" fmla="*/ 460962 h 601782"/>
              <a:gd name="connsiteX29" fmla="*/ 231717 w 582734"/>
              <a:gd name="connsiteY29" fmla="*/ 508152 h 601782"/>
              <a:gd name="connsiteX30" fmla="*/ 296544 w 582734"/>
              <a:gd name="connsiteY30" fmla="*/ 443434 h 601782"/>
              <a:gd name="connsiteX31" fmla="*/ 316803 w 582734"/>
              <a:gd name="connsiteY31" fmla="*/ 443434 h 601782"/>
              <a:gd name="connsiteX32" fmla="*/ 316803 w 582734"/>
              <a:gd name="connsiteY32" fmla="*/ 463659 h 601782"/>
              <a:gd name="connsiteX33" fmla="*/ 248975 w 582734"/>
              <a:gd name="connsiteY33" fmla="*/ 531372 h 601782"/>
              <a:gd name="connsiteX34" fmla="*/ 248975 w 582734"/>
              <a:gd name="connsiteY34" fmla="*/ 573169 h 601782"/>
              <a:gd name="connsiteX35" fmla="*/ 333910 w 582734"/>
              <a:gd name="connsiteY35" fmla="*/ 573169 h 601782"/>
              <a:gd name="connsiteX36" fmla="*/ 333910 w 582734"/>
              <a:gd name="connsiteY36" fmla="*/ 523732 h 601782"/>
              <a:gd name="connsiteX37" fmla="*/ 344714 w 582734"/>
              <a:gd name="connsiteY37" fmla="*/ 509800 h 601782"/>
              <a:gd name="connsiteX38" fmla="*/ 446006 w 582734"/>
              <a:gd name="connsiteY38" fmla="*/ 451374 h 601782"/>
              <a:gd name="connsiteX39" fmla="*/ 463413 w 582734"/>
              <a:gd name="connsiteY39" fmla="*/ 448977 h 601782"/>
              <a:gd name="connsiteX40" fmla="*/ 506331 w 582734"/>
              <a:gd name="connsiteY40" fmla="*/ 473696 h 601782"/>
              <a:gd name="connsiteX41" fmla="*/ 548798 w 582734"/>
              <a:gd name="connsiteY41" fmla="*/ 400289 h 601782"/>
              <a:gd name="connsiteX42" fmla="*/ 505880 w 582734"/>
              <a:gd name="connsiteY42" fmla="*/ 375571 h 601782"/>
              <a:gd name="connsiteX43" fmla="*/ 499278 w 582734"/>
              <a:gd name="connsiteY43" fmla="*/ 359392 h 601782"/>
              <a:gd name="connsiteX44" fmla="*/ 507381 w 582734"/>
              <a:gd name="connsiteY44" fmla="*/ 300966 h 601782"/>
              <a:gd name="connsiteX45" fmla="*/ 499278 w 582734"/>
              <a:gd name="connsiteY45" fmla="*/ 242391 h 601782"/>
              <a:gd name="connsiteX46" fmla="*/ 505880 w 582734"/>
              <a:gd name="connsiteY46" fmla="*/ 226211 h 601782"/>
              <a:gd name="connsiteX47" fmla="*/ 548798 w 582734"/>
              <a:gd name="connsiteY47" fmla="*/ 201493 h 601782"/>
              <a:gd name="connsiteX48" fmla="*/ 506331 w 582734"/>
              <a:gd name="connsiteY48" fmla="*/ 128086 h 601782"/>
              <a:gd name="connsiteX49" fmla="*/ 463413 w 582734"/>
              <a:gd name="connsiteY49" fmla="*/ 152805 h 601782"/>
              <a:gd name="connsiteX50" fmla="*/ 446006 w 582734"/>
              <a:gd name="connsiteY50" fmla="*/ 150408 h 601782"/>
              <a:gd name="connsiteX51" fmla="*/ 344714 w 582734"/>
              <a:gd name="connsiteY51" fmla="*/ 91982 h 601782"/>
              <a:gd name="connsiteX52" fmla="*/ 333910 w 582734"/>
              <a:gd name="connsiteY52" fmla="*/ 78050 h 601782"/>
              <a:gd name="connsiteX53" fmla="*/ 333910 w 582734"/>
              <a:gd name="connsiteY53" fmla="*/ 28613 h 601782"/>
              <a:gd name="connsiteX54" fmla="*/ 234569 w 582734"/>
              <a:gd name="connsiteY54" fmla="*/ 0 h 601782"/>
              <a:gd name="connsiteX55" fmla="*/ 348165 w 582734"/>
              <a:gd name="connsiteY55" fmla="*/ 0 h 601782"/>
              <a:gd name="connsiteX56" fmla="*/ 362571 w 582734"/>
              <a:gd name="connsiteY56" fmla="*/ 14381 h 601782"/>
              <a:gd name="connsiteX57" fmla="*/ 362571 w 582734"/>
              <a:gd name="connsiteY57" fmla="*/ 67264 h 601782"/>
              <a:gd name="connsiteX58" fmla="*/ 458461 w 582734"/>
              <a:gd name="connsiteY58" fmla="*/ 122543 h 601782"/>
              <a:gd name="connsiteX59" fmla="*/ 504380 w 582734"/>
              <a:gd name="connsiteY59" fmla="*/ 96177 h 601782"/>
              <a:gd name="connsiteX60" fmla="*/ 515334 w 582734"/>
              <a:gd name="connsiteY60" fmla="*/ 94679 h 601782"/>
              <a:gd name="connsiteX61" fmla="*/ 524038 w 582734"/>
              <a:gd name="connsiteY61" fmla="*/ 101420 h 601782"/>
              <a:gd name="connsiteX62" fmla="*/ 580761 w 582734"/>
              <a:gd name="connsiteY62" fmla="*/ 199545 h 601782"/>
              <a:gd name="connsiteX63" fmla="*/ 575509 w 582734"/>
              <a:gd name="connsiteY63" fmla="*/ 219170 h 601782"/>
              <a:gd name="connsiteX64" fmla="*/ 529740 w 582734"/>
              <a:gd name="connsiteY64" fmla="*/ 245537 h 601782"/>
              <a:gd name="connsiteX65" fmla="*/ 536043 w 582734"/>
              <a:gd name="connsiteY65" fmla="*/ 300966 h 601782"/>
              <a:gd name="connsiteX66" fmla="*/ 529740 w 582734"/>
              <a:gd name="connsiteY66" fmla="*/ 356246 h 601782"/>
              <a:gd name="connsiteX67" fmla="*/ 575509 w 582734"/>
              <a:gd name="connsiteY67" fmla="*/ 382762 h 601782"/>
              <a:gd name="connsiteX68" fmla="*/ 580761 w 582734"/>
              <a:gd name="connsiteY68" fmla="*/ 402237 h 601782"/>
              <a:gd name="connsiteX69" fmla="*/ 524038 w 582734"/>
              <a:gd name="connsiteY69" fmla="*/ 500511 h 601782"/>
              <a:gd name="connsiteX70" fmla="*/ 515334 w 582734"/>
              <a:gd name="connsiteY70" fmla="*/ 507103 h 601782"/>
              <a:gd name="connsiteX71" fmla="*/ 504380 w 582734"/>
              <a:gd name="connsiteY71" fmla="*/ 505755 h 601782"/>
              <a:gd name="connsiteX72" fmla="*/ 458461 w 582734"/>
              <a:gd name="connsiteY72" fmla="*/ 479239 h 601782"/>
              <a:gd name="connsiteX73" fmla="*/ 362571 w 582734"/>
              <a:gd name="connsiteY73" fmla="*/ 534668 h 601782"/>
              <a:gd name="connsiteX74" fmla="*/ 362571 w 582734"/>
              <a:gd name="connsiteY74" fmla="*/ 587550 h 601782"/>
              <a:gd name="connsiteX75" fmla="*/ 348165 w 582734"/>
              <a:gd name="connsiteY75" fmla="*/ 601782 h 601782"/>
              <a:gd name="connsiteX76" fmla="*/ 234569 w 582734"/>
              <a:gd name="connsiteY76" fmla="*/ 601782 h 601782"/>
              <a:gd name="connsiteX77" fmla="*/ 220313 w 582734"/>
              <a:gd name="connsiteY77" fmla="*/ 587550 h 601782"/>
              <a:gd name="connsiteX78" fmla="*/ 220313 w 582734"/>
              <a:gd name="connsiteY78" fmla="*/ 534668 h 601782"/>
              <a:gd name="connsiteX79" fmla="*/ 124273 w 582734"/>
              <a:gd name="connsiteY79" fmla="*/ 479239 h 601782"/>
              <a:gd name="connsiteX80" fmla="*/ 78354 w 582734"/>
              <a:gd name="connsiteY80" fmla="*/ 505755 h 601782"/>
              <a:gd name="connsiteX81" fmla="*/ 67400 w 582734"/>
              <a:gd name="connsiteY81" fmla="*/ 507103 h 601782"/>
              <a:gd name="connsiteX82" fmla="*/ 58696 w 582734"/>
              <a:gd name="connsiteY82" fmla="*/ 500511 h 601782"/>
              <a:gd name="connsiteX83" fmla="*/ 1973 w 582734"/>
              <a:gd name="connsiteY83" fmla="*/ 402237 h 601782"/>
              <a:gd name="connsiteX84" fmla="*/ 7225 w 582734"/>
              <a:gd name="connsiteY84" fmla="*/ 382762 h 601782"/>
              <a:gd name="connsiteX85" fmla="*/ 53144 w 582734"/>
              <a:gd name="connsiteY85" fmla="*/ 356246 h 601782"/>
              <a:gd name="connsiteX86" fmla="*/ 46691 w 582734"/>
              <a:gd name="connsiteY86" fmla="*/ 300966 h 601782"/>
              <a:gd name="connsiteX87" fmla="*/ 53144 w 582734"/>
              <a:gd name="connsiteY87" fmla="*/ 245537 h 601782"/>
              <a:gd name="connsiteX88" fmla="*/ 7225 w 582734"/>
              <a:gd name="connsiteY88" fmla="*/ 219170 h 601782"/>
              <a:gd name="connsiteX89" fmla="*/ 1973 w 582734"/>
              <a:gd name="connsiteY89" fmla="*/ 199545 h 601782"/>
              <a:gd name="connsiteX90" fmla="*/ 58696 w 582734"/>
              <a:gd name="connsiteY90" fmla="*/ 101420 h 601782"/>
              <a:gd name="connsiteX91" fmla="*/ 67400 w 582734"/>
              <a:gd name="connsiteY91" fmla="*/ 94679 h 601782"/>
              <a:gd name="connsiteX92" fmla="*/ 78354 w 582734"/>
              <a:gd name="connsiteY92" fmla="*/ 96177 h 601782"/>
              <a:gd name="connsiteX93" fmla="*/ 124273 w 582734"/>
              <a:gd name="connsiteY93" fmla="*/ 122543 h 601782"/>
              <a:gd name="connsiteX94" fmla="*/ 220313 w 582734"/>
              <a:gd name="connsiteY94" fmla="*/ 67264 h 601782"/>
              <a:gd name="connsiteX95" fmla="*/ 220313 w 582734"/>
              <a:gd name="connsiteY95" fmla="*/ 14381 h 601782"/>
              <a:gd name="connsiteX96" fmla="*/ 234569 w 582734"/>
              <a:gd name="connsiteY96" fmla="*/ 0 h 6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2734" h="601782">
                <a:moveTo>
                  <a:pt x="291443" y="254983"/>
                </a:moveTo>
                <a:cubicBezTo>
                  <a:pt x="266069" y="254983"/>
                  <a:pt x="245350" y="275653"/>
                  <a:pt x="245350" y="300966"/>
                </a:cubicBezTo>
                <a:cubicBezTo>
                  <a:pt x="245350" y="326279"/>
                  <a:pt x="266069" y="346800"/>
                  <a:pt x="291443" y="346800"/>
                </a:cubicBezTo>
                <a:cubicBezTo>
                  <a:pt x="316816" y="346800"/>
                  <a:pt x="337385" y="326279"/>
                  <a:pt x="337385" y="300966"/>
                </a:cubicBezTo>
                <a:cubicBezTo>
                  <a:pt x="337385" y="275653"/>
                  <a:pt x="316816" y="254983"/>
                  <a:pt x="291443" y="254983"/>
                </a:cubicBezTo>
                <a:close/>
                <a:moveTo>
                  <a:pt x="291443" y="226374"/>
                </a:moveTo>
                <a:cubicBezTo>
                  <a:pt x="332580" y="226374"/>
                  <a:pt x="366061" y="259776"/>
                  <a:pt x="366061" y="300966"/>
                </a:cubicBezTo>
                <a:cubicBezTo>
                  <a:pt x="366061" y="342007"/>
                  <a:pt x="332580" y="375408"/>
                  <a:pt x="291443" y="375408"/>
                </a:cubicBezTo>
                <a:cubicBezTo>
                  <a:pt x="250155" y="375408"/>
                  <a:pt x="216674" y="342007"/>
                  <a:pt x="216674" y="300966"/>
                </a:cubicBezTo>
                <a:cubicBezTo>
                  <a:pt x="216674" y="259776"/>
                  <a:pt x="250155" y="226374"/>
                  <a:pt x="291443" y="226374"/>
                </a:cubicBezTo>
                <a:close/>
                <a:moveTo>
                  <a:pt x="248975" y="28613"/>
                </a:moveTo>
                <a:lnTo>
                  <a:pt x="248975" y="78050"/>
                </a:lnTo>
                <a:cubicBezTo>
                  <a:pt x="248975" y="84642"/>
                  <a:pt x="244473" y="90334"/>
                  <a:pt x="238170" y="91982"/>
                </a:cubicBezTo>
                <a:cubicBezTo>
                  <a:pt x="199754" y="101720"/>
                  <a:pt x="164640" y="121944"/>
                  <a:pt x="136728" y="150408"/>
                </a:cubicBezTo>
                <a:cubicBezTo>
                  <a:pt x="132226" y="155052"/>
                  <a:pt x="125023" y="156101"/>
                  <a:pt x="119321" y="152805"/>
                </a:cubicBezTo>
                <a:lnTo>
                  <a:pt x="76403" y="128086"/>
                </a:lnTo>
                <a:lnTo>
                  <a:pt x="33936" y="201493"/>
                </a:lnTo>
                <a:lnTo>
                  <a:pt x="76854" y="226211"/>
                </a:lnTo>
                <a:cubicBezTo>
                  <a:pt x="82556" y="229507"/>
                  <a:pt x="85257" y="236099"/>
                  <a:pt x="83456" y="242541"/>
                </a:cubicBezTo>
                <a:cubicBezTo>
                  <a:pt x="78204" y="261417"/>
                  <a:pt x="75503" y="281042"/>
                  <a:pt x="75503" y="300966"/>
                </a:cubicBezTo>
                <a:cubicBezTo>
                  <a:pt x="75503" y="320741"/>
                  <a:pt x="78204" y="340366"/>
                  <a:pt x="83456" y="359392"/>
                </a:cubicBezTo>
                <a:cubicBezTo>
                  <a:pt x="85257" y="365684"/>
                  <a:pt x="82556" y="372425"/>
                  <a:pt x="76854" y="375571"/>
                </a:cubicBezTo>
                <a:lnTo>
                  <a:pt x="33936" y="400289"/>
                </a:lnTo>
                <a:lnTo>
                  <a:pt x="76403" y="473696"/>
                </a:lnTo>
                <a:lnTo>
                  <a:pt x="116770" y="450475"/>
                </a:lnTo>
                <a:lnTo>
                  <a:pt x="186699" y="380814"/>
                </a:lnTo>
                <a:cubicBezTo>
                  <a:pt x="192251" y="375122"/>
                  <a:pt x="201405" y="375122"/>
                  <a:pt x="206957" y="380814"/>
                </a:cubicBezTo>
                <a:cubicBezTo>
                  <a:pt x="212509" y="386357"/>
                  <a:pt x="212509" y="395346"/>
                  <a:pt x="206957" y="401038"/>
                </a:cubicBezTo>
                <a:lnTo>
                  <a:pt x="146782" y="460962"/>
                </a:lnTo>
                <a:cubicBezTo>
                  <a:pt x="171242" y="482984"/>
                  <a:pt x="200204" y="499163"/>
                  <a:pt x="231717" y="508152"/>
                </a:cubicBezTo>
                <a:lnTo>
                  <a:pt x="296544" y="443434"/>
                </a:lnTo>
                <a:cubicBezTo>
                  <a:pt x="302096" y="437891"/>
                  <a:pt x="311250" y="437891"/>
                  <a:pt x="316803" y="443434"/>
                </a:cubicBezTo>
                <a:cubicBezTo>
                  <a:pt x="322355" y="448977"/>
                  <a:pt x="322355" y="458116"/>
                  <a:pt x="316803" y="463659"/>
                </a:cubicBezTo>
                <a:lnTo>
                  <a:pt x="248975" y="531372"/>
                </a:lnTo>
                <a:lnTo>
                  <a:pt x="248975" y="573169"/>
                </a:lnTo>
                <a:lnTo>
                  <a:pt x="333910" y="573169"/>
                </a:lnTo>
                <a:lnTo>
                  <a:pt x="333910" y="523732"/>
                </a:lnTo>
                <a:cubicBezTo>
                  <a:pt x="333910" y="517140"/>
                  <a:pt x="338261" y="511448"/>
                  <a:pt x="344714" y="509800"/>
                </a:cubicBezTo>
                <a:cubicBezTo>
                  <a:pt x="383130" y="500212"/>
                  <a:pt x="418094" y="479988"/>
                  <a:pt x="446006" y="451374"/>
                </a:cubicBezTo>
                <a:cubicBezTo>
                  <a:pt x="450508" y="446730"/>
                  <a:pt x="457711" y="445681"/>
                  <a:pt x="463413" y="448977"/>
                </a:cubicBezTo>
                <a:lnTo>
                  <a:pt x="506331" y="473696"/>
                </a:lnTo>
                <a:lnTo>
                  <a:pt x="548798" y="400289"/>
                </a:lnTo>
                <a:lnTo>
                  <a:pt x="505880" y="375571"/>
                </a:lnTo>
                <a:cubicBezTo>
                  <a:pt x="500178" y="372425"/>
                  <a:pt x="497477" y="365684"/>
                  <a:pt x="499278" y="359392"/>
                </a:cubicBezTo>
                <a:cubicBezTo>
                  <a:pt x="504680" y="340366"/>
                  <a:pt x="507381" y="320741"/>
                  <a:pt x="507381" y="300966"/>
                </a:cubicBezTo>
                <a:cubicBezTo>
                  <a:pt x="507381" y="281042"/>
                  <a:pt x="504680" y="261417"/>
                  <a:pt x="499278" y="242391"/>
                </a:cubicBezTo>
                <a:cubicBezTo>
                  <a:pt x="497477" y="236099"/>
                  <a:pt x="500178" y="229507"/>
                  <a:pt x="505880" y="226211"/>
                </a:cubicBezTo>
                <a:lnTo>
                  <a:pt x="548798" y="201493"/>
                </a:lnTo>
                <a:lnTo>
                  <a:pt x="506331" y="128086"/>
                </a:lnTo>
                <a:lnTo>
                  <a:pt x="463413" y="152805"/>
                </a:lnTo>
                <a:cubicBezTo>
                  <a:pt x="457711" y="156101"/>
                  <a:pt x="450508" y="155052"/>
                  <a:pt x="446006" y="150408"/>
                </a:cubicBezTo>
                <a:cubicBezTo>
                  <a:pt x="418094" y="121944"/>
                  <a:pt x="383130" y="101720"/>
                  <a:pt x="344714" y="91982"/>
                </a:cubicBezTo>
                <a:cubicBezTo>
                  <a:pt x="338261" y="90334"/>
                  <a:pt x="333910" y="84642"/>
                  <a:pt x="333910" y="78050"/>
                </a:cubicBezTo>
                <a:lnTo>
                  <a:pt x="333910" y="28613"/>
                </a:lnTo>
                <a:close/>
                <a:moveTo>
                  <a:pt x="234569" y="0"/>
                </a:moveTo>
                <a:lnTo>
                  <a:pt x="348165" y="0"/>
                </a:lnTo>
                <a:cubicBezTo>
                  <a:pt x="356119" y="0"/>
                  <a:pt x="362571" y="6442"/>
                  <a:pt x="362571" y="14381"/>
                </a:cubicBezTo>
                <a:lnTo>
                  <a:pt x="362571" y="67264"/>
                </a:lnTo>
                <a:cubicBezTo>
                  <a:pt x="398286" y="78050"/>
                  <a:pt x="431150" y="96926"/>
                  <a:pt x="458461" y="122543"/>
                </a:cubicBezTo>
                <a:lnTo>
                  <a:pt x="504380" y="96177"/>
                </a:lnTo>
                <a:cubicBezTo>
                  <a:pt x="507681" y="94229"/>
                  <a:pt x="511583" y="93630"/>
                  <a:pt x="515334" y="94679"/>
                </a:cubicBezTo>
                <a:cubicBezTo>
                  <a:pt x="518936" y="95728"/>
                  <a:pt x="522087" y="98125"/>
                  <a:pt x="524038" y="101420"/>
                </a:cubicBezTo>
                <a:lnTo>
                  <a:pt x="580761" y="199545"/>
                </a:lnTo>
                <a:cubicBezTo>
                  <a:pt x="584813" y="206436"/>
                  <a:pt x="582412" y="215125"/>
                  <a:pt x="575509" y="219170"/>
                </a:cubicBezTo>
                <a:lnTo>
                  <a:pt x="529740" y="245537"/>
                </a:lnTo>
                <a:cubicBezTo>
                  <a:pt x="533942" y="263664"/>
                  <a:pt x="536043" y="282240"/>
                  <a:pt x="536043" y="300966"/>
                </a:cubicBezTo>
                <a:cubicBezTo>
                  <a:pt x="536043" y="319542"/>
                  <a:pt x="533942" y="338119"/>
                  <a:pt x="529740" y="356246"/>
                </a:cubicBezTo>
                <a:lnTo>
                  <a:pt x="575509" y="382762"/>
                </a:lnTo>
                <a:cubicBezTo>
                  <a:pt x="582412" y="386657"/>
                  <a:pt x="584813" y="395346"/>
                  <a:pt x="580761" y="402237"/>
                </a:cubicBezTo>
                <a:lnTo>
                  <a:pt x="524038" y="500511"/>
                </a:lnTo>
                <a:cubicBezTo>
                  <a:pt x="522087" y="503807"/>
                  <a:pt x="518936" y="506204"/>
                  <a:pt x="515334" y="507103"/>
                </a:cubicBezTo>
                <a:cubicBezTo>
                  <a:pt x="511583" y="508152"/>
                  <a:pt x="507681" y="507552"/>
                  <a:pt x="504380" y="505755"/>
                </a:cubicBezTo>
                <a:lnTo>
                  <a:pt x="458461" y="479239"/>
                </a:lnTo>
                <a:cubicBezTo>
                  <a:pt x="431150" y="504856"/>
                  <a:pt x="398286" y="523732"/>
                  <a:pt x="362571" y="534668"/>
                </a:cubicBezTo>
                <a:lnTo>
                  <a:pt x="362571" y="587550"/>
                </a:lnTo>
                <a:cubicBezTo>
                  <a:pt x="362571" y="595340"/>
                  <a:pt x="356119" y="601782"/>
                  <a:pt x="348165" y="601782"/>
                </a:cubicBezTo>
                <a:lnTo>
                  <a:pt x="234569" y="601782"/>
                </a:lnTo>
                <a:cubicBezTo>
                  <a:pt x="226615" y="601782"/>
                  <a:pt x="220313" y="595340"/>
                  <a:pt x="220313" y="587550"/>
                </a:cubicBezTo>
                <a:lnTo>
                  <a:pt x="220313" y="534668"/>
                </a:lnTo>
                <a:cubicBezTo>
                  <a:pt x="184448" y="523732"/>
                  <a:pt x="151734" y="504856"/>
                  <a:pt x="124273" y="479239"/>
                </a:cubicBezTo>
                <a:lnTo>
                  <a:pt x="78354" y="505755"/>
                </a:lnTo>
                <a:cubicBezTo>
                  <a:pt x="75053" y="507552"/>
                  <a:pt x="71151" y="508152"/>
                  <a:pt x="67400" y="507103"/>
                </a:cubicBezTo>
                <a:cubicBezTo>
                  <a:pt x="63798" y="506204"/>
                  <a:pt x="60647" y="503807"/>
                  <a:pt x="58696" y="500511"/>
                </a:cubicBezTo>
                <a:lnTo>
                  <a:pt x="1973" y="402237"/>
                </a:lnTo>
                <a:cubicBezTo>
                  <a:pt x="-2079" y="395346"/>
                  <a:pt x="322" y="386657"/>
                  <a:pt x="7225" y="382762"/>
                </a:cubicBezTo>
                <a:lnTo>
                  <a:pt x="53144" y="356246"/>
                </a:lnTo>
                <a:cubicBezTo>
                  <a:pt x="48942" y="338119"/>
                  <a:pt x="46691" y="319542"/>
                  <a:pt x="46691" y="300966"/>
                </a:cubicBezTo>
                <a:cubicBezTo>
                  <a:pt x="46691" y="282240"/>
                  <a:pt x="48942" y="263664"/>
                  <a:pt x="53144" y="245537"/>
                </a:cubicBezTo>
                <a:lnTo>
                  <a:pt x="7225" y="219170"/>
                </a:lnTo>
                <a:cubicBezTo>
                  <a:pt x="322" y="215125"/>
                  <a:pt x="-2079" y="206436"/>
                  <a:pt x="1973" y="199545"/>
                </a:cubicBezTo>
                <a:lnTo>
                  <a:pt x="58696" y="101420"/>
                </a:lnTo>
                <a:cubicBezTo>
                  <a:pt x="60647" y="98125"/>
                  <a:pt x="63798" y="95728"/>
                  <a:pt x="67400" y="94679"/>
                </a:cubicBezTo>
                <a:cubicBezTo>
                  <a:pt x="71151" y="93630"/>
                  <a:pt x="75053" y="94229"/>
                  <a:pt x="78354" y="96177"/>
                </a:cubicBezTo>
                <a:lnTo>
                  <a:pt x="124273" y="122543"/>
                </a:lnTo>
                <a:cubicBezTo>
                  <a:pt x="151734" y="96926"/>
                  <a:pt x="184448" y="78050"/>
                  <a:pt x="220313" y="67264"/>
                </a:cubicBezTo>
                <a:lnTo>
                  <a:pt x="220313" y="14381"/>
                </a:lnTo>
                <a:cubicBezTo>
                  <a:pt x="220313" y="6442"/>
                  <a:pt x="226615" y="0"/>
                  <a:pt x="23456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锁"/>
          <p:cNvSpPr/>
          <p:nvPr/>
        </p:nvSpPr>
        <p:spPr bwMode="auto">
          <a:xfrm>
            <a:off x="3333398" y="5296306"/>
            <a:ext cx="559340" cy="545392"/>
          </a:xfrm>
          <a:custGeom>
            <a:avLst/>
            <a:gdLst>
              <a:gd name="connsiteX0" fmla="*/ 203272 w 608415"/>
              <a:gd name="connsiteY0" fmla="*/ 297151 h 593244"/>
              <a:gd name="connsiteX1" fmla="*/ 405144 w 608415"/>
              <a:gd name="connsiteY1" fmla="*/ 297151 h 593244"/>
              <a:gd name="connsiteX2" fmla="*/ 418877 w 608415"/>
              <a:gd name="connsiteY2" fmla="*/ 310963 h 593244"/>
              <a:gd name="connsiteX3" fmla="*/ 405144 w 608415"/>
              <a:gd name="connsiteY3" fmla="*/ 324672 h 593244"/>
              <a:gd name="connsiteX4" fmla="*/ 203272 w 608415"/>
              <a:gd name="connsiteY4" fmla="*/ 324672 h 593244"/>
              <a:gd name="connsiteX5" fmla="*/ 189539 w 608415"/>
              <a:gd name="connsiteY5" fmla="*/ 310963 h 593244"/>
              <a:gd name="connsiteX6" fmla="*/ 203272 w 608415"/>
              <a:gd name="connsiteY6" fmla="*/ 297151 h 593244"/>
              <a:gd name="connsiteX7" fmla="*/ 203272 w 608415"/>
              <a:gd name="connsiteY7" fmla="*/ 222916 h 593244"/>
              <a:gd name="connsiteX8" fmla="*/ 405144 w 608415"/>
              <a:gd name="connsiteY8" fmla="*/ 222916 h 593244"/>
              <a:gd name="connsiteX9" fmla="*/ 418877 w 608415"/>
              <a:gd name="connsiteY9" fmla="*/ 236606 h 593244"/>
              <a:gd name="connsiteX10" fmla="*/ 405144 w 608415"/>
              <a:gd name="connsiteY10" fmla="*/ 250295 h 593244"/>
              <a:gd name="connsiteX11" fmla="*/ 203272 w 608415"/>
              <a:gd name="connsiteY11" fmla="*/ 250295 h 593244"/>
              <a:gd name="connsiteX12" fmla="*/ 189539 w 608415"/>
              <a:gd name="connsiteY12" fmla="*/ 236606 h 593244"/>
              <a:gd name="connsiteX13" fmla="*/ 203272 w 608415"/>
              <a:gd name="connsiteY13" fmla="*/ 222916 h 593244"/>
              <a:gd name="connsiteX14" fmla="*/ 203272 w 608415"/>
              <a:gd name="connsiteY14" fmla="*/ 148611 h 593244"/>
              <a:gd name="connsiteX15" fmla="*/ 405144 w 608415"/>
              <a:gd name="connsiteY15" fmla="*/ 148611 h 593244"/>
              <a:gd name="connsiteX16" fmla="*/ 418877 w 608415"/>
              <a:gd name="connsiteY16" fmla="*/ 162320 h 593244"/>
              <a:gd name="connsiteX17" fmla="*/ 405144 w 608415"/>
              <a:gd name="connsiteY17" fmla="*/ 176132 h 593244"/>
              <a:gd name="connsiteX18" fmla="*/ 203272 w 608415"/>
              <a:gd name="connsiteY18" fmla="*/ 176132 h 593244"/>
              <a:gd name="connsiteX19" fmla="*/ 189539 w 608415"/>
              <a:gd name="connsiteY19" fmla="*/ 162320 h 593244"/>
              <a:gd name="connsiteX20" fmla="*/ 203272 w 608415"/>
              <a:gd name="connsiteY20" fmla="*/ 148611 h 593244"/>
              <a:gd name="connsiteX21" fmla="*/ 304259 w 608415"/>
              <a:gd name="connsiteY21" fmla="*/ 27425 h 593244"/>
              <a:gd name="connsiteX22" fmla="*/ 27566 w 608415"/>
              <a:gd name="connsiteY22" fmla="*/ 236617 h 593244"/>
              <a:gd name="connsiteX23" fmla="*/ 255528 w 608415"/>
              <a:gd name="connsiteY23" fmla="*/ 442510 h 593244"/>
              <a:gd name="connsiteX24" fmla="*/ 267298 w 608415"/>
              <a:gd name="connsiteY24" fmla="*/ 453955 h 593244"/>
              <a:gd name="connsiteX25" fmla="*/ 245514 w 608415"/>
              <a:gd name="connsiteY25" fmla="*/ 561798 h 593244"/>
              <a:gd name="connsiteX26" fmla="*/ 341117 w 608415"/>
              <a:gd name="connsiteY26" fmla="*/ 454367 h 593244"/>
              <a:gd name="connsiteX27" fmla="*/ 352887 w 608415"/>
              <a:gd name="connsiteY27" fmla="*/ 442510 h 593244"/>
              <a:gd name="connsiteX28" fmla="*/ 580952 w 608415"/>
              <a:gd name="connsiteY28" fmla="*/ 236617 h 593244"/>
              <a:gd name="connsiteX29" fmla="*/ 304259 w 608415"/>
              <a:gd name="connsiteY29" fmla="*/ 27425 h 593244"/>
              <a:gd name="connsiteX30" fmla="*/ 304259 w 608415"/>
              <a:gd name="connsiteY30" fmla="*/ 0 h 593244"/>
              <a:gd name="connsiteX31" fmla="*/ 517974 w 608415"/>
              <a:gd name="connsiteY31" fmla="*/ 68150 h 593244"/>
              <a:gd name="connsiteX32" fmla="*/ 608415 w 608415"/>
              <a:gd name="connsiteY32" fmla="*/ 236617 h 593244"/>
              <a:gd name="connsiteX33" fmla="*/ 535112 w 608415"/>
              <a:gd name="connsiteY33" fmla="*/ 390857 h 593244"/>
              <a:gd name="connsiteX34" fmla="*/ 366618 w 608415"/>
              <a:gd name="connsiteY34" fmla="*/ 468286 h 593244"/>
              <a:gd name="connsiteX35" fmla="*/ 214024 w 608415"/>
              <a:gd name="connsiteY35" fmla="*/ 593244 h 593244"/>
              <a:gd name="connsiteX36" fmla="*/ 201325 w 608415"/>
              <a:gd name="connsiteY36" fmla="*/ 584687 h 593244"/>
              <a:gd name="connsiteX37" fmla="*/ 204216 w 608415"/>
              <a:gd name="connsiteY37" fmla="*/ 569737 h 593244"/>
              <a:gd name="connsiteX38" fmla="*/ 241281 w 608415"/>
              <a:gd name="connsiteY38" fmla="*/ 468183 h 593244"/>
              <a:gd name="connsiteX39" fmla="*/ 73303 w 608415"/>
              <a:gd name="connsiteY39" fmla="*/ 390857 h 593244"/>
              <a:gd name="connsiteX40" fmla="*/ 0 w 608415"/>
              <a:gd name="connsiteY40" fmla="*/ 236617 h 593244"/>
              <a:gd name="connsiteX41" fmla="*/ 90442 w 608415"/>
              <a:gd name="connsiteY41" fmla="*/ 68150 h 593244"/>
              <a:gd name="connsiteX42" fmla="*/ 304259 w 608415"/>
              <a:gd name="connsiteY42" fmla="*/ 0 h 5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8415" h="593244">
                <a:moveTo>
                  <a:pt x="203272" y="297151"/>
                </a:moveTo>
                <a:lnTo>
                  <a:pt x="405144" y="297151"/>
                </a:lnTo>
                <a:cubicBezTo>
                  <a:pt x="412785" y="297151"/>
                  <a:pt x="418877" y="303336"/>
                  <a:pt x="418877" y="310963"/>
                </a:cubicBezTo>
                <a:cubicBezTo>
                  <a:pt x="418877" y="318488"/>
                  <a:pt x="412785" y="324672"/>
                  <a:pt x="405144" y="324672"/>
                </a:cubicBezTo>
                <a:lnTo>
                  <a:pt x="203272" y="324672"/>
                </a:lnTo>
                <a:cubicBezTo>
                  <a:pt x="195735" y="324672"/>
                  <a:pt x="189539" y="318488"/>
                  <a:pt x="189539" y="310963"/>
                </a:cubicBezTo>
                <a:cubicBezTo>
                  <a:pt x="189539" y="303336"/>
                  <a:pt x="195735" y="297151"/>
                  <a:pt x="203272" y="297151"/>
                </a:cubicBezTo>
                <a:close/>
                <a:moveTo>
                  <a:pt x="203272" y="222916"/>
                </a:moveTo>
                <a:lnTo>
                  <a:pt x="405144" y="222916"/>
                </a:lnTo>
                <a:cubicBezTo>
                  <a:pt x="412785" y="222916"/>
                  <a:pt x="418877" y="228989"/>
                  <a:pt x="418877" y="236606"/>
                </a:cubicBezTo>
                <a:cubicBezTo>
                  <a:pt x="418877" y="244222"/>
                  <a:pt x="412785" y="250295"/>
                  <a:pt x="405144" y="250295"/>
                </a:cubicBezTo>
                <a:lnTo>
                  <a:pt x="203272" y="250295"/>
                </a:lnTo>
                <a:cubicBezTo>
                  <a:pt x="195735" y="250295"/>
                  <a:pt x="189539" y="244222"/>
                  <a:pt x="189539" y="236606"/>
                </a:cubicBezTo>
                <a:cubicBezTo>
                  <a:pt x="189539" y="228989"/>
                  <a:pt x="195735" y="222916"/>
                  <a:pt x="203272" y="222916"/>
                </a:cubicBezTo>
                <a:close/>
                <a:moveTo>
                  <a:pt x="203272" y="148611"/>
                </a:moveTo>
                <a:lnTo>
                  <a:pt x="405144" y="148611"/>
                </a:lnTo>
                <a:cubicBezTo>
                  <a:pt x="412785" y="148611"/>
                  <a:pt x="418877" y="154796"/>
                  <a:pt x="418877" y="162320"/>
                </a:cubicBezTo>
                <a:cubicBezTo>
                  <a:pt x="418877" y="169948"/>
                  <a:pt x="412785" y="176132"/>
                  <a:pt x="405144" y="176132"/>
                </a:cubicBezTo>
                <a:lnTo>
                  <a:pt x="203272" y="176132"/>
                </a:lnTo>
                <a:cubicBezTo>
                  <a:pt x="195735" y="176132"/>
                  <a:pt x="189539" y="169948"/>
                  <a:pt x="189539" y="162320"/>
                </a:cubicBezTo>
                <a:cubicBezTo>
                  <a:pt x="189539" y="154796"/>
                  <a:pt x="195735" y="148611"/>
                  <a:pt x="203272" y="148611"/>
                </a:cubicBezTo>
                <a:close/>
                <a:moveTo>
                  <a:pt x="304259" y="27425"/>
                </a:moveTo>
                <a:cubicBezTo>
                  <a:pt x="151665" y="27425"/>
                  <a:pt x="27566" y="121247"/>
                  <a:pt x="27566" y="236617"/>
                </a:cubicBezTo>
                <a:cubicBezTo>
                  <a:pt x="27566" y="338172"/>
                  <a:pt x="123376" y="424674"/>
                  <a:pt x="255528" y="442510"/>
                </a:cubicBezTo>
                <a:cubicBezTo>
                  <a:pt x="261516" y="443335"/>
                  <a:pt x="266266" y="447975"/>
                  <a:pt x="267298" y="453955"/>
                </a:cubicBezTo>
                <a:cubicBezTo>
                  <a:pt x="273493" y="491587"/>
                  <a:pt x="265440" y="529940"/>
                  <a:pt x="245514" y="561798"/>
                </a:cubicBezTo>
                <a:cubicBezTo>
                  <a:pt x="295380" y="549117"/>
                  <a:pt x="334200" y="507155"/>
                  <a:pt x="341117" y="454367"/>
                </a:cubicBezTo>
                <a:cubicBezTo>
                  <a:pt x="341840" y="448181"/>
                  <a:pt x="346692" y="443335"/>
                  <a:pt x="352887" y="442510"/>
                </a:cubicBezTo>
                <a:cubicBezTo>
                  <a:pt x="485039" y="424777"/>
                  <a:pt x="580952" y="338172"/>
                  <a:pt x="580952" y="236617"/>
                </a:cubicBezTo>
                <a:cubicBezTo>
                  <a:pt x="580952" y="121247"/>
                  <a:pt x="456750" y="27425"/>
                  <a:pt x="304259" y="27425"/>
                </a:cubicBezTo>
                <a:close/>
                <a:moveTo>
                  <a:pt x="304259" y="0"/>
                </a:moveTo>
                <a:cubicBezTo>
                  <a:pt x="384789" y="0"/>
                  <a:pt x="460777" y="24126"/>
                  <a:pt x="517974" y="68150"/>
                </a:cubicBezTo>
                <a:cubicBezTo>
                  <a:pt x="576306" y="112896"/>
                  <a:pt x="608415" y="172695"/>
                  <a:pt x="608415" y="236617"/>
                </a:cubicBezTo>
                <a:cubicBezTo>
                  <a:pt x="608415" y="293323"/>
                  <a:pt x="582398" y="348070"/>
                  <a:pt x="535112" y="390857"/>
                </a:cubicBezTo>
                <a:cubicBezTo>
                  <a:pt x="491337" y="430448"/>
                  <a:pt x="431868" y="457666"/>
                  <a:pt x="366618" y="468286"/>
                </a:cubicBezTo>
                <a:cubicBezTo>
                  <a:pt x="352268" y="540147"/>
                  <a:pt x="288463" y="593244"/>
                  <a:pt x="214024" y="593244"/>
                </a:cubicBezTo>
                <a:cubicBezTo>
                  <a:pt x="208449" y="593244"/>
                  <a:pt x="203390" y="589842"/>
                  <a:pt x="201325" y="584687"/>
                </a:cubicBezTo>
                <a:cubicBezTo>
                  <a:pt x="199157" y="579635"/>
                  <a:pt x="200293" y="573655"/>
                  <a:pt x="204216" y="569737"/>
                </a:cubicBezTo>
                <a:cubicBezTo>
                  <a:pt x="231059" y="543034"/>
                  <a:pt x="244481" y="505608"/>
                  <a:pt x="241281" y="468183"/>
                </a:cubicBezTo>
                <a:cubicBezTo>
                  <a:pt x="176237" y="457563"/>
                  <a:pt x="116975" y="430344"/>
                  <a:pt x="73303" y="390857"/>
                </a:cubicBezTo>
                <a:cubicBezTo>
                  <a:pt x="26017" y="348070"/>
                  <a:pt x="0" y="293323"/>
                  <a:pt x="0" y="236617"/>
                </a:cubicBezTo>
                <a:cubicBezTo>
                  <a:pt x="0" y="172695"/>
                  <a:pt x="32109" y="112896"/>
                  <a:pt x="90442" y="68150"/>
                </a:cubicBezTo>
                <a:cubicBezTo>
                  <a:pt x="147742" y="24126"/>
                  <a:pt x="223626" y="0"/>
                  <a:pt x="3042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Freeform 45"/>
          <p:cNvSpPr/>
          <p:nvPr/>
        </p:nvSpPr>
        <p:spPr>
          <a:xfrm>
            <a:off x="3274788" y="3552640"/>
            <a:ext cx="589280" cy="416075"/>
          </a:xfrm>
          <a:custGeom>
            <a:avLst/>
            <a:gdLst>
              <a:gd name="connsiteX0" fmla="*/ 303785 w 607639"/>
              <a:gd name="connsiteY0" fmla="*/ 199383 h 429038"/>
              <a:gd name="connsiteX1" fmla="*/ 288649 w 607639"/>
              <a:gd name="connsiteY1" fmla="*/ 214484 h 429038"/>
              <a:gd name="connsiteX2" fmla="*/ 303785 w 607639"/>
              <a:gd name="connsiteY2" fmla="*/ 229673 h 429038"/>
              <a:gd name="connsiteX3" fmla="*/ 319009 w 607639"/>
              <a:gd name="connsiteY3" fmla="*/ 214484 h 429038"/>
              <a:gd name="connsiteX4" fmla="*/ 303785 w 607639"/>
              <a:gd name="connsiteY4" fmla="*/ 199383 h 429038"/>
              <a:gd name="connsiteX5" fmla="*/ 303785 w 607639"/>
              <a:gd name="connsiteY5" fmla="*/ 169004 h 429038"/>
              <a:gd name="connsiteX6" fmla="*/ 349370 w 607639"/>
              <a:gd name="connsiteY6" fmla="*/ 214484 h 429038"/>
              <a:gd name="connsiteX7" fmla="*/ 303785 w 607639"/>
              <a:gd name="connsiteY7" fmla="*/ 259963 h 429038"/>
              <a:gd name="connsiteX8" fmla="*/ 258199 w 607639"/>
              <a:gd name="connsiteY8" fmla="*/ 214484 h 429038"/>
              <a:gd name="connsiteX9" fmla="*/ 303785 w 607639"/>
              <a:gd name="connsiteY9" fmla="*/ 169004 h 429038"/>
              <a:gd name="connsiteX10" fmla="*/ 389756 w 607639"/>
              <a:gd name="connsiteY10" fmla="*/ 128711 h 429038"/>
              <a:gd name="connsiteX11" fmla="*/ 425368 w 607639"/>
              <a:gd name="connsiteY11" fmla="*/ 214474 h 429038"/>
              <a:gd name="connsiteX12" fmla="*/ 389756 w 607639"/>
              <a:gd name="connsiteY12" fmla="*/ 300326 h 429038"/>
              <a:gd name="connsiteX13" fmla="*/ 368210 w 607639"/>
              <a:gd name="connsiteY13" fmla="*/ 278819 h 429038"/>
              <a:gd name="connsiteX14" fmla="*/ 394919 w 607639"/>
              <a:gd name="connsiteY14" fmla="*/ 214474 h 429038"/>
              <a:gd name="connsiteX15" fmla="*/ 368210 w 607639"/>
              <a:gd name="connsiteY15" fmla="*/ 150218 h 429038"/>
              <a:gd name="connsiteX16" fmla="*/ 217883 w 607639"/>
              <a:gd name="connsiteY16" fmla="*/ 128711 h 429038"/>
              <a:gd name="connsiteX17" fmla="*/ 239429 w 607639"/>
              <a:gd name="connsiteY17" fmla="*/ 150218 h 429038"/>
              <a:gd name="connsiteX18" fmla="*/ 212631 w 607639"/>
              <a:gd name="connsiteY18" fmla="*/ 214474 h 429038"/>
              <a:gd name="connsiteX19" fmla="*/ 239429 w 607639"/>
              <a:gd name="connsiteY19" fmla="*/ 278819 h 429038"/>
              <a:gd name="connsiteX20" fmla="*/ 217883 w 607639"/>
              <a:gd name="connsiteY20" fmla="*/ 300326 h 429038"/>
              <a:gd name="connsiteX21" fmla="*/ 182271 w 607639"/>
              <a:gd name="connsiteY21" fmla="*/ 214474 h 429038"/>
              <a:gd name="connsiteX22" fmla="*/ 217883 w 607639"/>
              <a:gd name="connsiteY22" fmla="*/ 128711 h 429038"/>
              <a:gd name="connsiteX23" fmla="*/ 153467 w 607639"/>
              <a:gd name="connsiteY23" fmla="*/ 64356 h 429038"/>
              <a:gd name="connsiteX24" fmla="*/ 175003 w 607639"/>
              <a:gd name="connsiteY24" fmla="*/ 85865 h 429038"/>
              <a:gd name="connsiteX25" fmla="*/ 121518 w 607639"/>
              <a:gd name="connsiteY25" fmla="*/ 214475 h 429038"/>
              <a:gd name="connsiteX26" fmla="*/ 175003 w 607639"/>
              <a:gd name="connsiteY26" fmla="*/ 343174 h 429038"/>
              <a:gd name="connsiteX27" fmla="*/ 153467 w 607639"/>
              <a:gd name="connsiteY27" fmla="*/ 364683 h 429038"/>
              <a:gd name="connsiteX28" fmla="*/ 91171 w 607639"/>
              <a:gd name="connsiteY28" fmla="*/ 214475 h 429038"/>
              <a:gd name="connsiteX29" fmla="*/ 153467 w 607639"/>
              <a:gd name="connsiteY29" fmla="*/ 64356 h 429038"/>
              <a:gd name="connsiteX30" fmla="*/ 454173 w 607639"/>
              <a:gd name="connsiteY30" fmla="*/ 64356 h 429038"/>
              <a:gd name="connsiteX31" fmla="*/ 516469 w 607639"/>
              <a:gd name="connsiteY31" fmla="*/ 214475 h 429038"/>
              <a:gd name="connsiteX32" fmla="*/ 454173 w 607639"/>
              <a:gd name="connsiteY32" fmla="*/ 364683 h 429038"/>
              <a:gd name="connsiteX33" fmla="*/ 432637 w 607639"/>
              <a:gd name="connsiteY33" fmla="*/ 343174 h 429038"/>
              <a:gd name="connsiteX34" fmla="*/ 486033 w 607639"/>
              <a:gd name="connsiteY34" fmla="*/ 214475 h 429038"/>
              <a:gd name="connsiteX35" fmla="*/ 432637 w 607639"/>
              <a:gd name="connsiteY35" fmla="*/ 85865 h 429038"/>
              <a:gd name="connsiteX36" fmla="*/ 518608 w 607639"/>
              <a:gd name="connsiteY36" fmla="*/ 0 h 429038"/>
              <a:gd name="connsiteX37" fmla="*/ 607639 w 607639"/>
              <a:gd name="connsiteY37" fmla="*/ 214475 h 429038"/>
              <a:gd name="connsiteX38" fmla="*/ 518608 w 607639"/>
              <a:gd name="connsiteY38" fmla="*/ 429038 h 429038"/>
              <a:gd name="connsiteX39" fmla="*/ 497063 w 607639"/>
              <a:gd name="connsiteY39" fmla="*/ 407528 h 429038"/>
              <a:gd name="connsiteX40" fmla="*/ 577191 w 607639"/>
              <a:gd name="connsiteY40" fmla="*/ 214475 h 429038"/>
              <a:gd name="connsiteX41" fmla="*/ 497063 w 607639"/>
              <a:gd name="connsiteY41" fmla="*/ 21510 h 429038"/>
              <a:gd name="connsiteX42" fmla="*/ 89031 w 607639"/>
              <a:gd name="connsiteY42" fmla="*/ 0 h 429038"/>
              <a:gd name="connsiteX43" fmla="*/ 110576 w 607639"/>
              <a:gd name="connsiteY43" fmla="*/ 21510 h 429038"/>
              <a:gd name="connsiteX44" fmla="*/ 30359 w 607639"/>
              <a:gd name="connsiteY44" fmla="*/ 214475 h 429038"/>
              <a:gd name="connsiteX45" fmla="*/ 110576 w 607639"/>
              <a:gd name="connsiteY45" fmla="*/ 407528 h 429038"/>
              <a:gd name="connsiteX46" fmla="*/ 89031 w 607639"/>
              <a:gd name="connsiteY46" fmla="*/ 429038 h 429038"/>
              <a:gd name="connsiteX47" fmla="*/ 0 w 607639"/>
              <a:gd name="connsiteY47" fmla="*/ 214475 h 429038"/>
              <a:gd name="connsiteX48" fmla="*/ 89031 w 607639"/>
              <a:gd name="connsiteY48" fmla="*/ 0 h 42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7639" h="429038">
                <a:moveTo>
                  <a:pt x="303785" y="199383"/>
                </a:moveTo>
                <a:cubicBezTo>
                  <a:pt x="295415" y="199383"/>
                  <a:pt x="288649" y="206134"/>
                  <a:pt x="288649" y="214484"/>
                </a:cubicBezTo>
                <a:cubicBezTo>
                  <a:pt x="288649" y="222833"/>
                  <a:pt x="295415" y="229673"/>
                  <a:pt x="303785" y="229673"/>
                </a:cubicBezTo>
                <a:cubicBezTo>
                  <a:pt x="312154" y="229673"/>
                  <a:pt x="319009" y="222833"/>
                  <a:pt x="319009" y="214484"/>
                </a:cubicBezTo>
                <a:cubicBezTo>
                  <a:pt x="319009" y="206134"/>
                  <a:pt x="312154" y="199383"/>
                  <a:pt x="303785" y="199383"/>
                </a:cubicBezTo>
                <a:close/>
                <a:moveTo>
                  <a:pt x="303785" y="169004"/>
                </a:moveTo>
                <a:cubicBezTo>
                  <a:pt x="328981" y="169004"/>
                  <a:pt x="349370" y="189434"/>
                  <a:pt x="349370" y="214484"/>
                </a:cubicBezTo>
                <a:cubicBezTo>
                  <a:pt x="349370" y="239622"/>
                  <a:pt x="328981" y="259963"/>
                  <a:pt x="303785" y="259963"/>
                </a:cubicBezTo>
                <a:cubicBezTo>
                  <a:pt x="278677" y="259963"/>
                  <a:pt x="258199" y="239622"/>
                  <a:pt x="258199" y="214484"/>
                </a:cubicBezTo>
                <a:cubicBezTo>
                  <a:pt x="258199" y="189434"/>
                  <a:pt x="278677" y="169004"/>
                  <a:pt x="303785" y="169004"/>
                </a:cubicBezTo>
                <a:close/>
                <a:moveTo>
                  <a:pt x="389756" y="128711"/>
                </a:moveTo>
                <a:cubicBezTo>
                  <a:pt x="411746" y="150663"/>
                  <a:pt x="425368" y="180969"/>
                  <a:pt x="425368" y="214474"/>
                </a:cubicBezTo>
                <a:cubicBezTo>
                  <a:pt x="425368" y="247979"/>
                  <a:pt x="411746" y="278374"/>
                  <a:pt x="389756" y="300326"/>
                </a:cubicBezTo>
                <a:lnTo>
                  <a:pt x="368210" y="278819"/>
                </a:lnTo>
                <a:cubicBezTo>
                  <a:pt x="384770" y="262377"/>
                  <a:pt x="394919" y="239625"/>
                  <a:pt x="394919" y="214474"/>
                </a:cubicBezTo>
                <a:cubicBezTo>
                  <a:pt x="394919" y="189412"/>
                  <a:pt x="384770" y="166660"/>
                  <a:pt x="368210" y="150218"/>
                </a:cubicBezTo>
                <a:close/>
                <a:moveTo>
                  <a:pt x="217883" y="128711"/>
                </a:moveTo>
                <a:lnTo>
                  <a:pt x="239429" y="150218"/>
                </a:lnTo>
                <a:cubicBezTo>
                  <a:pt x="222869" y="166660"/>
                  <a:pt x="212631" y="189412"/>
                  <a:pt x="212631" y="214474"/>
                </a:cubicBezTo>
                <a:cubicBezTo>
                  <a:pt x="212631" y="239625"/>
                  <a:pt x="222869" y="262377"/>
                  <a:pt x="239429" y="278819"/>
                </a:cubicBezTo>
                <a:lnTo>
                  <a:pt x="217883" y="300326"/>
                </a:lnTo>
                <a:cubicBezTo>
                  <a:pt x="195893" y="278374"/>
                  <a:pt x="182271" y="247979"/>
                  <a:pt x="182271" y="214474"/>
                </a:cubicBezTo>
                <a:cubicBezTo>
                  <a:pt x="182271" y="180969"/>
                  <a:pt x="195893" y="150663"/>
                  <a:pt x="217883" y="128711"/>
                </a:cubicBezTo>
                <a:close/>
                <a:moveTo>
                  <a:pt x="153467" y="64356"/>
                </a:moveTo>
                <a:lnTo>
                  <a:pt x="175003" y="85865"/>
                </a:lnTo>
                <a:cubicBezTo>
                  <a:pt x="141986" y="118840"/>
                  <a:pt x="121518" y="164347"/>
                  <a:pt x="121518" y="214475"/>
                </a:cubicBezTo>
                <a:cubicBezTo>
                  <a:pt x="121518" y="264693"/>
                  <a:pt x="141986" y="310199"/>
                  <a:pt x="175003" y="343174"/>
                </a:cubicBezTo>
                <a:lnTo>
                  <a:pt x="153467" y="364683"/>
                </a:lnTo>
                <a:cubicBezTo>
                  <a:pt x="114932" y="326198"/>
                  <a:pt x="91171" y="273136"/>
                  <a:pt x="91171" y="214475"/>
                </a:cubicBezTo>
                <a:cubicBezTo>
                  <a:pt x="91171" y="155903"/>
                  <a:pt x="114932" y="102752"/>
                  <a:pt x="153467" y="64356"/>
                </a:cubicBezTo>
                <a:close/>
                <a:moveTo>
                  <a:pt x="454173" y="64356"/>
                </a:moveTo>
                <a:cubicBezTo>
                  <a:pt x="492619" y="102752"/>
                  <a:pt x="516469" y="155903"/>
                  <a:pt x="516469" y="214475"/>
                </a:cubicBezTo>
                <a:cubicBezTo>
                  <a:pt x="516469" y="273136"/>
                  <a:pt x="492619" y="326198"/>
                  <a:pt x="454173" y="364683"/>
                </a:cubicBezTo>
                <a:lnTo>
                  <a:pt x="432637" y="343174"/>
                </a:lnTo>
                <a:cubicBezTo>
                  <a:pt x="465654" y="310199"/>
                  <a:pt x="486033" y="264693"/>
                  <a:pt x="486033" y="214475"/>
                </a:cubicBezTo>
                <a:cubicBezTo>
                  <a:pt x="486033" y="164347"/>
                  <a:pt x="465654" y="118840"/>
                  <a:pt x="432637" y="85865"/>
                </a:cubicBezTo>
                <a:close/>
                <a:moveTo>
                  <a:pt x="518608" y="0"/>
                </a:moveTo>
                <a:cubicBezTo>
                  <a:pt x="573629" y="54841"/>
                  <a:pt x="607639" y="130747"/>
                  <a:pt x="607639" y="214475"/>
                </a:cubicBezTo>
                <a:cubicBezTo>
                  <a:pt x="607639" y="298291"/>
                  <a:pt x="573629" y="374108"/>
                  <a:pt x="518608" y="429038"/>
                </a:cubicBezTo>
                <a:lnTo>
                  <a:pt x="497063" y="407528"/>
                </a:lnTo>
                <a:cubicBezTo>
                  <a:pt x="546564" y="358021"/>
                  <a:pt x="577191" y="289758"/>
                  <a:pt x="577191" y="214475"/>
                </a:cubicBezTo>
                <a:cubicBezTo>
                  <a:pt x="577191" y="139191"/>
                  <a:pt x="546564" y="70929"/>
                  <a:pt x="497063" y="21510"/>
                </a:cubicBezTo>
                <a:close/>
                <a:moveTo>
                  <a:pt x="89031" y="0"/>
                </a:moveTo>
                <a:lnTo>
                  <a:pt x="110576" y="21510"/>
                </a:lnTo>
                <a:cubicBezTo>
                  <a:pt x="61075" y="70929"/>
                  <a:pt x="30359" y="139191"/>
                  <a:pt x="30359" y="214475"/>
                </a:cubicBezTo>
                <a:cubicBezTo>
                  <a:pt x="30359" y="289758"/>
                  <a:pt x="61075" y="358021"/>
                  <a:pt x="110576" y="407528"/>
                </a:cubicBezTo>
                <a:lnTo>
                  <a:pt x="89031" y="429038"/>
                </a:lnTo>
                <a:cubicBezTo>
                  <a:pt x="34010" y="374108"/>
                  <a:pt x="0" y="298291"/>
                  <a:pt x="0" y="214475"/>
                </a:cubicBezTo>
                <a:cubicBezTo>
                  <a:pt x="0" y="130747"/>
                  <a:pt x="34010" y="54841"/>
                  <a:pt x="8903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文本框 22"/>
          <p:cNvSpPr txBox="1"/>
          <p:nvPr/>
        </p:nvSpPr>
        <p:spPr>
          <a:xfrm flipH="1">
            <a:off x="4298315" y="3297555"/>
            <a:ext cx="6240780" cy="3225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Tomcat8.5.81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7278370" y="4737735"/>
            <a:ext cx="3390900" cy="129222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commons-logging-1.1.3.jar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druid-1.0.1.jar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fastjson-1.1.31.jar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mysql-connector-java-5.1.47.jar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200" y="1541145"/>
            <a:ext cx="3860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因为文件数量限制，已被移除，可自行下载，并放入</a:t>
            </a:r>
            <a:r>
              <a:rPr lang="en-US" altLang="zh-CN"/>
              <a:t>frame</a:t>
            </a:r>
            <a:r>
              <a:rPr lang="zh-CN" altLang="en-US"/>
              <a:t>文件夹下，具体路径可参考各</a:t>
            </a:r>
            <a:r>
              <a:rPr lang="en-US" altLang="zh-CN"/>
              <a:t>html</a:t>
            </a:r>
            <a:r>
              <a:rPr lang="zh-CN" altLang="en-US"/>
              <a:t>或</a:t>
            </a:r>
            <a:r>
              <a:rPr lang="en-US" altLang="zh-CN"/>
              <a:t>jsp</a:t>
            </a:r>
            <a:r>
              <a:rPr lang="zh-CN" altLang="en-US"/>
              <a:t>的引用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59410" y="190500"/>
            <a:ext cx="51625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附录</a:t>
            </a:r>
            <a:r>
              <a:rPr lang="en-US" altLang="zh-CN" dirty="0"/>
              <a:t>3</a:t>
            </a:r>
            <a:r>
              <a:rPr lang="zh-CN" altLang="en-US" dirty="0"/>
              <a:t>：数据库所用表属性</a:t>
            </a:r>
            <a:r>
              <a:rPr lang="en-US" altLang="zh-CN" dirty="0"/>
              <a:t>()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8025"/>
            <a:ext cx="1685925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7595" y="1017905"/>
            <a:ext cx="7673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至于某个表的列名和类型，查看</a:t>
            </a:r>
            <a:r>
              <a:rPr lang="en-US" altLang="zh-CN"/>
              <a:t>src</a:t>
            </a:r>
            <a:r>
              <a:rPr lang="zh-CN" altLang="en-US"/>
              <a:t>下实体类即可知道</a:t>
            </a:r>
            <a:endParaRPr lang="zh-CN" altLang="en-US"/>
          </a:p>
          <a:p>
            <a:r>
              <a:rPr lang="zh-CN" altLang="en-US"/>
              <a:t>建议只作为参考，后自行设计图书表、用户表等。</a:t>
            </a:r>
            <a:endParaRPr lang="zh-CN" altLang="en-US"/>
          </a:p>
          <a:p>
            <a:r>
              <a:rPr lang="zh-CN" altLang="en-US">
                <a:sym typeface="+mn-ea"/>
              </a:rPr>
              <a:t>不建议还原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78118" y="3308593"/>
            <a:ext cx="364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·CONTENTS·</a:t>
            </a:r>
            <a:endParaRPr lang="zh-CN" altLang="en-US" sz="3600" dirty="0">
              <a:solidFill>
                <a:srgbClr val="758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72728" y="1291771"/>
            <a:ext cx="5683737" cy="4295129"/>
          </a:xfrm>
          <a:prstGeom prst="rect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52489" y="1558842"/>
            <a:ext cx="5144553" cy="3740316"/>
            <a:chOff x="6146613" y="1703357"/>
            <a:chExt cx="5144553" cy="3740316"/>
          </a:xfrm>
        </p:grpSpPr>
        <p:sp>
          <p:nvSpPr>
            <p:cNvPr id="15" name="文本框 14"/>
            <p:cNvSpPr txBox="1"/>
            <p:nvPr/>
          </p:nvSpPr>
          <p:spPr>
            <a:xfrm>
              <a:off x="7267177" y="1795689"/>
              <a:ext cx="40239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项目结构</a:t>
              </a:r>
              <a:endPara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46613" y="1703357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67177" y="3899383"/>
              <a:ext cx="40239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46613" y="3807051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i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zh-CN" altLang="en-US" sz="32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67177" y="2847536"/>
              <a:ext cx="40239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146613" y="2755204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i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zh-CN" altLang="en-US" sz="32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67177" y="4951230"/>
              <a:ext cx="402398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1200" cap="none" spc="30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kumimoji="0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146613" y="4858898"/>
              <a:ext cx="10366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200" i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endParaRPr lang="zh-CN" altLang="en-US" sz="32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medal-of-award_49824"/>
          <p:cNvSpPr>
            <a:spLocks noChangeAspect="1"/>
          </p:cNvSpPr>
          <p:nvPr/>
        </p:nvSpPr>
        <p:spPr bwMode="auto">
          <a:xfrm>
            <a:off x="2634973" y="2579358"/>
            <a:ext cx="1133094" cy="729235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758EB8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17970" y="3136613"/>
            <a:ext cx="4409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758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3910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1.1</a:t>
            </a:r>
            <a:r>
              <a:rPr lang="zh-CN" altLang="en-US" dirty="0"/>
              <a:t>面向用户模块架构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49805" y="4354195"/>
            <a:ext cx="9439275" cy="2277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34565" y="3060065"/>
            <a:ext cx="9439910" cy="8407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34565" y="926465"/>
            <a:ext cx="2188845" cy="1680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03805" y="1099820"/>
            <a:ext cx="158686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JdbcUtils.java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503805" y="1945005"/>
            <a:ext cx="158686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BaseSql.java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975600" y="3236595"/>
            <a:ext cx="164465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BookBrief.java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122670" y="3232785"/>
            <a:ext cx="164782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BookType.java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416810" y="3232785"/>
            <a:ext cx="158686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Login.java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5300345" y="1521460"/>
            <a:ext cx="178562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LoginFilter.java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4269740" y="3236595"/>
            <a:ext cx="158686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Register.java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9828530" y="3236595"/>
            <a:ext cx="170751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SendEmail.java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66725" y="1022350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com.me.mysql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数据库操作类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3297555" y="1589405"/>
            <a:ext cx="0" cy="35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16630" y="1589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封装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3" name="直接箭头连接符 22"/>
          <p:cNvCxnSpPr>
            <a:stCxn id="12" idx="2"/>
          </p:cNvCxnSpPr>
          <p:nvPr/>
        </p:nvCxnSpPr>
        <p:spPr>
          <a:xfrm flipH="1">
            <a:off x="3321685" y="2606675"/>
            <a:ext cx="7620" cy="454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16630" y="26092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引用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1690" y="1421765"/>
            <a:ext cx="2336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com.me.servlet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监听资源访问合法性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6725" y="315849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com.me.servlet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服务器类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00300" y="4520565"/>
            <a:ext cx="162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index.html</a:t>
            </a:r>
            <a:endParaRPr lang="en-US" altLang="zh-CN"/>
          </a:p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400300" y="5655310"/>
            <a:ext cx="162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Register.html</a:t>
            </a:r>
            <a:endParaRPr lang="en-US" altLang="zh-CN"/>
          </a:p>
          <a:p>
            <a:pPr algn="ctr"/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436485" y="4526280"/>
            <a:ext cx="1840865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BookType.html</a:t>
            </a:r>
            <a:endParaRPr lang="en-US" altLang="zh-CN"/>
          </a:p>
          <a:p>
            <a:pPr algn="ctr"/>
            <a:r>
              <a:rPr lang="zh-CN" altLang="en-US"/>
              <a:t>某一类书籍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034405" y="5799455"/>
            <a:ext cx="194056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BookBrief.html</a:t>
            </a:r>
            <a:endParaRPr lang="en-US" altLang="zh-CN"/>
          </a:p>
          <a:p>
            <a:pPr algn="ctr"/>
            <a:r>
              <a:rPr lang="zh-CN" altLang="en-US"/>
              <a:t>某一本书简介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666615" y="4526280"/>
            <a:ext cx="162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main.html</a:t>
            </a:r>
            <a:endParaRPr lang="en-US" altLang="zh-CN"/>
          </a:p>
          <a:p>
            <a:pPr algn="ctr"/>
            <a:r>
              <a:rPr lang="zh-CN" altLang="en-US"/>
              <a:t>主页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27" idx="2"/>
            <a:endCxn id="28" idx="0"/>
          </p:cNvCxnSpPr>
          <p:nvPr/>
        </p:nvCxnSpPr>
        <p:spPr>
          <a:xfrm>
            <a:off x="3210560" y="5168265"/>
            <a:ext cx="0" cy="4870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3"/>
            <a:endCxn id="31" idx="1"/>
          </p:cNvCxnSpPr>
          <p:nvPr/>
        </p:nvCxnSpPr>
        <p:spPr>
          <a:xfrm>
            <a:off x="4020185" y="4844415"/>
            <a:ext cx="64643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3"/>
            <a:endCxn id="29" idx="1"/>
          </p:cNvCxnSpPr>
          <p:nvPr/>
        </p:nvCxnSpPr>
        <p:spPr>
          <a:xfrm>
            <a:off x="6286500" y="4850130"/>
            <a:ext cx="11499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0" idx="1"/>
          </p:cNvCxnSpPr>
          <p:nvPr/>
        </p:nvCxnSpPr>
        <p:spPr>
          <a:xfrm>
            <a:off x="5476875" y="5171440"/>
            <a:ext cx="557530" cy="9518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2"/>
            <a:endCxn id="30" idx="3"/>
          </p:cNvCxnSpPr>
          <p:nvPr/>
        </p:nvCxnSpPr>
        <p:spPr>
          <a:xfrm flipH="1">
            <a:off x="7974965" y="5173980"/>
            <a:ext cx="382270" cy="9493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66725" y="508952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前端类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2" name="直接箭头连接符 41"/>
          <p:cNvCxnSpPr>
            <a:stCxn id="16" idx="2"/>
            <a:endCxn id="4" idx="0"/>
          </p:cNvCxnSpPr>
          <p:nvPr/>
        </p:nvCxnSpPr>
        <p:spPr>
          <a:xfrm>
            <a:off x="6954520" y="3900805"/>
            <a:ext cx="15240" cy="4533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71690" y="39433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数据流通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391033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1.2</a:t>
            </a:r>
            <a:r>
              <a:rPr lang="zh-CN" altLang="en-US" dirty="0"/>
              <a:t>面向管理员模块架构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49805" y="4354195"/>
            <a:ext cx="8163560" cy="1623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34565" y="3060065"/>
            <a:ext cx="8178165" cy="8407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34565" y="1448435"/>
            <a:ext cx="2188845" cy="1158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31745" y="1732915"/>
            <a:ext cx="158686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DBUtil.java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286500" y="3232785"/>
            <a:ext cx="299148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TypeController.java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5300345" y="1734820"/>
            <a:ext cx="178562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LoginFilter.java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210560" y="3236595"/>
            <a:ext cx="26460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BookController.java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59410" y="1655445"/>
            <a:ext cx="156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com.me.mysql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数据库类整合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3" name="直接箭头连接符 22"/>
          <p:cNvCxnSpPr>
            <a:stCxn id="12" idx="2"/>
          </p:cNvCxnSpPr>
          <p:nvPr/>
        </p:nvCxnSpPr>
        <p:spPr>
          <a:xfrm flipH="1">
            <a:off x="3321685" y="2606675"/>
            <a:ext cx="7620" cy="454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16630" y="26092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引用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1690" y="1657350"/>
            <a:ext cx="2336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com.me.servlet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监听资源访问合法性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6725" y="315849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com.me.servlet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服务器类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329305" y="4738370"/>
            <a:ext cx="162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index.html</a:t>
            </a:r>
            <a:endParaRPr lang="en-US" altLang="zh-CN"/>
          </a:p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1135" y="4526280"/>
            <a:ext cx="2966720" cy="107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BookManager.jsp</a:t>
            </a:r>
            <a:endParaRPr lang="en-US" altLang="zh-CN"/>
          </a:p>
          <a:p>
            <a:pPr algn="ctr"/>
            <a:r>
              <a:rPr lang="en-US" altLang="zh-CN"/>
              <a:t>book.jsp</a:t>
            </a:r>
            <a:endParaRPr lang="en-US" altLang="zh-CN"/>
          </a:p>
          <a:p>
            <a:pPr algn="ctr"/>
            <a:r>
              <a:rPr lang="zh-CN" altLang="en-US"/>
              <a:t>管理员后台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27" idx="3"/>
            <a:endCxn id="31" idx="1"/>
          </p:cNvCxnSpPr>
          <p:nvPr/>
        </p:nvCxnSpPr>
        <p:spPr>
          <a:xfrm>
            <a:off x="4949190" y="5062220"/>
            <a:ext cx="159194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7845" y="484314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前端类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2" name="直接箭头连接符 41"/>
          <p:cNvCxnSpPr>
            <a:stCxn id="16" idx="2"/>
            <a:endCxn id="4" idx="0"/>
          </p:cNvCxnSpPr>
          <p:nvPr/>
        </p:nvCxnSpPr>
        <p:spPr>
          <a:xfrm>
            <a:off x="6323965" y="3900805"/>
            <a:ext cx="7620" cy="4533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71690" y="39433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数据流通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17970" y="3136613"/>
            <a:ext cx="44097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3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94473" y="2985987"/>
            <a:ext cx="886027" cy="886027"/>
          </a:xfrm>
          <a:prstGeom prst="ellipse">
            <a:avLst/>
          </a:prstGeom>
          <a:solidFill>
            <a:srgbClr val="75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02978" y="2875002"/>
            <a:ext cx="669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4281" y="2875002"/>
            <a:ext cx="2251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758E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6600" dirty="0">
              <a:solidFill>
                <a:srgbClr val="758E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275145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2.1</a:t>
            </a:r>
            <a:r>
              <a:rPr lang="zh-CN" altLang="en-US" dirty="0"/>
              <a:t>登录页面</a:t>
            </a:r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 flipH="1">
            <a:off x="9243695" y="3362325"/>
            <a:ext cx="25831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去密码化：登录简便，减少密码焦虑。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界面圆润饱满，怡心感受。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002123" y="877512"/>
            <a:ext cx="0" cy="5980488"/>
          </a:xfrm>
          <a:prstGeom prst="line">
            <a:avLst/>
          </a:prstGeom>
          <a:ln>
            <a:solidFill>
              <a:srgbClr val="758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3755"/>
            <a:ext cx="8761095" cy="500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275145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2.2</a:t>
            </a:r>
            <a:r>
              <a:rPr lang="zh-CN" altLang="en-US" dirty="0"/>
              <a:t>注册页面</a:t>
            </a:r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 flipH="1">
            <a:off x="9243695" y="3362325"/>
            <a:ext cx="25831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去密码化：登录简便，减少密码焦虑。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表单验证：安全可靠。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002123" y="877512"/>
            <a:ext cx="0" cy="5980488"/>
          </a:xfrm>
          <a:prstGeom prst="line">
            <a:avLst/>
          </a:prstGeom>
          <a:ln>
            <a:solidFill>
              <a:srgbClr val="758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65810"/>
            <a:ext cx="8960485" cy="5445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9410" y="190500"/>
            <a:ext cx="275145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marL="342900" marR="0" lvl="0" indent="-34290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>
              <a:defRPr/>
            </a:pPr>
            <a:r>
              <a:rPr lang="en-US" altLang="zh-CN" dirty="0"/>
              <a:t>2.3</a:t>
            </a:r>
            <a:r>
              <a:rPr lang="zh-CN" altLang="en-US" dirty="0"/>
              <a:t>书城主页</a:t>
            </a:r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 flipH="1">
            <a:off x="7940040" y="3264535"/>
            <a:ext cx="400939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结合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Echarts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图表库：增加实用性和趣味性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护眼背景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939768" y="877512"/>
            <a:ext cx="0" cy="5980488"/>
          </a:xfrm>
          <a:prstGeom prst="line">
            <a:avLst/>
          </a:prstGeom>
          <a:ln>
            <a:solidFill>
              <a:srgbClr val="758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73"/>
          <p:cNvSpPr>
            <a:spLocks noEditPoints="1"/>
          </p:cNvSpPr>
          <p:nvPr/>
        </p:nvSpPr>
        <p:spPr>
          <a:xfrm>
            <a:off x="9240819" y="5428640"/>
            <a:ext cx="1344876" cy="1083680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05485"/>
            <a:ext cx="7940040" cy="47231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40040" y="705485"/>
            <a:ext cx="4188460" cy="20688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LIDE.ICON" val="#405338;#405367;#407199;"/>
</p:tagLst>
</file>

<file path=ppt/tags/tag10.xml><?xml version="1.0" encoding="utf-8"?>
<p:tagLst xmlns:p="http://schemas.openxmlformats.org/presentationml/2006/main">
  <p:tag name="ISLIDE.ICON" val="#405338;#405367;#407199;"/>
</p:tagLst>
</file>

<file path=ppt/tags/tag11.xml><?xml version="1.0" encoding="utf-8"?>
<p:tagLst xmlns:p="http://schemas.openxmlformats.org/presentationml/2006/main">
  <p:tag name="ISLIDE.ICON" val="#138292;"/>
</p:tagLst>
</file>

<file path=ppt/tags/tag12.xml><?xml version="1.0" encoding="utf-8"?>
<p:tagLst xmlns:p="http://schemas.openxmlformats.org/presentationml/2006/main">
  <p:tag name="ISLIDE.ICON" val="#405333;#405328;#407184;"/>
</p:tagLst>
</file>

<file path=ppt/tags/tag13.xml><?xml version="1.0" encoding="utf-8"?>
<p:tagLst xmlns:p="http://schemas.openxmlformats.org/presentationml/2006/main">
  <p:tag name="ISLIDE.ICON" val="#138292;"/>
</p:tagLst>
</file>

<file path=ppt/tags/tag2.xml><?xml version="1.0" encoding="utf-8"?>
<p:tagLst xmlns:p="http://schemas.openxmlformats.org/presentationml/2006/main">
  <p:tag name="ISLIDE.ICON" val="#405338;#405367;#407199;"/>
</p:tagLst>
</file>

<file path=ppt/tags/tag3.xml><?xml version="1.0" encoding="utf-8"?>
<p:tagLst xmlns:p="http://schemas.openxmlformats.org/presentationml/2006/main">
  <p:tag name="ISLIDE.ICON" val="#405338;#405367;#407199;"/>
</p:tagLst>
</file>

<file path=ppt/tags/tag4.xml><?xml version="1.0" encoding="utf-8"?>
<p:tagLst xmlns:p="http://schemas.openxmlformats.org/presentationml/2006/main">
  <p:tag name="ISLIDE.ICON" val="#405338;#405367;#407199;"/>
</p:tagLst>
</file>

<file path=ppt/tags/tag5.xml><?xml version="1.0" encoding="utf-8"?>
<p:tagLst xmlns:p="http://schemas.openxmlformats.org/presentationml/2006/main">
  <p:tag name="KSO_WM_UNIT_PLACING_PICTURE_USER_VIEWPORT" val="{&quot;height&quot;:8409,&quot;width&quot;:14137}"/>
</p:tagLst>
</file>

<file path=ppt/tags/tag6.xml><?xml version="1.0" encoding="utf-8"?>
<p:tagLst xmlns:p="http://schemas.openxmlformats.org/presentationml/2006/main">
  <p:tag name="KSO_WM_UNIT_PLACING_PICTURE_USER_VIEWPORT" val="{&quot;height&quot;:9840,&quot;width&quot;:19920}"/>
</p:tagLst>
</file>

<file path=ppt/tags/tag7.xml><?xml version="1.0" encoding="utf-8"?>
<p:tagLst xmlns:p="http://schemas.openxmlformats.org/presentationml/2006/main">
  <p:tag name="ISLIDE.ICON" val="#405338;#405367;#407199;"/>
</p:tagLst>
</file>

<file path=ppt/tags/tag8.xml><?xml version="1.0" encoding="utf-8"?>
<p:tagLst xmlns:p="http://schemas.openxmlformats.org/presentationml/2006/main">
  <p:tag name="ISLIDE.ICON" val="#405338;#405367;#407199;"/>
</p:tagLst>
</file>

<file path=ppt/tags/tag9.xml><?xml version="1.0" encoding="utf-8"?>
<p:tagLst xmlns:p="http://schemas.openxmlformats.org/presentationml/2006/main">
  <p:tag name="ISLIDE.ICON" val="#405338;#405367;#407199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WPS 演示</Application>
  <PresentationFormat>宽屏</PresentationFormat>
  <Paragraphs>225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微软雅黑</vt:lpstr>
      <vt:lpstr>等线</vt:lpstr>
      <vt:lpstr>黑体</vt:lpstr>
      <vt:lpstr>Calibri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Pang</dc:creator>
  <cp:lastModifiedBy>原木力</cp:lastModifiedBy>
  <cp:revision>215</cp:revision>
  <dcterms:created xsi:type="dcterms:W3CDTF">2020-09-21T02:56:00Z</dcterms:created>
  <dcterms:modified xsi:type="dcterms:W3CDTF">2022-07-14T07:18:44Z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KSOTemplateUUID">
    <vt:lpwstr>v1.0_mb_vXqXP0mSf7vq+wXNSGjl8g==</vt:lpwstr>
  </property>
  <property fmtid="{D5CDD505-2E9C-101B-9397-08002B2CF9AE}" pid="4" name="ICV">
    <vt:lpwstr>BDAB2ED5650F4F1798B613B92389B64E</vt:lpwstr>
  </property>
</Properties>
</file>