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331" r:id="rId5"/>
    <p:sldId id="332" r:id="rId6"/>
    <p:sldId id="328" r:id="rId7"/>
    <p:sldId id="335" r:id="rId8"/>
    <p:sldId id="336" r:id="rId9"/>
    <p:sldId id="329" r:id="rId10"/>
    <p:sldId id="337" r:id="rId11"/>
    <p:sldId id="350" r:id="rId12"/>
    <p:sldId id="330" r:id="rId13"/>
    <p:sldId id="339" r:id="rId14"/>
    <p:sldId id="341" r:id="rId15"/>
    <p:sldId id="340" r:id="rId16"/>
    <p:sldId id="25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97A7"/>
    <a:srgbClr val="D4E6F0"/>
    <a:srgbClr val="E3E5CE"/>
    <a:srgbClr val="C6A478"/>
    <a:srgbClr val="EED4A2"/>
    <a:srgbClr val="AAD1DD"/>
    <a:srgbClr val="466D67"/>
    <a:srgbClr val="6D9688"/>
    <a:srgbClr val="223C48"/>
    <a:srgbClr val="BECF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sorterViewPr>
    <p:cViewPr>
      <p:scale>
        <a:sx n="66" d="100"/>
        <a:sy n="66" d="100"/>
      </p:scale>
      <p:origin x="0" y="-22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2022/6/25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7C33C7A-EAD0-4298-9BB1-681580D334DD}" type="datetimeFigureOut">
              <a:rPr lang="zh-CN" altLang="en-US" smtClean="0"/>
              <a:t>2022/6/25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75A2FC-86B8-48D4-A908-30D626EBF9D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7C33C7A-EAD0-4298-9BB1-681580D334DD}" type="datetimeFigureOut">
              <a:rPr lang="zh-CN" altLang="en-US" smtClean="0"/>
              <a:t>2022/6/25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75A2FC-86B8-48D4-A908-30D626EBF9D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7C33C7A-EAD0-4298-9BB1-681580D334DD}" type="datetimeFigureOut">
              <a:rPr lang="zh-CN" altLang="en-US" smtClean="0"/>
              <a:t>2022/6/25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75A2FC-86B8-48D4-A908-30D626EBF9D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7C33C7A-EAD0-4298-9BB1-681580D334DD}" type="datetimeFigureOut">
              <a:rPr lang="zh-CN" altLang="en-US" smtClean="0"/>
              <a:t>2022/6/25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75A2FC-86B8-48D4-A908-30D626EBF9D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7C33C7A-EAD0-4298-9BB1-681580D334DD}" type="datetimeFigureOut">
              <a:rPr lang="zh-CN" altLang="en-US" smtClean="0"/>
              <a:t>2022/6/25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75A2FC-86B8-48D4-A908-30D626EBF9D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97C33C7A-EAD0-4298-9BB1-681580D334DD}" type="datetimeFigureOut">
              <a:rPr lang="zh-CN" altLang="en-US" smtClean="0"/>
              <a:t>2022/6/25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75A2FC-86B8-48D4-A908-30D626EBF9D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7C33C7A-EAD0-4298-9BB1-681580D334DD}" type="datetimeFigureOut">
              <a:rPr lang="zh-CN" altLang="en-US" smtClean="0"/>
              <a:t>2022/6/25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F75A2FC-86B8-48D4-A908-30D626EBF9D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7C33C7A-EAD0-4298-9BB1-681580D334DD}" type="datetimeFigureOut">
              <a:rPr lang="zh-CN" altLang="en-US" smtClean="0"/>
              <a:t>2022/6/25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F75A2FC-86B8-48D4-A908-30D626EBF9D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C33C7A-EAD0-4298-9BB1-681580D334DD}" type="datetimeFigureOut">
              <a:rPr lang="zh-CN" altLang="en-US" smtClean="0"/>
              <a:t>2022/6/25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F75A2FC-86B8-48D4-A908-30D626EBF9D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7C33C7A-EAD0-4298-9BB1-681580D334DD}" type="datetimeFigureOut">
              <a:rPr lang="zh-CN" altLang="en-US" smtClean="0"/>
              <a:t>2022/6/25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75A2FC-86B8-48D4-A908-30D626EBF9D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7C33C7A-EAD0-4298-9BB1-681580D334DD}" type="datetimeFigureOut">
              <a:rPr lang="zh-CN" altLang="en-US" smtClean="0"/>
              <a:t>2022/6/25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75A2FC-86B8-48D4-A908-30D626EBF9D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33C7A-EAD0-4298-9BB1-681580D334DD}" type="datetimeFigureOut">
              <a:rPr lang="zh-CN" altLang="en-US" smtClean="0"/>
              <a:t>2022/6/25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75A2FC-86B8-48D4-A908-30D626EBF9D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任意多边形: 形状 23"/>
          <p:cNvSpPr/>
          <p:nvPr/>
        </p:nvSpPr>
        <p:spPr>
          <a:xfrm>
            <a:off x="1083614" y="0"/>
            <a:ext cx="3555149" cy="1533830"/>
          </a:xfrm>
          <a:custGeom>
            <a:avLst/>
            <a:gdLst>
              <a:gd name="connsiteX0" fmla="*/ 0 w 3555149"/>
              <a:gd name="connsiteY0" fmla="*/ 0 h 1533830"/>
              <a:gd name="connsiteX1" fmla="*/ 3555149 w 3555149"/>
              <a:gd name="connsiteY1" fmla="*/ 0 h 1533830"/>
              <a:gd name="connsiteX2" fmla="*/ 3540322 w 3555149"/>
              <a:gd name="connsiteY2" fmla="*/ 97149 h 1533830"/>
              <a:gd name="connsiteX3" fmla="*/ 1777574 w 3555149"/>
              <a:gd name="connsiteY3" fmla="*/ 1533830 h 1533830"/>
              <a:gd name="connsiteX4" fmla="*/ 14827 w 3555149"/>
              <a:gd name="connsiteY4" fmla="*/ 97149 h 153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5149" h="1533830">
                <a:moveTo>
                  <a:pt x="0" y="0"/>
                </a:moveTo>
                <a:lnTo>
                  <a:pt x="3555149" y="0"/>
                </a:lnTo>
                <a:lnTo>
                  <a:pt x="3540322" y="97149"/>
                </a:lnTo>
                <a:cubicBezTo>
                  <a:pt x="3372544" y="917062"/>
                  <a:pt x="2647086" y="1533830"/>
                  <a:pt x="1777574" y="1533830"/>
                </a:cubicBezTo>
                <a:cubicBezTo>
                  <a:pt x="908062" y="1533830"/>
                  <a:pt x="182605" y="917062"/>
                  <a:pt x="14827" y="97149"/>
                </a:cubicBezTo>
                <a:close/>
              </a:path>
            </a:pathLst>
          </a:custGeom>
          <a:solidFill>
            <a:srgbClr val="6F9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a:xfrm>
            <a:off x="7757652" y="5058698"/>
            <a:ext cx="3598606" cy="1799303"/>
          </a:xfrm>
          <a:custGeom>
            <a:avLst/>
            <a:gdLst>
              <a:gd name="connsiteX0" fmla="*/ 1799303 w 3598606"/>
              <a:gd name="connsiteY0" fmla="*/ 0 h 1799303"/>
              <a:gd name="connsiteX1" fmla="*/ 3598606 w 3598606"/>
              <a:gd name="connsiteY1" fmla="*/ 1799303 h 1799303"/>
              <a:gd name="connsiteX2" fmla="*/ 0 w 3598606"/>
              <a:gd name="connsiteY2" fmla="*/ 1799303 h 1799303"/>
              <a:gd name="connsiteX3" fmla="*/ 1799303 w 3598606"/>
              <a:gd name="connsiteY3" fmla="*/ 0 h 1799303"/>
            </a:gdLst>
            <a:ahLst/>
            <a:cxnLst>
              <a:cxn ang="0">
                <a:pos x="connsiteX0" y="connsiteY0"/>
              </a:cxn>
              <a:cxn ang="0">
                <a:pos x="connsiteX1" y="connsiteY1"/>
              </a:cxn>
              <a:cxn ang="0">
                <a:pos x="connsiteX2" y="connsiteY2"/>
              </a:cxn>
              <a:cxn ang="0">
                <a:pos x="connsiteX3" y="connsiteY3"/>
              </a:cxn>
            </a:cxnLst>
            <a:rect l="l" t="t" r="r" b="b"/>
            <a:pathLst>
              <a:path w="3598606" h="1799303">
                <a:moveTo>
                  <a:pt x="1799303" y="0"/>
                </a:moveTo>
                <a:cubicBezTo>
                  <a:pt x="2793031" y="0"/>
                  <a:pt x="3598606" y="805575"/>
                  <a:pt x="3598606" y="1799303"/>
                </a:cubicBezTo>
                <a:lnTo>
                  <a:pt x="0" y="1799303"/>
                </a:lnTo>
                <a:cubicBezTo>
                  <a:pt x="0" y="805575"/>
                  <a:pt x="805575" y="0"/>
                  <a:pt x="1799303" y="0"/>
                </a:cubicBezTo>
                <a:close/>
              </a:path>
            </a:pathLst>
          </a:custGeom>
          <a:solidFill>
            <a:srgbClr val="6F9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p:cNvSpPr/>
          <p:nvPr/>
        </p:nvSpPr>
        <p:spPr>
          <a:xfrm>
            <a:off x="0" y="5309420"/>
            <a:ext cx="1504336" cy="1548580"/>
          </a:xfrm>
          <a:custGeom>
            <a:avLst/>
            <a:gdLst>
              <a:gd name="connsiteX0" fmla="*/ 457201 w 1504336"/>
              <a:gd name="connsiteY0" fmla="*/ 0 h 1548580"/>
              <a:gd name="connsiteX1" fmla="*/ 1504336 w 1504336"/>
              <a:gd name="connsiteY1" fmla="*/ 1047135 h 1548580"/>
              <a:gd name="connsiteX2" fmla="*/ 1377953 w 1504336"/>
              <a:gd name="connsiteY2" fmla="*/ 1546262 h 1548580"/>
              <a:gd name="connsiteX3" fmla="*/ 1376544 w 1504336"/>
              <a:gd name="connsiteY3" fmla="*/ 1548580 h 1548580"/>
              <a:gd name="connsiteX4" fmla="*/ 0 w 1504336"/>
              <a:gd name="connsiteY4" fmla="*/ 1548580 h 1548580"/>
              <a:gd name="connsiteX5" fmla="*/ 0 w 1504336"/>
              <a:gd name="connsiteY5" fmla="*/ 106187 h 1548580"/>
              <a:gd name="connsiteX6" fmla="*/ 49609 w 1504336"/>
              <a:gd name="connsiteY6" fmla="*/ 82289 h 1548580"/>
              <a:gd name="connsiteX7" fmla="*/ 457201 w 1504336"/>
              <a:gd name="connsiteY7" fmla="*/ 0 h 1548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4336" h="1548580">
                <a:moveTo>
                  <a:pt x="457201" y="0"/>
                </a:moveTo>
                <a:cubicBezTo>
                  <a:pt x="1035518" y="0"/>
                  <a:pt x="1504336" y="468818"/>
                  <a:pt x="1504336" y="1047135"/>
                </a:cubicBezTo>
                <a:cubicBezTo>
                  <a:pt x="1504336" y="1227859"/>
                  <a:pt x="1458553" y="1397890"/>
                  <a:pt x="1377953" y="1546262"/>
                </a:cubicBezTo>
                <a:lnTo>
                  <a:pt x="1376544" y="1548580"/>
                </a:lnTo>
                <a:lnTo>
                  <a:pt x="0" y="1548580"/>
                </a:lnTo>
                <a:lnTo>
                  <a:pt x="0" y="106187"/>
                </a:lnTo>
                <a:lnTo>
                  <a:pt x="49609" y="82289"/>
                </a:lnTo>
                <a:cubicBezTo>
                  <a:pt x="174886" y="29301"/>
                  <a:pt x="312622" y="0"/>
                  <a:pt x="457201" y="0"/>
                </a:cubicBezTo>
                <a:close/>
              </a:path>
            </a:pathLst>
          </a:custGeom>
          <a:solidFill>
            <a:srgbClr val="AAD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形状 27"/>
          <p:cNvSpPr/>
          <p:nvPr/>
        </p:nvSpPr>
        <p:spPr>
          <a:xfrm>
            <a:off x="11130116" y="575186"/>
            <a:ext cx="1061884" cy="2094270"/>
          </a:xfrm>
          <a:custGeom>
            <a:avLst/>
            <a:gdLst>
              <a:gd name="connsiteX0" fmla="*/ 1047135 w 1061884"/>
              <a:gd name="connsiteY0" fmla="*/ 0 h 2094270"/>
              <a:gd name="connsiteX1" fmla="*/ 1061884 w 1061884"/>
              <a:gd name="connsiteY1" fmla="*/ 745 h 2094270"/>
              <a:gd name="connsiteX2" fmla="*/ 1061884 w 1061884"/>
              <a:gd name="connsiteY2" fmla="*/ 2093525 h 2094270"/>
              <a:gd name="connsiteX3" fmla="*/ 1047135 w 1061884"/>
              <a:gd name="connsiteY3" fmla="*/ 2094270 h 2094270"/>
              <a:gd name="connsiteX4" fmla="*/ 0 w 1061884"/>
              <a:gd name="connsiteY4" fmla="*/ 1047135 h 2094270"/>
              <a:gd name="connsiteX5" fmla="*/ 1047135 w 1061884"/>
              <a:gd name="connsiteY5" fmla="*/ 0 h 2094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1884" h="2094270">
                <a:moveTo>
                  <a:pt x="1047135" y="0"/>
                </a:moveTo>
                <a:lnTo>
                  <a:pt x="1061884" y="745"/>
                </a:lnTo>
                <a:lnTo>
                  <a:pt x="1061884" y="2093525"/>
                </a:lnTo>
                <a:lnTo>
                  <a:pt x="1047135" y="2094270"/>
                </a:lnTo>
                <a:cubicBezTo>
                  <a:pt x="468818" y="2094270"/>
                  <a:pt x="0" y="1625452"/>
                  <a:pt x="0" y="1047135"/>
                </a:cubicBezTo>
                <a:cubicBezTo>
                  <a:pt x="0" y="468818"/>
                  <a:pt x="468818" y="0"/>
                  <a:pt x="1047135" y="0"/>
                </a:cubicBezTo>
                <a:close/>
              </a:path>
            </a:pathLst>
          </a:custGeom>
          <a:solidFill>
            <a:srgbClr val="D4E6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11" name="椭圆 10"/>
          <p:cNvSpPr/>
          <p:nvPr/>
        </p:nvSpPr>
        <p:spPr>
          <a:xfrm>
            <a:off x="9461090" y="152400"/>
            <a:ext cx="1143000" cy="1143000"/>
          </a:xfrm>
          <a:prstGeom prst="ellipse">
            <a:avLst/>
          </a:prstGeom>
          <a:solidFill>
            <a:srgbClr val="C6A4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p:cNvSpPr/>
          <p:nvPr/>
        </p:nvSpPr>
        <p:spPr>
          <a:xfrm>
            <a:off x="4038302" y="1"/>
            <a:ext cx="2080123" cy="929147"/>
          </a:xfrm>
          <a:custGeom>
            <a:avLst/>
            <a:gdLst>
              <a:gd name="connsiteX0" fmla="*/ 0 w 2080123"/>
              <a:gd name="connsiteY0" fmla="*/ 0 h 929147"/>
              <a:gd name="connsiteX1" fmla="*/ 2080123 w 2080123"/>
              <a:gd name="connsiteY1" fmla="*/ 0 h 929147"/>
              <a:gd name="connsiteX2" fmla="*/ 2065922 w 2080123"/>
              <a:gd name="connsiteY2" fmla="*/ 93046 h 929147"/>
              <a:gd name="connsiteX3" fmla="*/ 1040061 w 2080123"/>
              <a:gd name="connsiteY3" fmla="*/ 929147 h 929147"/>
              <a:gd name="connsiteX4" fmla="*/ 14200 w 2080123"/>
              <a:gd name="connsiteY4" fmla="*/ 93046 h 929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123" h="929147">
                <a:moveTo>
                  <a:pt x="0" y="0"/>
                </a:moveTo>
                <a:lnTo>
                  <a:pt x="2080123" y="0"/>
                </a:lnTo>
                <a:lnTo>
                  <a:pt x="2065922" y="93046"/>
                </a:lnTo>
                <a:cubicBezTo>
                  <a:pt x="1968281" y="570208"/>
                  <a:pt x="1546089" y="929147"/>
                  <a:pt x="1040061" y="929147"/>
                </a:cubicBezTo>
                <a:cubicBezTo>
                  <a:pt x="534034" y="929147"/>
                  <a:pt x="111842" y="570208"/>
                  <a:pt x="14200" y="93046"/>
                </a:cubicBezTo>
                <a:close/>
              </a:path>
            </a:pathLst>
          </a:custGeom>
          <a:solidFill>
            <a:srgbClr val="EED4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478311" y="2598176"/>
            <a:ext cx="7235376" cy="2094270"/>
          </a:xfrm>
          <a:prstGeom prst="rect">
            <a:avLst/>
          </a:prstGeom>
          <a:solidFill>
            <a:srgbClr val="6F9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383A55"/>
              </a:solidFill>
              <a:effectLst/>
              <a:uLnTx/>
              <a:uFillTx/>
              <a:latin typeface="等线" panose="02010600030101010101" charset="-122"/>
              <a:ea typeface="等线" panose="02010600030101010101" charset="-122"/>
              <a:cs typeface="+mn-cs"/>
            </a:endParaRPr>
          </a:p>
        </p:txBody>
      </p:sp>
      <p:sp>
        <p:nvSpPr>
          <p:cNvPr id="3" name="Rectangle 2">
            <a:extLst>
              <a:ext uri="{FF2B5EF4-FFF2-40B4-BE49-F238E27FC236}">
                <a16:creationId xmlns:a16="http://schemas.microsoft.com/office/drawing/2014/main" id="{22B04462-B13D-7034-1CB5-F136132CD81F}"/>
              </a:ext>
            </a:extLst>
          </p:cNvPr>
          <p:cNvSpPr>
            <a:spLocks noChangeArrowheads="1"/>
          </p:cNvSpPr>
          <p:nvPr/>
        </p:nvSpPr>
        <p:spPr bwMode="auto">
          <a:xfrm>
            <a:off x="1761956" y="1667882"/>
            <a:ext cx="866808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1397000" defTabSz="914400" rtl="0" eaLnBrk="0" fontAlgn="base" latinLnBrk="0" hangingPunct="0">
              <a:lnSpc>
                <a:spcPct val="100000"/>
              </a:lnSpc>
              <a:spcBef>
                <a:spcPct val="0"/>
              </a:spcBef>
              <a:spcAft>
                <a:spcPct val="0"/>
              </a:spcAft>
              <a:buClrTx/>
              <a:buSzTx/>
              <a:buFontTx/>
              <a:buNone/>
              <a:tabLst/>
            </a:pPr>
            <a:r>
              <a:rPr kumimoji="0" lang="zh-CN" altLang="zh-CN" sz="4000" b="1" i="0" u="none" strike="noStrike" cap="none" normalizeH="0" baseline="0" dirty="0">
                <a:ln>
                  <a:noFill/>
                </a:ln>
                <a:solidFill>
                  <a:srgbClr val="000000"/>
                </a:solidFill>
                <a:effectLst/>
                <a:latin typeface="微软雅黑 Light" panose="020B0502040204020203" pitchFamily="34" charset="-122"/>
                <a:ea typeface="微软雅黑 Light" panose="020B0502040204020203" pitchFamily="34" charset="-122"/>
                <a:cs typeface="Times New Roman" panose="02020603050405020304" pitchFamily="18" charset="0"/>
              </a:rPr>
              <a:t>JAV</a:t>
            </a:r>
            <a:r>
              <a:rPr kumimoji="0" lang="en-US" altLang="zh-CN" sz="4000" b="1" i="0" u="none" strike="noStrike" cap="none" normalizeH="0" baseline="0" dirty="0">
                <a:ln>
                  <a:noFill/>
                </a:ln>
                <a:solidFill>
                  <a:srgbClr val="000000"/>
                </a:solidFill>
                <a:effectLst/>
                <a:latin typeface="微软雅黑 Light" panose="020B0502040204020203" pitchFamily="34" charset="-122"/>
                <a:ea typeface="微软雅黑 Light" panose="020B0502040204020203" pitchFamily="34" charset="-122"/>
                <a:cs typeface="Times New Roman" panose="02020603050405020304" pitchFamily="18" charset="0"/>
              </a:rPr>
              <a:t>A</a:t>
            </a:r>
            <a:r>
              <a:rPr kumimoji="0" lang="zh-CN" altLang="zh-CN" sz="4000" b="1" i="0" u="none" strike="noStrike" cap="none" normalizeH="0" baseline="0" dirty="0">
                <a:ln>
                  <a:noFill/>
                </a:ln>
                <a:solidFill>
                  <a:srgbClr val="000000"/>
                </a:solidFill>
                <a:effectLst/>
                <a:latin typeface="微软雅黑 Light" panose="020B0502040204020203" pitchFamily="34" charset="-122"/>
                <a:ea typeface="微软雅黑 Light" panose="020B0502040204020203" pitchFamily="34" charset="-122"/>
                <a:cs typeface="Times New Roman" panose="02020603050405020304" pitchFamily="18" charset="0"/>
              </a:rPr>
              <a:t>《图书管理课程设计</a:t>
            </a:r>
            <a:r>
              <a:rPr kumimoji="0" lang="en-US" altLang="zh-CN" sz="4000" b="1" i="0" u="none" strike="noStrike" cap="none" normalizeH="0" baseline="0" dirty="0">
                <a:ln>
                  <a:noFill/>
                </a:ln>
                <a:solidFill>
                  <a:srgbClr val="000000"/>
                </a:solidFill>
                <a:effectLst/>
                <a:latin typeface="微软雅黑 Light" panose="020B0502040204020203" pitchFamily="34" charset="-122"/>
                <a:ea typeface="微软雅黑 Light" panose="020B0502040204020203" pitchFamily="34" charset="-122"/>
                <a:cs typeface="Times New Roman" panose="02020603050405020304" pitchFamily="18" charset="0"/>
              </a:rPr>
              <a:t>》</a:t>
            </a:r>
            <a:endParaRPr kumimoji="0" lang="zh-CN" altLang="zh-CN" sz="4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endParaRPr>
          </a:p>
        </p:txBody>
      </p:sp>
      <p:sp>
        <p:nvSpPr>
          <p:cNvPr id="4" name="文本框 3">
            <a:extLst>
              <a:ext uri="{FF2B5EF4-FFF2-40B4-BE49-F238E27FC236}">
                <a16:creationId xmlns:a16="http://schemas.microsoft.com/office/drawing/2014/main" id="{B4DF24BC-C247-5DE0-3B4E-61E6338119F5}"/>
              </a:ext>
            </a:extLst>
          </p:cNvPr>
          <p:cNvSpPr txBox="1"/>
          <p:nvPr/>
        </p:nvSpPr>
        <p:spPr>
          <a:xfrm>
            <a:off x="2508951" y="2860481"/>
            <a:ext cx="7218947" cy="1569660"/>
          </a:xfrm>
          <a:prstGeom prst="rect">
            <a:avLst/>
          </a:prstGeom>
          <a:noFill/>
        </p:spPr>
        <p:txBody>
          <a:bodyPr wrap="square" rtlCol="0">
            <a:spAutoFit/>
          </a:bodyPr>
          <a:lstStyle/>
          <a:p>
            <a:r>
              <a:rPr lang="zh-CN" altLang="en-US" sz="2400" dirty="0">
                <a:solidFill>
                  <a:schemeClr val="bg1"/>
                </a:solidFill>
                <a:latin typeface="微软雅黑 Light" panose="020B0502040204020203" pitchFamily="34" charset="-122"/>
                <a:ea typeface="微软雅黑 Light" panose="020B0502040204020203" pitchFamily="34" charset="-122"/>
              </a:rPr>
              <a:t>负责人：    莫康龙</a:t>
            </a:r>
            <a:endParaRPr lang="en-US" altLang="zh-CN" sz="2400" dirty="0">
              <a:solidFill>
                <a:schemeClr val="bg1"/>
              </a:solidFill>
              <a:latin typeface="微软雅黑 Light" panose="020B0502040204020203" pitchFamily="34" charset="-122"/>
              <a:ea typeface="微软雅黑 Light" panose="020B0502040204020203" pitchFamily="34" charset="-122"/>
            </a:endParaRPr>
          </a:p>
          <a:p>
            <a:r>
              <a:rPr lang="zh-CN" altLang="en-US" sz="2400" dirty="0">
                <a:solidFill>
                  <a:schemeClr val="bg1"/>
                </a:solidFill>
                <a:latin typeface="微软雅黑 Light" panose="020B0502040204020203" pitchFamily="34" charset="-122"/>
                <a:ea typeface="微软雅黑 Light" panose="020B0502040204020203" pitchFamily="34" charset="-122"/>
              </a:rPr>
              <a:t>汇报人：    裴文博</a:t>
            </a:r>
            <a:endParaRPr lang="en-US" altLang="zh-CN" sz="2400" dirty="0">
              <a:solidFill>
                <a:schemeClr val="bg1"/>
              </a:solidFill>
              <a:latin typeface="微软雅黑 Light" panose="020B0502040204020203" pitchFamily="34" charset="-122"/>
              <a:ea typeface="微软雅黑 Light" panose="020B0502040204020203" pitchFamily="34" charset="-122"/>
            </a:endParaRPr>
          </a:p>
          <a:p>
            <a:r>
              <a:rPr lang="zh-CN" altLang="en-US" sz="2400" dirty="0">
                <a:solidFill>
                  <a:schemeClr val="bg1"/>
                </a:solidFill>
                <a:latin typeface="微软雅黑 Light" panose="020B0502040204020203" pitchFamily="34" charset="-122"/>
                <a:ea typeface="微软雅黑 Light" panose="020B0502040204020203" pitchFamily="34" charset="-122"/>
              </a:rPr>
              <a:t>小组成员：王岩、裴文博、李坚强、何向洋、白国晨</a:t>
            </a:r>
            <a:endParaRPr lang="en-US" altLang="zh-CN" sz="2400" dirty="0">
              <a:solidFill>
                <a:schemeClr val="bg1"/>
              </a:solidFill>
              <a:latin typeface="微软雅黑 Light" panose="020B0502040204020203" pitchFamily="34" charset="-122"/>
              <a:ea typeface="微软雅黑 Light" panose="020B0502040204020203" pitchFamily="34" charset="-122"/>
            </a:endParaRPr>
          </a:p>
          <a:p>
            <a:r>
              <a:rPr lang="zh-CN" altLang="en-US" sz="2400" dirty="0">
                <a:solidFill>
                  <a:schemeClr val="bg1"/>
                </a:solidFill>
                <a:latin typeface="微软雅黑 Light" panose="020B0502040204020203" pitchFamily="34" charset="-122"/>
                <a:ea typeface="微软雅黑 Light" panose="020B0502040204020203" pitchFamily="34" charset="-122"/>
              </a:rPr>
              <a:t>班级：       计算机</a:t>
            </a:r>
            <a:r>
              <a:rPr lang="en-US" altLang="zh-CN" sz="2400" dirty="0">
                <a:solidFill>
                  <a:schemeClr val="bg1"/>
                </a:solidFill>
                <a:latin typeface="微软雅黑 Light" panose="020B0502040204020203" pitchFamily="34" charset="-122"/>
                <a:ea typeface="微软雅黑 Light" panose="020B0502040204020203" pitchFamily="34" charset="-122"/>
              </a:rPr>
              <a:t>204</a:t>
            </a:r>
            <a:r>
              <a:rPr lang="zh-CN" altLang="en-US" sz="2400" dirty="0">
                <a:solidFill>
                  <a:schemeClr val="bg1"/>
                </a:solidFill>
                <a:latin typeface="微软雅黑 Light" panose="020B0502040204020203" pitchFamily="34" charset="-122"/>
                <a:ea typeface="微软雅黑 Light" panose="020B0502040204020203" pitchFamily="34" charset="-122"/>
              </a:rPr>
              <a:t>、</a:t>
            </a:r>
            <a:r>
              <a:rPr lang="en-US" altLang="zh-CN" sz="2400" dirty="0">
                <a:solidFill>
                  <a:schemeClr val="bg1"/>
                </a:solidFill>
                <a:latin typeface="微软雅黑 Light" panose="020B0502040204020203" pitchFamily="34" charset="-122"/>
                <a:ea typeface="微软雅黑 Light" panose="020B0502040204020203" pitchFamily="34" charset="-122"/>
              </a:rPr>
              <a:t>203</a:t>
            </a:r>
            <a:r>
              <a:rPr lang="zh-CN" altLang="en-US" sz="2400" dirty="0">
                <a:solidFill>
                  <a:schemeClr val="bg1"/>
                </a:solidFill>
                <a:latin typeface="微软雅黑 Light" panose="020B0502040204020203" pitchFamily="34" charset="-122"/>
                <a:ea typeface="微软雅黑 Light" panose="020B0502040204020203" pitchFamily="34" charset="-122"/>
              </a:rPr>
              <a:t>班</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81429" y="195608"/>
            <a:ext cx="11829143" cy="6466784"/>
          </a:xfrm>
          <a:prstGeom prst="rect">
            <a:avLst/>
          </a:prstGeom>
          <a:noFill/>
          <a:ln>
            <a:solidFill>
              <a:srgbClr val="6F9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a:off x="4728235" y="0"/>
            <a:ext cx="2735533" cy="986976"/>
          </a:xfrm>
          <a:custGeom>
            <a:avLst/>
            <a:gdLst>
              <a:gd name="connsiteX0" fmla="*/ 0 w 2735533"/>
              <a:gd name="connsiteY0" fmla="*/ 0 h 986976"/>
              <a:gd name="connsiteX1" fmla="*/ 2735533 w 2735533"/>
              <a:gd name="connsiteY1" fmla="*/ 0 h 986976"/>
              <a:gd name="connsiteX2" fmla="*/ 2714624 w 2735533"/>
              <a:gd name="connsiteY2" fmla="*/ 70400 h 986976"/>
              <a:gd name="connsiteX3" fmla="*/ 1367766 w 2735533"/>
              <a:gd name="connsiteY3" fmla="*/ 986976 h 986976"/>
              <a:gd name="connsiteX4" fmla="*/ 20909 w 2735533"/>
              <a:gd name="connsiteY4" fmla="*/ 70400 h 986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5533" h="986976">
                <a:moveTo>
                  <a:pt x="0" y="0"/>
                </a:moveTo>
                <a:lnTo>
                  <a:pt x="2735533" y="0"/>
                </a:lnTo>
                <a:lnTo>
                  <a:pt x="2714624" y="70400"/>
                </a:lnTo>
                <a:cubicBezTo>
                  <a:pt x="2502968" y="607158"/>
                  <a:pt x="1979723" y="986976"/>
                  <a:pt x="1367766" y="986976"/>
                </a:cubicBezTo>
                <a:cubicBezTo>
                  <a:pt x="755809" y="986976"/>
                  <a:pt x="232564" y="607158"/>
                  <a:pt x="20909" y="70400"/>
                </a:cubicBezTo>
                <a:close/>
              </a:path>
            </a:pathLst>
          </a:custGeom>
          <a:solidFill>
            <a:srgbClr val="6F9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174566" y="152066"/>
            <a:ext cx="1842868" cy="400110"/>
          </a:xfrm>
          <a:prstGeom prst="rect">
            <a:avLst/>
          </a:prstGeom>
          <a:noFill/>
        </p:spPr>
        <p:txBody>
          <a:bodyPr wrap="square" rtlCol="0">
            <a:spAutoFit/>
          </a:bodyPr>
          <a:lstStyle/>
          <a:p>
            <a:pPr algn="dist"/>
            <a:r>
              <a:rPr lang="zh-CN" altLang="en-US" sz="2000">
                <a:solidFill>
                  <a:schemeClr val="bg1"/>
                </a:solidFill>
                <a:latin typeface="微软雅黑 Light" panose="020B0502040204020203" pitchFamily="34" charset="-122"/>
                <a:ea typeface="微软雅黑 Light" panose="020B0502040204020203" pitchFamily="34" charset="-122"/>
              </a:rPr>
              <a:t>研究方法</a:t>
            </a:r>
          </a:p>
        </p:txBody>
      </p:sp>
      <p:sp>
        <p:nvSpPr>
          <p:cNvPr id="17" name="文本框 16"/>
          <p:cNvSpPr txBox="1"/>
          <p:nvPr/>
        </p:nvSpPr>
        <p:spPr>
          <a:xfrm>
            <a:off x="693654" y="1207167"/>
            <a:ext cx="178054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数据库方法</a:t>
            </a:r>
          </a:p>
        </p:txBody>
      </p:sp>
      <p:sp>
        <p:nvSpPr>
          <p:cNvPr id="19" name="文本框 18"/>
          <p:cNvSpPr txBox="1"/>
          <p:nvPr/>
        </p:nvSpPr>
        <p:spPr>
          <a:xfrm>
            <a:off x="4837029" y="1207167"/>
            <a:ext cx="218694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页面总体布局</a:t>
            </a:r>
            <a:endParaRPr kumimoji="0" lang="en-US" altLang="zh-CN" sz="240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21" name="文本框 20"/>
          <p:cNvSpPr txBox="1"/>
          <p:nvPr/>
        </p:nvSpPr>
        <p:spPr>
          <a:xfrm>
            <a:off x="8975692" y="1207167"/>
            <a:ext cx="293376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书籍类自动布局方法</a:t>
            </a:r>
          </a:p>
        </p:txBody>
      </p:sp>
      <p:pic>
        <p:nvPicPr>
          <p:cNvPr id="6145" name="Picture 1">
            <a:extLst>
              <a:ext uri="{FF2B5EF4-FFF2-40B4-BE49-F238E27FC236}">
                <a16:creationId xmlns:a16="http://schemas.microsoft.com/office/drawing/2014/main" id="{AE03855E-1F7B-6030-6DFA-8D57F8C10B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41" y="2248852"/>
            <a:ext cx="2933768" cy="3590424"/>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24D56957-82B4-70BD-D5ED-9E47E45710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9116" y="2284853"/>
            <a:ext cx="2933768" cy="3661160"/>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a:extLst>
              <a:ext uri="{FF2B5EF4-FFF2-40B4-BE49-F238E27FC236}">
                <a16:creationId xmlns:a16="http://schemas.microsoft.com/office/drawing/2014/main" id="{FE68B40C-4F9A-0180-E493-2283812434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75691" y="2248852"/>
            <a:ext cx="2933768" cy="35318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81429" y="195608"/>
            <a:ext cx="11829143" cy="6466784"/>
          </a:xfrm>
          <a:prstGeom prst="rect">
            <a:avLst/>
          </a:prstGeom>
          <a:noFill/>
          <a:ln>
            <a:solidFill>
              <a:srgbClr val="6F9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a:off x="4728235" y="0"/>
            <a:ext cx="2735533" cy="986976"/>
          </a:xfrm>
          <a:custGeom>
            <a:avLst/>
            <a:gdLst>
              <a:gd name="connsiteX0" fmla="*/ 0 w 2735533"/>
              <a:gd name="connsiteY0" fmla="*/ 0 h 986976"/>
              <a:gd name="connsiteX1" fmla="*/ 2735533 w 2735533"/>
              <a:gd name="connsiteY1" fmla="*/ 0 h 986976"/>
              <a:gd name="connsiteX2" fmla="*/ 2714624 w 2735533"/>
              <a:gd name="connsiteY2" fmla="*/ 70400 h 986976"/>
              <a:gd name="connsiteX3" fmla="*/ 1367766 w 2735533"/>
              <a:gd name="connsiteY3" fmla="*/ 986976 h 986976"/>
              <a:gd name="connsiteX4" fmla="*/ 20909 w 2735533"/>
              <a:gd name="connsiteY4" fmla="*/ 70400 h 986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5533" h="986976">
                <a:moveTo>
                  <a:pt x="0" y="0"/>
                </a:moveTo>
                <a:lnTo>
                  <a:pt x="2735533" y="0"/>
                </a:lnTo>
                <a:lnTo>
                  <a:pt x="2714624" y="70400"/>
                </a:lnTo>
                <a:cubicBezTo>
                  <a:pt x="2502968" y="607158"/>
                  <a:pt x="1979723" y="986976"/>
                  <a:pt x="1367766" y="986976"/>
                </a:cubicBezTo>
                <a:cubicBezTo>
                  <a:pt x="755809" y="986976"/>
                  <a:pt x="232564" y="607158"/>
                  <a:pt x="20909" y="70400"/>
                </a:cubicBezTo>
                <a:close/>
              </a:path>
            </a:pathLst>
          </a:custGeom>
          <a:solidFill>
            <a:srgbClr val="6F9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174566" y="152066"/>
            <a:ext cx="1842868" cy="400110"/>
          </a:xfrm>
          <a:prstGeom prst="rect">
            <a:avLst/>
          </a:prstGeom>
          <a:noFill/>
        </p:spPr>
        <p:txBody>
          <a:bodyPr wrap="square" rtlCol="0">
            <a:spAutoFit/>
          </a:bodyPr>
          <a:lstStyle/>
          <a:p>
            <a:pPr algn="dist"/>
            <a:r>
              <a:rPr lang="zh-CN" altLang="en-US" sz="2000">
                <a:solidFill>
                  <a:schemeClr val="bg1"/>
                </a:solidFill>
                <a:latin typeface="微软雅黑 Light" panose="020B0502040204020203" pitchFamily="34" charset="-122"/>
                <a:ea typeface="微软雅黑 Light" panose="020B0502040204020203" pitchFamily="34" charset="-122"/>
              </a:rPr>
              <a:t>研究方法</a:t>
            </a:r>
          </a:p>
        </p:txBody>
      </p:sp>
      <p:sp>
        <p:nvSpPr>
          <p:cNvPr id="17" name="文本框 16"/>
          <p:cNvSpPr txBox="1"/>
          <p:nvPr/>
        </p:nvSpPr>
        <p:spPr>
          <a:xfrm>
            <a:off x="811029" y="1139042"/>
            <a:ext cx="178054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图片目录</a:t>
            </a:r>
          </a:p>
        </p:txBody>
      </p:sp>
      <p:sp>
        <p:nvSpPr>
          <p:cNvPr id="19" name="文本框 18"/>
          <p:cNvSpPr txBox="1"/>
          <p:nvPr/>
        </p:nvSpPr>
        <p:spPr>
          <a:xfrm>
            <a:off x="4954404" y="1139042"/>
            <a:ext cx="218694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chemeClr val="tx1">
                    <a:lumMod val="85000"/>
                    <a:lumOff val="15000"/>
                  </a:schemeClr>
                </a:solidFill>
                <a:latin typeface="微软雅黑 Light" panose="020B0502040204020203" pitchFamily="34" charset="-122"/>
                <a:ea typeface="微软雅黑 Light" panose="020B0502040204020203" pitchFamily="34" charset="-122"/>
              </a:rPr>
              <a:t>背景设置</a:t>
            </a:r>
            <a:endParaRPr kumimoji="0" lang="en-US" altLang="zh-CN" sz="240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21" name="文本框 20"/>
          <p:cNvSpPr txBox="1"/>
          <p:nvPr/>
        </p:nvSpPr>
        <p:spPr>
          <a:xfrm>
            <a:off x="8737850" y="1139041"/>
            <a:ext cx="293376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页面跳转</a:t>
            </a:r>
          </a:p>
        </p:txBody>
      </p:sp>
      <p:pic>
        <p:nvPicPr>
          <p:cNvPr id="7169" name="Picture 1">
            <a:extLst>
              <a:ext uri="{FF2B5EF4-FFF2-40B4-BE49-F238E27FC236}">
                <a16:creationId xmlns:a16="http://schemas.microsoft.com/office/drawing/2014/main" id="{8C0D4F5A-07CE-4050-521D-2D3C9F7244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29" t="-546" r="50587" b="1"/>
          <a:stretch/>
        </p:blipFill>
        <p:spPr bwMode="auto">
          <a:xfrm>
            <a:off x="665410" y="2804369"/>
            <a:ext cx="2735533" cy="8810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AFC50764-B0B4-A5B1-6C0C-4943B0BE86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8160"/>
          <a:stretch/>
        </p:blipFill>
        <p:spPr bwMode="auto">
          <a:xfrm>
            <a:off x="665410" y="4323518"/>
            <a:ext cx="2735533" cy="87630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F0A81D05-97A6-8F2B-8851-AB380B8E34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2143" y="3075163"/>
            <a:ext cx="4487713" cy="1584132"/>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a:extLst>
              <a:ext uri="{FF2B5EF4-FFF2-40B4-BE49-F238E27FC236}">
                <a16:creationId xmlns:a16="http://schemas.microsoft.com/office/drawing/2014/main" id="{62232E4B-E7CE-BEF9-18ED-1E09351615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1056" y="2544139"/>
            <a:ext cx="3160295"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2065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任意多边形: 形状 33"/>
          <p:cNvSpPr/>
          <p:nvPr/>
        </p:nvSpPr>
        <p:spPr>
          <a:xfrm>
            <a:off x="0" y="3151210"/>
            <a:ext cx="1845634" cy="3162300"/>
          </a:xfrm>
          <a:custGeom>
            <a:avLst/>
            <a:gdLst>
              <a:gd name="connsiteX0" fmla="*/ 264484 w 1845634"/>
              <a:gd name="connsiteY0" fmla="*/ 0 h 3162300"/>
              <a:gd name="connsiteX1" fmla="*/ 1845634 w 1845634"/>
              <a:gd name="connsiteY1" fmla="*/ 1581150 h 3162300"/>
              <a:gd name="connsiteX2" fmla="*/ 264484 w 1845634"/>
              <a:gd name="connsiteY2" fmla="*/ 3162300 h 3162300"/>
              <a:gd name="connsiteX3" fmla="*/ 102821 w 1845634"/>
              <a:gd name="connsiteY3" fmla="*/ 3154137 h 3162300"/>
              <a:gd name="connsiteX4" fmla="*/ 0 w 1845634"/>
              <a:gd name="connsiteY4" fmla="*/ 3138445 h 3162300"/>
              <a:gd name="connsiteX5" fmla="*/ 0 w 1845634"/>
              <a:gd name="connsiteY5" fmla="*/ 23856 h 3162300"/>
              <a:gd name="connsiteX6" fmla="*/ 102821 w 1845634"/>
              <a:gd name="connsiteY6" fmla="*/ 8163 h 3162300"/>
              <a:gd name="connsiteX7" fmla="*/ 264484 w 1845634"/>
              <a:gd name="connsiteY7" fmla="*/ 0 h 316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5634" h="3162300">
                <a:moveTo>
                  <a:pt x="264484" y="0"/>
                </a:moveTo>
                <a:cubicBezTo>
                  <a:pt x="1137729" y="0"/>
                  <a:pt x="1845634" y="707905"/>
                  <a:pt x="1845634" y="1581150"/>
                </a:cubicBezTo>
                <a:cubicBezTo>
                  <a:pt x="1845634" y="2454395"/>
                  <a:pt x="1137729" y="3162300"/>
                  <a:pt x="264484" y="3162300"/>
                </a:cubicBezTo>
                <a:cubicBezTo>
                  <a:pt x="209906" y="3162300"/>
                  <a:pt x="155974" y="3159535"/>
                  <a:pt x="102821" y="3154137"/>
                </a:cubicBezTo>
                <a:lnTo>
                  <a:pt x="0" y="3138445"/>
                </a:lnTo>
                <a:lnTo>
                  <a:pt x="0" y="23856"/>
                </a:lnTo>
                <a:lnTo>
                  <a:pt x="102821" y="8163"/>
                </a:lnTo>
                <a:cubicBezTo>
                  <a:pt x="155974" y="2765"/>
                  <a:pt x="209906" y="0"/>
                  <a:pt x="264484" y="0"/>
                </a:cubicBezTo>
                <a:close/>
              </a:path>
            </a:pathLst>
          </a:custGeom>
          <a:solidFill>
            <a:srgbClr val="EED4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27268" y="310316"/>
            <a:ext cx="910574" cy="910574"/>
          </a:xfrm>
          <a:prstGeom prst="ellipse">
            <a:avLst/>
          </a:prstGeom>
          <a:solidFill>
            <a:srgbClr val="C6A4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p:cNvSpPr/>
          <p:nvPr/>
        </p:nvSpPr>
        <p:spPr>
          <a:xfrm>
            <a:off x="10999714" y="0"/>
            <a:ext cx="1192286" cy="1174848"/>
          </a:xfrm>
          <a:custGeom>
            <a:avLst/>
            <a:gdLst>
              <a:gd name="connsiteX0" fmla="*/ 93463 w 1192286"/>
              <a:gd name="connsiteY0" fmla="*/ 0 h 1174848"/>
              <a:gd name="connsiteX1" fmla="*/ 1192286 w 1192286"/>
              <a:gd name="connsiteY1" fmla="*/ 0 h 1174848"/>
              <a:gd name="connsiteX2" fmla="*/ 1192286 w 1192286"/>
              <a:gd name="connsiteY2" fmla="*/ 1071920 h 1174848"/>
              <a:gd name="connsiteX3" fmla="*/ 1119305 w 1192286"/>
              <a:gd name="connsiteY3" fmla="*/ 1111533 h 1174848"/>
              <a:gd name="connsiteX4" fmla="*/ 805693 w 1192286"/>
              <a:gd name="connsiteY4" fmla="*/ 1174848 h 1174848"/>
              <a:gd name="connsiteX5" fmla="*/ 0 w 1192286"/>
              <a:gd name="connsiteY5" fmla="*/ 369155 h 1174848"/>
              <a:gd name="connsiteX6" fmla="*/ 63315 w 1192286"/>
              <a:gd name="connsiteY6" fmla="*/ 55543 h 1174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2286" h="1174848">
                <a:moveTo>
                  <a:pt x="93463" y="0"/>
                </a:moveTo>
                <a:lnTo>
                  <a:pt x="1192286" y="0"/>
                </a:lnTo>
                <a:lnTo>
                  <a:pt x="1192286" y="1071920"/>
                </a:lnTo>
                <a:lnTo>
                  <a:pt x="1119305" y="1111533"/>
                </a:lnTo>
                <a:cubicBezTo>
                  <a:pt x="1022913" y="1152303"/>
                  <a:pt x="916936" y="1174848"/>
                  <a:pt x="805693" y="1174848"/>
                </a:cubicBezTo>
                <a:cubicBezTo>
                  <a:pt x="360721" y="1174848"/>
                  <a:pt x="0" y="814127"/>
                  <a:pt x="0" y="369155"/>
                </a:cubicBezTo>
                <a:cubicBezTo>
                  <a:pt x="0" y="257912"/>
                  <a:pt x="22545" y="151935"/>
                  <a:pt x="63315" y="55543"/>
                </a:cubicBezTo>
                <a:close/>
              </a:path>
            </a:pathLst>
          </a:custGeom>
          <a:solidFill>
            <a:srgbClr val="E3E5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形状 39"/>
          <p:cNvSpPr/>
          <p:nvPr/>
        </p:nvSpPr>
        <p:spPr>
          <a:xfrm>
            <a:off x="9466408" y="5656637"/>
            <a:ext cx="2725593" cy="1201357"/>
          </a:xfrm>
          <a:custGeom>
            <a:avLst/>
            <a:gdLst>
              <a:gd name="connsiteX0" fmla="*/ 1533307 w 2725593"/>
              <a:gd name="connsiteY0" fmla="*/ 0 h 1201357"/>
              <a:gd name="connsiteX1" fmla="*/ 2651349 w 2725593"/>
              <a:gd name="connsiteY1" fmla="*/ 463108 h 1201357"/>
              <a:gd name="connsiteX2" fmla="*/ 2725593 w 2725593"/>
              <a:gd name="connsiteY2" fmla="*/ 544798 h 1201357"/>
              <a:gd name="connsiteX3" fmla="*/ 2725593 w 2725593"/>
              <a:gd name="connsiteY3" fmla="*/ 1201357 h 1201357"/>
              <a:gd name="connsiteX4" fmla="*/ 0 w 2725593"/>
              <a:gd name="connsiteY4" fmla="*/ 1201357 h 1201357"/>
              <a:gd name="connsiteX5" fmla="*/ 23242 w 2725593"/>
              <a:gd name="connsiteY5" fmla="*/ 1110965 h 1201357"/>
              <a:gd name="connsiteX6" fmla="*/ 1533307 w 2725593"/>
              <a:gd name="connsiteY6" fmla="*/ 0 h 1201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5593" h="1201357">
                <a:moveTo>
                  <a:pt x="1533307" y="0"/>
                </a:moveTo>
                <a:cubicBezTo>
                  <a:pt x="1969929" y="0"/>
                  <a:pt x="2365217" y="176977"/>
                  <a:pt x="2651349" y="463108"/>
                </a:cubicBezTo>
                <a:lnTo>
                  <a:pt x="2725593" y="544798"/>
                </a:lnTo>
                <a:lnTo>
                  <a:pt x="2725593" y="1201357"/>
                </a:lnTo>
                <a:lnTo>
                  <a:pt x="0" y="1201357"/>
                </a:lnTo>
                <a:lnTo>
                  <a:pt x="23242" y="1110965"/>
                </a:lnTo>
                <a:cubicBezTo>
                  <a:pt x="223434" y="467328"/>
                  <a:pt x="823795" y="0"/>
                  <a:pt x="1533307" y="0"/>
                </a:cubicBezTo>
                <a:close/>
              </a:path>
            </a:pathLst>
          </a:custGeom>
          <a:solidFill>
            <a:srgbClr val="6F9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4995906" y="805329"/>
            <a:ext cx="2200188" cy="2200188"/>
          </a:xfrm>
          <a:prstGeom prst="ellipse">
            <a:avLst/>
          </a:prstGeom>
          <a:noFill/>
          <a:ln>
            <a:solidFill>
              <a:srgbClr val="6F97A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角 27"/>
          <p:cNvSpPr/>
          <p:nvPr/>
        </p:nvSpPr>
        <p:spPr>
          <a:xfrm>
            <a:off x="2545800" y="4834407"/>
            <a:ext cx="7100400" cy="646331"/>
          </a:xfrm>
          <a:prstGeom prst="roundRect">
            <a:avLst>
              <a:gd name="adj" fmla="val 50000"/>
            </a:avLst>
          </a:prstGeom>
          <a:solidFill>
            <a:srgbClr val="6F9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3891126" y="4834407"/>
            <a:ext cx="4409749" cy="64633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rPr>
              <a:t>团队成员及分工</a:t>
            </a:r>
          </a:p>
        </p:txBody>
      </p:sp>
      <p:sp>
        <p:nvSpPr>
          <p:cNvPr id="30" name="liner-pencil_74191"/>
          <p:cNvSpPr>
            <a:spLocks noChangeAspect="1"/>
          </p:cNvSpPr>
          <p:nvPr/>
        </p:nvSpPr>
        <p:spPr bwMode="auto">
          <a:xfrm>
            <a:off x="5435147" y="1138660"/>
            <a:ext cx="1384980" cy="1539507"/>
          </a:xfrm>
          <a:custGeom>
            <a:avLst/>
            <a:gdLst>
              <a:gd name="connsiteX0" fmla="*/ 267220 w 545823"/>
              <a:gd name="connsiteY0" fmla="*/ 533785 h 606722"/>
              <a:gd name="connsiteX1" fmla="*/ 298560 w 545823"/>
              <a:gd name="connsiteY1" fmla="*/ 540253 h 606722"/>
              <a:gd name="connsiteX2" fmla="*/ 307684 w 545823"/>
              <a:gd name="connsiteY2" fmla="*/ 570466 h 606722"/>
              <a:gd name="connsiteX3" fmla="*/ 305320 w 545823"/>
              <a:gd name="connsiteY3" fmla="*/ 575234 h 606722"/>
              <a:gd name="connsiteX4" fmla="*/ 303098 w 545823"/>
              <a:gd name="connsiteY4" fmla="*/ 580097 h 606722"/>
              <a:gd name="connsiteX5" fmla="*/ 307116 w 545823"/>
              <a:gd name="connsiteY5" fmla="*/ 583024 h 606722"/>
              <a:gd name="connsiteX6" fmla="*/ 323519 w 545823"/>
              <a:gd name="connsiteY6" fmla="*/ 584298 h 606722"/>
              <a:gd name="connsiteX7" fmla="*/ 498800 w 545823"/>
              <a:gd name="connsiteY7" fmla="*/ 553424 h 606722"/>
              <a:gd name="connsiteX8" fmla="*/ 505229 w 545823"/>
              <a:gd name="connsiteY8" fmla="*/ 552291 h 606722"/>
              <a:gd name="connsiteX9" fmla="*/ 518039 w 545823"/>
              <a:gd name="connsiteY9" fmla="*/ 561213 h 606722"/>
              <a:gd name="connsiteX10" fmla="*/ 509105 w 545823"/>
              <a:gd name="connsiteY10" fmla="*/ 573960 h 606722"/>
              <a:gd name="connsiteX11" fmla="*/ 502676 w 545823"/>
              <a:gd name="connsiteY11" fmla="*/ 575140 h 606722"/>
              <a:gd name="connsiteX12" fmla="*/ 326072 w 545823"/>
              <a:gd name="connsiteY12" fmla="*/ 606203 h 606722"/>
              <a:gd name="connsiteX13" fmla="*/ 317043 w 545823"/>
              <a:gd name="connsiteY13" fmla="*/ 606722 h 606722"/>
              <a:gd name="connsiteX14" fmla="*/ 298229 w 545823"/>
              <a:gd name="connsiteY14" fmla="*/ 603182 h 606722"/>
              <a:gd name="connsiteX15" fmla="*/ 281212 w 545823"/>
              <a:gd name="connsiteY15" fmla="*/ 583260 h 606722"/>
              <a:gd name="connsiteX16" fmla="*/ 285844 w 545823"/>
              <a:gd name="connsiteY16" fmla="*/ 564848 h 606722"/>
              <a:gd name="connsiteX17" fmla="*/ 287499 w 545823"/>
              <a:gd name="connsiteY17" fmla="*/ 561638 h 606722"/>
              <a:gd name="connsiteX18" fmla="*/ 286128 w 545823"/>
              <a:gd name="connsiteY18" fmla="*/ 558475 h 606722"/>
              <a:gd name="connsiteX19" fmla="*/ 269063 w 545823"/>
              <a:gd name="connsiteY19" fmla="*/ 555737 h 606722"/>
              <a:gd name="connsiteX20" fmla="*/ 15313 w 545823"/>
              <a:gd name="connsiteY20" fmla="*/ 597753 h 606722"/>
              <a:gd name="connsiteX21" fmla="*/ 51523 w 545823"/>
              <a:gd name="connsiteY21" fmla="*/ 569286 h 606722"/>
              <a:gd name="connsiteX22" fmla="*/ 267220 w 545823"/>
              <a:gd name="connsiteY22" fmla="*/ 533785 h 606722"/>
              <a:gd name="connsiteX23" fmla="*/ 545823 w 545823"/>
              <a:gd name="connsiteY23" fmla="*/ 0 h 606722"/>
              <a:gd name="connsiteX24" fmla="*/ 503797 w 545823"/>
              <a:gd name="connsiteY24" fmla="*/ 216271 h 606722"/>
              <a:gd name="connsiteX25" fmla="*/ 388354 w 545823"/>
              <a:gd name="connsiteY25" fmla="*/ 241382 h 606722"/>
              <a:gd name="connsiteX26" fmla="*/ 458319 w 545823"/>
              <a:gd name="connsiteY26" fmla="*/ 267861 h 606722"/>
              <a:gd name="connsiteX27" fmla="*/ 484462 w 545823"/>
              <a:gd name="connsiteY27" fmla="*/ 264321 h 606722"/>
              <a:gd name="connsiteX28" fmla="*/ 349920 w 545823"/>
              <a:gd name="connsiteY28" fmla="*/ 450715 h 606722"/>
              <a:gd name="connsiteX29" fmla="*/ 251449 w 545823"/>
              <a:gd name="connsiteY29" fmla="*/ 421309 h 606722"/>
              <a:gd name="connsiteX30" fmla="*/ 299054 w 545823"/>
              <a:gd name="connsiteY30" fmla="*/ 483424 h 606722"/>
              <a:gd name="connsiteX31" fmla="*/ 233485 w 545823"/>
              <a:gd name="connsiteY31" fmla="*/ 501549 h 606722"/>
              <a:gd name="connsiteX32" fmla="*/ 133076 w 545823"/>
              <a:gd name="connsiteY32" fmla="*/ 477241 h 606722"/>
              <a:gd name="connsiteX33" fmla="*/ 0 w 545823"/>
              <a:gd name="connsiteY33" fmla="*/ 581742 h 606722"/>
              <a:gd name="connsiteX34" fmla="*/ 21084 w 545823"/>
              <a:gd name="connsiteY34" fmla="*/ 543132 h 606722"/>
              <a:gd name="connsiteX35" fmla="*/ 114781 w 545823"/>
              <a:gd name="connsiteY35" fmla="*/ 445239 h 606722"/>
              <a:gd name="connsiteX36" fmla="*/ 194862 w 545823"/>
              <a:gd name="connsiteY36" fmla="*/ 311663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45823" h="606722">
                <a:moveTo>
                  <a:pt x="267220" y="533785"/>
                </a:moveTo>
                <a:cubicBezTo>
                  <a:pt x="280077" y="532699"/>
                  <a:pt x="290619" y="534871"/>
                  <a:pt x="298560" y="540253"/>
                </a:cubicBezTo>
                <a:cubicBezTo>
                  <a:pt x="309196" y="547476"/>
                  <a:pt x="312694" y="559089"/>
                  <a:pt x="307684" y="570466"/>
                </a:cubicBezTo>
                <a:cubicBezTo>
                  <a:pt x="306927" y="572213"/>
                  <a:pt x="306076" y="573818"/>
                  <a:pt x="305320" y="575234"/>
                </a:cubicBezTo>
                <a:cubicBezTo>
                  <a:pt x="304516" y="576698"/>
                  <a:pt x="303240" y="579105"/>
                  <a:pt x="303098" y="580097"/>
                </a:cubicBezTo>
                <a:cubicBezTo>
                  <a:pt x="303429" y="580663"/>
                  <a:pt x="304753" y="581938"/>
                  <a:pt x="307116" y="583024"/>
                </a:cubicBezTo>
                <a:cubicBezTo>
                  <a:pt x="310992" y="584723"/>
                  <a:pt x="316334" y="585148"/>
                  <a:pt x="323519" y="584298"/>
                </a:cubicBezTo>
                <a:cubicBezTo>
                  <a:pt x="326497" y="583968"/>
                  <a:pt x="353300" y="579483"/>
                  <a:pt x="498800" y="553424"/>
                </a:cubicBezTo>
                <a:cubicBezTo>
                  <a:pt x="502487" y="552763"/>
                  <a:pt x="504756" y="552385"/>
                  <a:pt x="505229" y="552291"/>
                </a:cubicBezTo>
                <a:cubicBezTo>
                  <a:pt x="511232" y="551205"/>
                  <a:pt x="516952" y="555218"/>
                  <a:pt x="518039" y="561213"/>
                </a:cubicBezTo>
                <a:cubicBezTo>
                  <a:pt x="519079" y="567209"/>
                  <a:pt x="515108" y="572921"/>
                  <a:pt x="509105" y="573960"/>
                </a:cubicBezTo>
                <a:cubicBezTo>
                  <a:pt x="508585" y="574054"/>
                  <a:pt x="506363" y="574479"/>
                  <a:pt x="502676" y="575140"/>
                </a:cubicBezTo>
                <a:cubicBezTo>
                  <a:pt x="391258" y="595062"/>
                  <a:pt x="331839" y="605495"/>
                  <a:pt x="326072" y="606203"/>
                </a:cubicBezTo>
                <a:cubicBezTo>
                  <a:pt x="322905" y="606533"/>
                  <a:pt x="319879" y="606722"/>
                  <a:pt x="317043" y="606722"/>
                </a:cubicBezTo>
                <a:cubicBezTo>
                  <a:pt x="309858" y="606722"/>
                  <a:pt x="303666" y="605542"/>
                  <a:pt x="298229" y="603182"/>
                </a:cubicBezTo>
                <a:cubicBezTo>
                  <a:pt x="288633" y="598933"/>
                  <a:pt x="282394" y="591710"/>
                  <a:pt x="281212" y="583260"/>
                </a:cubicBezTo>
                <a:cubicBezTo>
                  <a:pt x="280125" y="575612"/>
                  <a:pt x="283434" y="569380"/>
                  <a:pt x="285844" y="564848"/>
                </a:cubicBezTo>
                <a:cubicBezTo>
                  <a:pt x="286459" y="563715"/>
                  <a:pt x="287073" y="562582"/>
                  <a:pt x="287499" y="561638"/>
                </a:cubicBezTo>
                <a:cubicBezTo>
                  <a:pt x="288019" y="560363"/>
                  <a:pt x="288255" y="559891"/>
                  <a:pt x="286128" y="558475"/>
                </a:cubicBezTo>
                <a:cubicBezTo>
                  <a:pt x="282535" y="556067"/>
                  <a:pt x="276627" y="555076"/>
                  <a:pt x="269063" y="555737"/>
                </a:cubicBezTo>
                <a:cubicBezTo>
                  <a:pt x="260602" y="556540"/>
                  <a:pt x="99739" y="583496"/>
                  <a:pt x="15313" y="597753"/>
                </a:cubicBezTo>
                <a:lnTo>
                  <a:pt x="51523" y="569286"/>
                </a:lnTo>
                <a:cubicBezTo>
                  <a:pt x="125265" y="556917"/>
                  <a:pt x="259562" y="534399"/>
                  <a:pt x="267220" y="533785"/>
                </a:cubicBezTo>
                <a:close/>
                <a:moveTo>
                  <a:pt x="545823" y="0"/>
                </a:moveTo>
                <a:cubicBezTo>
                  <a:pt x="545823" y="0"/>
                  <a:pt x="542136" y="137636"/>
                  <a:pt x="503797" y="216271"/>
                </a:cubicBezTo>
                <a:lnTo>
                  <a:pt x="388354" y="241382"/>
                </a:lnTo>
                <a:cubicBezTo>
                  <a:pt x="388354" y="241382"/>
                  <a:pt x="416813" y="267861"/>
                  <a:pt x="458319" y="267861"/>
                </a:cubicBezTo>
                <a:cubicBezTo>
                  <a:pt x="466545" y="267861"/>
                  <a:pt x="475291" y="266823"/>
                  <a:pt x="484462" y="264321"/>
                </a:cubicBezTo>
                <a:cubicBezTo>
                  <a:pt x="484462" y="264321"/>
                  <a:pt x="438275" y="391809"/>
                  <a:pt x="349920" y="450715"/>
                </a:cubicBezTo>
                <a:cubicBezTo>
                  <a:pt x="349920" y="450715"/>
                  <a:pt x="283359" y="434808"/>
                  <a:pt x="251449" y="421309"/>
                </a:cubicBezTo>
                <a:cubicBezTo>
                  <a:pt x="251449" y="421309"/>
                  <a:pt x="257358" y="461759"/>
                  <a:pt x="299054" y="483424"/>
                </a:cubicBezTo>
                <a:cubicBezTo>
                  <a:pt x="299054" y="483424"/>
                  <a:pt x="278301" y="501549"/>
                  <a:pt x="233485" y="501549"/>
                </a:cubicBezTo>
                <a:cubicBezTo>
                  <a:pt x="208005" y="501549"/>
                  <a:pt x="174724" y="495696"/>
                  <a:pt x="133076" y="477241"/>
                </a:cubicBezTo>
                <a:lnTo>
                  <a:pt x="0" y="581742"/>
                </a:lnTo>
                <a:cubicBezTo>
                  <a:pt x="3498" y="567205"/>
                  <a:pt x="10731" y="553894"/>
                  <a:pt x="21084" y="543132"/>
                </a:cubicBezTo>
                <a:lnTo>
                  <a:pt x="114781" y="445239"/>
                </a:lnTo>
                <a:cubicBezTo>
                  <a:pt x="127166" y="393602"/>
                  <a:pt x="155105" y="346969"/>
                  <a:pt x="194862" y="311663"/>
                </a:cubicBezTo>
                <a:close/>
              </a:path>
            </a:pathLst>
          </a:custGeom>
          <a:solidFill>
            <a:srgbClr val="6F97A7"/>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92BC93"/>
              </a:solidFill>
            </a:endParaRPr>
          </a:p>
        </p:txBody>
      </p:sp>
      <p:sp>
        <p:nvSpPr>
          <p:cNvPr id="31" name="文本框 30"/>
          <p:cNvSpPr txBox="1"/>
          <p:nvPr/>
        </p:nvSpPr>
        <p:spPr>
          <a:xfrm>
            <a:off x="4266487" y="3136699"/>
            <a:ext cx="3659025" cy="1107996"/>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en-US" altLang="zh-CN" sz="6600">
                <a:solidFill>
                  <a:srgbClr val="6F97A7"/>
                </a:solidFill>
                <a:latin typeface="微软雅黑" panose="020B0503020204020204" pitchFamily="34" charset="-122"/>
                <a:ea typeface="微软雅黑" panose="020B0503020204020204" pitchFamily="34" charset="-122"/>
              </a:rPr>
              <a:t>PART·4</a:t>
            </a:r>
            <a:endParaRPr lang="en-US" altLang="zh-CN" sz="6600" dirty="0">
              <a:solidFill>
                <a:srgbClr val="6F97A7"/>
              </a:solidFill>
              <a:latin typeface="微软雅黑" panose="020B0503020204020204" pitchFamily="34" charset="-122"/>
              <a:ea typeface="微软雅黑" panose="020B0503020204020204" pitchFamily="34" charset="-122"/>
            </a:endParaRPr>
          </a:p>
        </p:txBody>
      </p:sp>
      <p:cxnSp>
        <p:nvCxnSpPr>
          <p:cNvPr id="32" name="直接连接符 31"/>
          <p:cNvCxnSpPr/>
          <p:nvPr/>
        </p:nvCxnSpPr>
        <p:spPr>
          <a:xfrm>
            <a:off x="3182816" y="4244695"/>
            <a:ext cx="5826369" cy="0"/>
          </a:xfrm>
          <a:prstGeom prst="line">
            <a:avLst/>
          </a:prstGeom>
          <a:ln w="19050">
            <a:solidFill>
              <a:srgbClr val="6F97A7"/>
            </a:solidFill>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81429" y="195608"/>
            <a:ext cx="11829143" cy="6466784"/>
          </a:xfrm>
          <a:prstGeom prst="rect">
            <a:avLst/>
          </a:prstGeom>
          <a:noFill/>
          <a:ln>
            <a:solidFill>
              <a:srgbClr val="6F9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a:off x="4728235" y="0"/>
            <a:ext cx="2735533" cy="986976"/>
          </a:xfrm>
          <a:custGeom>
            <a:avLst/>
            <a:gdLst>
              <a:gd name="connsiteX0" fmla="*/ 0 w 2735533"/>
              <a:gd name="connsiteY0" fmla="*/ 0 h 986976"/>
              <a:gd name="connsiteX1" fmla="*/ 2735533 w 2735533"/>
              <a:gd name="connsiteY1" fmla="*/ 0 h 986976"/>
              <a:gd name="connsiteX2" fmla="*/ 2714624 w 2735533"/>
              <a:gd name="connsiteY2" fmla="*/ 70400 h 986976"/>
              <a:gd name="connsiteX3" fmla="*/ 1367766 w 2735533"/>
              <a:gd name="connsiteY3" fmla="*/ 986976 h 986976"/>
              <a:gd name="connsiteX4" fmla="*/ 20909 w 2735533"/>
              <a:gd name="connsiteY4" fmla="*/ 70400 h 986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5533" h="986976">
                <a:moveTo>
                  <a:pt x="0" y="0"/>
                </a:moveTo>
                <a:lnTo>
                  <a:pt x="2735533" y="0"/>
                </a:lnTo>
                <a:lnTo>
                  <a:pt x="2714624" y="70400"/>
                </a:lnTo>
                <a:cubicBezTo>
                  <a:pt x="2502968" y="607158"/>
                  <a:pt x="1979723" y="986976"/>
                  <a:pt x="1367766" y="986976"/>
                </a:cubicBezTo>
                <a:cubicBezTo>
                  <a:pt x="755809" y="986976"/>
                  <a:pt x="232564" y="607158"/>
                  <a:pt x="20909" y="70400"/>
                </a:cubicBezTo>
                <a:close/>
              </a:path>
            </a:pathLst>
          </a:custGeom>
          <a:solidFill>
            <a:srgbClr val="6F9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100546" y="93378"/>
            <a:ext cx="1990907" cy="400110"/>
          </a:xfrm>
          <a:prstGeom prst="rect">
            <a:avLst/>
          </a:prstGeom>
          <a:noFill/>
        </p:spPr>
        <p:txBody>
          <a:bodyPr wrap="square" rtlCol="0">
            <a:spAutoFit/>
          </a:bodyPr>
          <a:lstStyle/>
          <a:p>
            <a:pPr algn="dist"/>
            <a:r>
              <a:rPr lang="zh-CN" altLang="en-US" sz="2000" dirty="0">
                <a:solidFill>
                  <a:schemeClr val="bg1"/>
                </a:solidFill>
                <a:latin typeface="微软雅黑 Light" panose="020B0502040204020203" pitchFamily="34" charset="-122"/>
                <a:ea typeface="微软雅黑 Light" panose="020B0502040204020203" pitchFamily="34" charset="-122"/>
              </a:rPr>
              <a:t>团队成员及分工</a:t>
            </a:r>
          </a:p>
        </p:txBody>
      </p:sp>
      <p:sp>
        <p:nvSpPr>
          <p:cNvPr id="6" name="矩形 5"/>
          <p:cNvSpPr/>
          <p:nvPr/>
        </p:nvSpPr>
        <p:spPr>
          <a:xfrm>
            <a:off x="1115327" y="1830385"/>
            <a:ext cx="3101008" cy="4000223"/>
          </a:xfrm>
          <a:prstGeom prst="rect">
            <a:avLst/>
          </a:prstGeom>
          <a:solidFill>
            <a:srgbClr val="6F9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22"/>
          <p:cNvSpPr txBox="1"/>
          <p:nvPr/>
        </p:nvSpPr>
        <p:spPr>
          <a:xfrm flipH="1">
            <a:off x="1167408" y="2777520"/>
            <a:ext cx="2962967" cy="1489639"/>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王岩：文档完成，初步试错及修改，功能实现。</a:t>
            </a:r>
          </a:p>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莫康龙：初步代码，代码优化，数据库搭建和连接。</a:t>
            </a:r>
          </a:p>
          <a:p>
            <a:pPr marL="0" marR="0" lvl="0" indent="0" algn="just"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12" name="矩形 11"/>
          <p:cNvSpPr/>
          <p:nvPr/>
        </p:nvSpPr>
        <p:spPr>
          <a:xfrm>
            <a:off x="4599286" y="1810397"/>
            <a:ext cx="3101008" cy="4000223"/>
          </a:xfrm>
          <a:prstGeom prst="rect">
            <a:avLst/>
          </a:prstGeom>
          <a:noFill/>
          <a:ln>
            <a:solidFill>
              <a:srgbClr val="6F9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4" name="文本框 22"/>
          <p:cNvSpPr txBox="1"/>
          <p:nvPr/>
        </p:nvSpPr>
        <p:spPr>
          <a:xfrm flipH="1">
            <a:off x="4651367" y="2646860"/>
            <a:ext cx="2962967" cy="1250792"/>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裴文博：文档完成，功能实现，</a:t>
            </a:r>
            <a:r>
              <a:rPr kumimoji="0" lang="en-US" altLang="zh-CN" sz="16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bug</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修改，答辩</a:t>
            </a:r>
          </a:p>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李坚强：初步代码，</a:t>
            </a:r>
            <a:r>
              <a:rPr kumimoji="0" lang="en-US" altLang="zh-CN" sz="16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ppt,</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总体框架结构搭建</a:t>
            </a:r>
          </a:p>
        </p:txBody>
      </p:sp>
      <p:sp>
        <p:nvSpPr>
          <p:cNvPr id="16" name="矩形 15"/>
          <p:cNvSpPr/>
          <p:nvPr/>
        </p:nvSpPr>
        <p:spPr>
          <a:xfrm>
            <a:off x="8080340" y="1838747"/>
            <a:ext cx="3101008" cy="4000223"/>
          </a:xfrm>
          <a:prstGeom prst="rect">
            <a:avLst/>
          </a:prstGeom>
          <a:solidFill>
            <a:srgbClr val="6F9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8" name="文本框 22"/>
          <p:cNvSpPr txBox="1"/>
          <p:nvPr/>
        </p:nvSpPr>
        <p:spPr>
          <a:xfrm flipH="1">
            <a:off x="8149360" y="2646860"/>
            <a:ext cx="2962967" cy="1250792"/>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何向洋：界面设计及优化</a:t>
            </a:r>
            <a:r>
              <a:rPr kumimoji="0" lang="en-US" altLang="zh-CN" sz="16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a:t>
            </a:r>
            <a:r>
              <a:rPr kumimoji="0" lang="en-US" altLang="zh-CN" sz="1600" b="0" i="0" u="none" strike="noStrike" kern="1200" cap="none" spc="0" normalizeH="0" baseline="0" noProof="0" dirty="0" err="1">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ppt,bug</a:t>
            </a:r>
            <a:r>
              <a:rPr kumimoji="0" lang="zh-CN" altLang="en-US" sz="16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修改</a:t>
            </a:r>
          </a:p>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白国晨：总体框架结构搭建</a:t>
            </a:r>
            <a:r>
              <a:rPr kumimoji="0" lang="en-US" altLang="zh-CN" sz="16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a:t>
            </a:r>
            <a:r>
              <a:rPr kumimoji="0" lang="zh-CN" altLang="en-US" sz="16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界面设计及优化</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81429" y="195608"/>
            <a:ext cx="11829143" cy="6466784"/>
          </a:xfrm>
          <a:prstGeom prst="rect">
            <a:avLst/>
          </a:prstGeom>
          <a:noFill/>
          <a:ln>
            <a:solidFill>
              <a:srgbClr val="6F9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a:off x="4728235" y="0"/>
            <a:ext cx="2735533" cy="986976"/>
          </a:xfrm>
          <a:custGeom>
            <a:avLst/>
            <a:gdLst>
              <a:gd name="connsiteX0" fmla="*/ 0 w 2735533"/>
              <a:gd name="connsiteY0" fmla="*/ 0 h 986976"/>
              <a:gd name="connsiteX1" fmla="*/ 2735533 w 2735533"/>
              <a:gd name="connsiteY1" fmla="*/ 0 h 986976"/>
              <a:gd name="connsiteX2" fmla="*/ 2714624 w 2735533"/>
              <a:gd name="connsiteY2" fmla="*/ 70400 h 986976"/>
              <a:gd name="connsiteX3" fmla="*/ 1367766 w 2735533"/>
              <a:gd name="connsiteY3" fmla="*/ 986976 h 986976"/>
              <a:gd name="connsiteX4" fmla="*/ 20909 w 2735533"/>
              <a:gd name="connsiteY4" fmla="*/ 70400 h 986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5533" h="986976">
                <a:moveTo>
                  <a:pt x="0" y="0"/>
                </a:moveTo>
                <a:lnTo>
                  <a:pt x="2735533" y="0"/>
                </a:lnTo>
                <a:lnTo>
                  <a:pt x="2714624" y="70400"/>
                </a:lnTo>
                <a:cubicBezTo>
                  <a:pt x="2502968" y="607158"/>
                  <a:pt x="1979723" y="986976"/>
                  <a:pt x="1367766" y="986976"/>
                </a:cubicBezTo>
                <a:cubicBezTo>
                  <a:pt x="755809" y="986976"/>
                  <a:pt x="232564" y="607158"/>
                  <a:pt x="20909" y="70400"/>
                </a:cubicBezTo>
                <a:close/>
              </a:path>
            </a:pathLst>
          </a:custGeom>
          <a:solidFill>
            <a:srgbClr val="6F9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174566" y="152066"/>
            <a:ext cx="1842868" cy="400110"/>
          </a:xfrm>
          <a:prstGeom prst="rect">
            <a:avLst/>
          </a:prstGeom>
          <a:noFill/>
        </p:spPr>
        <p:txBody>
          <a:bodyPr wrap="square" rtlCol="0">
            <a:spAutoFit/>
          </a:bodyPr>
          <a:lstStyle/>
          <a:p>
            <a:pPr algn="dist"/>
            <a:r>
              <a:rPr lang="zh-CN" altLang="en-US" sz="2000" dirty="0">
                <a:solidFill>
                  <a:schemeClr val="bg1"/>
                </a:solidFill>
                <a:latin typeface="微软雅黑 Light" panose="020B0502040204020203" pitchFamily="34" charset="-122"/>
                <a:ea typeface="微软雅黑 Light" panose="020B0502040204020203" pitchFamily="34" charset="-122"/>
              </a:rPr>
              <a:t>心得体会</a:t>
            </a:r>
          </a:p>
        </p:txBody>
      </p:sp>
      <p:sp>
        <p:nvSpPr>
          <p:cNvPr id="38" name="文本框 22"/>
          <p:cNvSpPr txBox="1"/>
          <p:nvPr/>
        </p:nvSpPr>
        <p:spPr>
          <a:xfrm flipH="1">
            <a:off x="857526" y="2381511"/>
            <a:ext cx="10476947" cy="3282117"/>
          </a:xfrm>
          <a:prstGeom prst="rect">
            <a:avLst/>
          </a:prstGeom>
          <a:noFill/>
          <a:ln w="9525">
            <a:noFill/>
            <a:miter/>
          </a:ln>
          <a:effectLst>
            <a:outerShdw sx="999" sy="999" algn="ctr" rotWithShape="0">
              <a:srgbClr val="000000"/>
            </a:outerShdw>
          </a:effectLst>
        </p:spPr>
        <p:txBody>
          <a:bodyPr wrap="square" lIns="0" tIns="0" rIns="0" bIns="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团结就是力量，人心齐泰山移。无数的个人精神，凝聚成一种团队精神。</a:t>
            </a: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经过这次活动，让我们明白了团队精神的重要性：</a:t>
            </a: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其一；集体的协作精神非常重要，一个人的力量是有限的，大家齐心协力才能共渡难关。</a:t>
            </a: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其二；任何一个团队，都不能忽视领导的作用，大家都该围绕着这个领导核心，一起出谋划策共同开展工作。</a:t>
            </a: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其三；在做任何事情之前，有个详细的策划，再加上组长最后的系统决策，才会避免做些无用功。</a:t>
            </a: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一个团队不是一个人的团队，只有设定明确的目标才能使一个团队产生共同的行动方向和行动力，这一点无论是个人或团队在工作中必须要确立的。在面对各种困难和挑战时，团队的凝聚力、相互关心、激励、包容、建议无形中使团队更加团结。要看到差异，容纳差异，协调差异，利用差异，在差异中取长补短，在差异中塑造一个完美的集体、完美的团队。</a:t>
            </a:r>
          </a:p>
        </p:txBody>
      </p:sp>
      <p:cxnSp>
        <p:nvCxnSpPr>
          <p:cNvPr id="39" name="直接连接符 38"/>
          <p:cNvCxnSpPr/>
          <p:nvPr/>
        </p:nvCxnSpPr>
        <p:spPr>
          <a:xfrm>
            <a:off x="916063" y="1693766"/>
            <a:ext cx="2808000" cy="0"/>
          </a:xfrm>
          <a:prstGeom prst="line">
            <a:avLst/>
          </a:prstGeom>
          <a:ln w="15875">
            <a:solidFill>
              <a:schemeClr val="bg1">
                <a:lumMod val="75000"/>
              </a:schemeClr>
            </a:solidFill>
            <a:prstDash val="solid"/>
          </a:ln>
          <a:effectLst/>
        </p:spPr>
        <p:style>
          <a:lnRef idx="1">
            <a:schemeClr val="accent1"/>
          </a:lnRef>
          <a:fillRef idx="0">
            <a:schemeClr val="accent1"/>
          </a:fillRef>
          <a:effectRef idx="0">
            <a:schemeClr val="accent1"/>
          </a:effectRef>
          <a:fontRef idx="minor">
            <a:schemeClr val="tx1"/>
          </a:fontRef>
        </p:style>
      </p:cxnSp>
      <p:sp>
        <p:nvSpPr>
          <p:cNvPr id="40" name="TextBox 25"/>
          <p:cNvSpPr txBox="1"/>
          <p:nvPr/>
        </p:nvSpPr>
        <p:spPr>
          <a:xfrm>
            <a:off x="916063" y="1814133"/>
            <a:ext cx="2823284" cy="369332"/>
          </a:xfrm>
          <a:prstGeom prst="rect">
            <a:avLst/>
          </a:prstGeom>
          <a:noFill/>
        </p:spPr>
        <p:txBody>
          <a:bodyPr wrap="square" lIns="0" tIns="0" rIns="0" bIns="0" rtlCol="0">
            <a:spAutoFit/>
            <a:scene3d>
              <a:camera prst="orthographicFront"/>
              <a:lightRig rig="threePt" dir="t"/>
            </a:scene3d>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心得体会及感悟</a:t>
            </a:r>
            <a:endParaRPr kumimoji="0" lang="zh-CN" altLang="en-US" sz="54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81429" y="195608"/>
            <a:ext cx="11829143" cy="6466784"/>
          </a:xfrm>
          <a:prstGeom prst="rect">
            <a:avLst/>
          </a:prstGeom>
          <a:noFill/>
          <a:ln>
            <a:solidFill>
              <a:srgbClr val="6F9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a:off x="4728235" y="0"/>
            <a:ext cx="2735533" cy="986976"/>
          </a:xfrm>
          <a:custGeom>
            <a:avLst/>
            <a:gdLst>
              <a:gd name="connsiteX0" fmla="*/ 0 w 2735533"/>
              <a:gd name="connsiteY0" fmla="*/ 0 h 986976"/>
              <a:gd name="connsiteX1" fmla="*/ 2735533 w 2735533"/>
              <a:gd name="connsiteY1" fmla="*/ 0 h 986976"/>
              <a:gd name="connsiteX2" fmla="*/ 2714624 w 2735533"/>
              <a:gd name="connsiteY2" fmla="*/ 70400 h 986976"/>
              <a:gd name="connsiteX3" fmla="*/ 1367766 w 2735533"/>
              <a:gd name="connsiteY3" fmla="*/ 986976 h 986976"/>
              <a:gd name="connsiteX4" fmla="*/ 20909 w 2735533"/>
              <a:gd name="connsiteY4" fmla="*/ 70400 h 986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5533" h="986976">
                <a:moveTo>
                  <a:pt x="0" y="0"/>
                </a:moveTo>
                <a:lnTo>
                  <a:pt x="2735533" y="0"/>
                </a:lnTo>
                <a:lnTo>
                  <a:pt x="2714624" y="70400"/>
                </a:lnTo>
                <a:cubicBezTo>
                  <a:pt x="2502968" y="607158"/>
                  <a:pt x="1979723" y="986976"/>
                  <a:pt x="1367766" y="986976"/>
                </a:cubicBezTo>
                <a:cubicBezTo>
                  <a:pt x="755809" y="986976"/>
                  <a:pt x="232564" y="607158"/>
                  <a:pt x="20909" y="70400"/>
                </a:cubicBezTo>
                <a:close/>
              </a:path>
            </a:pathLst>
          </a:custGeom>
          <a:solidFill>
            <a:srgbClr val="6F9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174566" y="152066"/>
            <a:ext cx="1842868" cy="400110"/>
          </a:xfrm>
          <a:prstGeom prst="rect">
            <a:avLst/>
          </a:prstGeom>
          <a:noFill/>
        </p:spPr>
        <p:txBody>
          <a:bodyPr wrap="square" rtlCol="0">
            <a:spAutoFit/>
          </a:bodyPr>
          <a:lstStyle/>
          <a:p>
            <a:pPr algn="dist"/>
            <a:r>
              <a:rPr lang="zh-CN" altLang="en-US" sz="2000">
                <a:solidFill>
                  <a:schemeClr val="bg1"/>
                </a:solidFill>
                <a:latin typeface="微软雅黑 Light" panose="020B0502040204020203" pitchFamily="34" charset="-122"/>
                <a:ea typeface="微软雅黑 Light" panose="020B0502040204020203" pitchFamily="34" charset="-122"/>
              </a:rPr>
              <a:t>参考文献</a:t>
            </a:r>
          </a:p>
        </p:txBody>
      </p:sp>
      <p:sp>
        <p:nvSpPr>
          <p:cNvPr id="6" name="矩形 5"/>
          <p:cNvSpPr/>
          <p:nvPr/>
        </p:nvSpPr>
        <p:spPr>
          <a:xfrm>
            <a:off x="257072" y="4111526"/>
            <a:ext cx="11677857" cy="2450967"/>
          </a:xfrm>
          <a:prstGeom prst="rect">
            <a:avLst/>
          </a:prstGeom>
          <a:blipFill rotWithShape="1">
            <a:blip r:embed="rId2" cstate="email">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p>
        </p:txBody>
      </p:sp>
      <p:sp>
        <p:nvSpPr>
          <p:cNvPr id="7" name="文本框 6"/>
          <p:cNvSpPr txBox="1"/>
          <p:nvPr/>
        </p:nvSpPr>
        <p:spPr>
          <a:xfrm>
            <a:off x="257072" y="1760123"/>
            <a:ext cx="10613342" cy="789127"/>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1.[1] </a:t>
            </a:r>
            <a:r>
              <a:rPr kumimoji="0" lang="zh-CN" altLang="en-US" sz="16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何欢，梁立新</a:t>
            </a:r>
            <a:r>
              <a:rPr kumimoji="0" lang="en-US" altLang="zh-CN" sz="16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.《Java</a:t>
            </a:r>
            <a:r>
              <a:rPr kumimoji="0" lang="zh-CN" altLang="en-US" sz="16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程序设计与项目案例教程</a:t>
            </a:r>
            <a:r>
              <a:rPr kumimoji="0" lang="en-US" altLang="zh-CN" sz="16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》[M].</a:t>
            </a:r>
            <a:r>
              <a:rPr kumimoji="0" lang="zh-CN" altLang="en-US" sz="16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北京：清华大学出版社，</a:t>
            </a:r>
            <a:r>
              <a:rPr kumimoji="0" lang="en-US" altLang="zh-CN" sz="16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2020</a:t>
            </a:r>
            <a:r>
              <a:rPr kumimoji="0" lang="zh-CN" altLang="en-US" sz="16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年</a:t>
            </a:r>
            <a:r>
              <a:rPr kumimoji="0" lang="en-US" altLang="zh-CN" sz="16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5</a:t>
            </a:r>
            <a:r>
              <a:rPr kumimoji="0" lang="zh-CN" altLang="en-US" sz="16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月</a:t>
            </a:r>
            <a:r>
              <a:rPr kumimoji="0" lang="en-US" altLang="zh-CN" sz="16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a:t>
            </a:r>
          </a:p>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2.[2] </a:t>
            </a:r>
            <a:r>
              <a:rPr kumimoji="0" lang="zh-CN" altLang="en-US" sz="16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朱福喜</a:t>
            </a:r>
            <a:r>
              <a:rPr kumimoji="0" lang="en-US" altLang="zh-CN" sz="16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6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面向对象与</a:t>
            </a:r>
            <a:r>
              <a:rPr kumimoji="0" lang="en-US" altLang="zh-CN" sz="16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Java</a:t>
            </a:r>
            <a:r>
              <a:rPr kumimoji="0" lang="zh-CN" altLang="en-US" sz="16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程序设计</a:t>
            </a:r>
            <a:r>
              <a:rPr kumimoji="0" lang="en-US" altLang="zh-CN" sz="16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6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（第二版）</a:t>
            </a:r>
            <a:r>
              <a:rPr kumimoji="0" lang="en-US" altLang="zh-CN" sz="16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[M].</a:t>
            </a:r>
            <a:r>
              <a:rPr kumimoji="0" lang="zh-CN" altLang="en-US" sz="16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北京：清华大学出版社，</a:t>
            </a:r>
            <a:r>
              <a:rPr kumimoji="0" lang="en-US" altLang="zh-CN" sz="16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2015</a:t>
            </a:r>
            <a:r>
              <a:rPr kumimoji="0" lang="zh-CN" altLang="en-US" sz="16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年</a:t>
            </a:r>
            <a:r>
              <a:rPr kumimoji="0" lang="en-US" altLang="zh-CN" sz="16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7</a:t>
            </a:r>
            <a:r>
              <a:rPr kumimoji="0" lang="zh-CN" altLang="en-US" sz="16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月</a:t>
            </a:r>
            <a:r>
              <a:rPr kumimoji="0" lang="en-US" altLang="zh-CN" sz="16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a:t>
            </a:r>
            <a:endParaRPr kumimoji="0" lang="zh-CN" altLang="en-US" sz="16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任意多边形: 形状 23"/>
          <p:cNvSpPr/>
          <p:nvPr/>
        </p:nvSpPr>
        <p:spPr>
          <a:xfrm>
            <a:off x="1083614" y="0"/>
            <a:ext cx="3555149" cy="1533830"/>
          </a:xfrm>
          <a:custGeom>
            <a:avLst/>
            <a:gdLst>
              <a:gd name="connsiteX0" fmla="*/ 0 w 3555149"/>
              <a:gd name="connsiteY0" fmla="*/ 0 h 1533830"/>
              <a:gd name="connsiteX1" fmla="*/ 3555149 w 3555149"/>
              <a:gd name="connsiteY1" fmla="*/ 0 h 1533830"/>
              <a:gd name="connsiteX2" fmla="*/ 3540322 w 3555149"/>
              <a:gd name="connsiteY2" fmla="*/ 97149 h 1533830"/>
              <a:gd name="connsiteX3" fmla="*/ 1777574 w 3555149"/>
              <a:gd name="connsiteY3" fmla="*/ 1533830 h 1533830"/>
              <a:gd name="connsiteX4" fmla="*/ 14827 w 3555149"/>
              <a:gd name="connsiteY4" fmla="*/ 97149 h 153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5149" h="1533830">
                <a:moveTo>
                  <a:pt x="0" y="0"/>
                </a:moveTo>
                <a:lnTo>
                  <a:pt x="3555149" y="0"/>
                </a:lnTo>
                <a:lnTo>
                  <a:pt x="3540322" y="97149"/>
                </a:lnTo>
                <a:cubicBezTo>
                  <a:pt x="3372544" y="917062"/>
                  <a:pt x="2647086" y="1533830"/>
                  <a:pt x="1777574" y="1533830"/>
                </a:cubicBezTo>
                <a:cubicBezTo>
                  <a:pt x="908062" y="1533830"/>
                  <a:pt x="182605" y="917062"/>
                  <a:pt x="14827" y="97149"/>
                </a:cubicBezTo>
                <a:close/>
              </a:path>
            </a:pathLst>
          </a:custGeom>
          <a:solidFill>
            <a:srgbClr val="6F9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a:xfrm>
            <a:off x="7757652" y="5058698"/>
            <a:ext cx="3598606" cy="1799303"/>
          </a:xfrm>
          <a:custGeom>
            <a:avLst/>
            <a:gdLst>
              <a:gd name="connsiteX0" fmla="*/ 1799303 w 3598606"/>
              <a:gd name="connsiteY0" fmla="*/ 0 h 1799303"/>
              <a:gd name="connsiteX1" fmla="*/ 3598606 w 3598606"/>
              <a:gd name="connsiteY1" fmla="*/ 1799303 h 1799303"/>
              <a:gd name="connsiteX2" fmla="*/ 0 w 3598606"/>
              <a:gd name="connsiteY2" fmla="*/ 1799303 h 1799303"/>
              <a:gd name="connsiteX3" fmla="*/ 1799303 w 3598606"/>
              <a:gd name="connsiteY3" fmla="*/ 0 h 1799303"/>
            </a:gdLst>
            <a:ahLst/>
            <a:cxnLst>
              <a:cxn ang="0">
                <a:pos x="connsiteX0" y="connsiteY0"/>
              </a:cxn>
              <a:cxn ang="0">
                <a:pos x="connsiteX1" y="connsiteY1"/>
              </a:cxn>
              <a:cxn ang="0">
                <a:pos x="connsiteX2" y="connsiteY2"/>
              </a:cxn>
              <a:cxn ang="0">
                <a:pos x="connsiteX3" y="connsiteY3"/>
              </a:cxn>
            </a:cxnLst>
            <a:rect l="l" t="t" r="r" b="b"/>
            <a:pathLst>
              <a:path w="3598606" h="1799303">
                <a:moveTo>
                  <a:pt x="1799303" y="0"/>
                </a:moveTo>
                <a:cubicBezTo>
                  <a:pt x="2793031" y="0"/>
                  <a:pt x="3598606" y="805575"/>
                  <a:pt x="3598606" y="1799303"/>
                </a:cubicBezTo>
                <a:lnTo>
                  <a:pt x="0" y="1799303"/>
                </a:lnTo>
                <a:cubicBezTo>
                  <a:pt x="0" y="805575"/>
                  <a:pt x="805575" y="0"/>
                  <a:pt x="1799303" y="0"/>
                </a:cubicBezTo>
                <a:close/>
              </a:path>
            </a:pathLst>
          </a:custGeom>
          <a:solidFill>
            <a:srgbClr val="6F9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p:cNvSpPr/>
          <p:nvPr/>
        </p:nvSpPr>
        <p:spPr>
          <a:xfrm>
            <a:off x="0" y="5309420"/>
            <a:ext cx="1504336" cy="1548580"/>
          </a:xfrm>
          <a:custGeom>
            <a:avLst/>
            <a:gdLst>
              <a:gd name="connsiteX0" fmla="*/ 457201 w 1504336"/>
              <a:gd name="connsiteY0" fmla="*/ 0 h 1548580"/>
              <a:gd name="connsiteX1" fmla="*/ 1504336 w 1504336"/>
              <a:gd name="connsiteY1" fmla="*/ 1047135 h 1548580"/>
              <a:gd name="connsiteX2" fmla="*/ 1377953 w 1504336"/>
              <a:gd name="connsiteY2" fmla="*/ 1546262 h 1548580"/>
              <a:gd name="connsiteX3" fmla="*/ 1376544 w 1504336"/>
              <a:gd name="connsiteY3" fmla="*/ 1548580 h 1548580"/>
              <a:gd name="connsiteX4" fmla="*/ 0 w 1504336"/>
              <a:gd name="connsiteY4" fmla="*/ 1548580 h 1548580"/>
              <a:gd name="connsiteX5" fmla="*/ 0 w 1504336"/>
              <a:gd name="connsiteY5" fmla="*/ 106187 h 1548580"/>
              <a:gd name="connsiteX6" fmla="*/ 49609 w 1504336"/>
              <a:gd name="connsiteY6" fmla="*/ 82289 h 1548580"/>
              <a:gd name="connsiteX7" fmla="*/ 457201 w 1504336"/>
              <a:gd name="connsiteY7" fmla="*/ 0 h 1548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4336" h="1548580">
                <a:moveTo>
                  <a:pt x="457201" y="0"/>
                </a:moveTo>
                <a:cubicBezTo>
                  <a:pt x="1035518" y="0"/>
                  <a:pt x="1504336" y="468818"/>
                  <a:pt x="1504336" y="1047135"/>
                </a:cubicBezTo>
                <a:cubicBezTo>
                  <a:pt x="1504336" y="1227859"/>
                  <a:pt x="1458553" y="1397890"/>
                  <a:pt x="1377953" y="1546262"/>
                </a:cubicBezTo>
                <a:lnTo>
                  <a:pt x="1376544" y="1548580"/>
                </a:lnTo>
                <a:lnTo>
                  <a:pt x="0" y="1548580"/>
                </a:lnTo>
                <a:lnTo>
                  <a:pt x="0" y="106187"/>
                </a:lnTo>
                <a:lnTo>
                  <a:pt x="49609" y="82289"/>
                </a:lnTo>
                <a:cubicBezTo>
                  <a:pt x="174886" y="29301"/>
                  <a:pt x="312622" y="0"/>
                  <a:pt x="457201" y="0"/>
                </a:cubicBezTo>
                <a:close/>
              </a:path>
            </a:pathLst>
          </a:custGeom>
          <a:solidFill>
            <a:srgbClr val="AAD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形状 27"/>
          <p:cNvSpPr/>
          <p:nvPr/>
        </p:nvSpPr>
        <p:spPr>
          <a:xfrm>
            <a:off x="11130116" y="575186"/>
            <a:ext cx="1061884" cy="2094270"/>
          </a:xfrm>
          <a:custGeom>
            <a:avLst/>
            <a:gdLst>
              <a:gd name="connsiteX0" fmla="*/ 1047135 w 1061884"/>
              <a:gd name="connsiteY0" fmla="*/ 0 h 2094270"/>
              <a:gd name="connsiteX1" fmla="*/ 1061884 w 1061884"/>
              <a:gd name="connsiteY1" fmla="*/ 745 h 2094270"/>
              <a:gd name="connsiteX2" fmla="*/ 1061884 w 1061884"/>
              <a:gd name="connsiteY2" fmla="*/ 2093525 h 2094270"/>
              <a:gd name="connsiteX3" fmla="*/ 1047135 w 1061884"/>
              <a:gd name="connsiteY3" fmla="*/ 2094270 h 2094270"/>
              <a:gd name="connsiteX4" fmla="*/ 0 w 1061884"/>
              <a:gd name="connsiteY4" fmla="*/ 1047135 h 2094270"/>
              <a:gd name="connsiteX5" fmla="*/ 1047135 w 1061884"/>
              <a:gd name="connsiteY5" fmla="*/ 0 h 2094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1884" h="2094270">
                <a:moveTo>
                  <a:pt x="1047135" y="0"/>
                </a:moveTo>
                <a:lnTo>
                  <a:pt x="1061884" y="745"/>
                </a:lnTo>
                <a:lnTo>
                  <a:pt x="1061884" y="2093525"/>
                </a:lnTo>
                <a:lnTo>
                  <a:pt x="1047135" y="2094270"/>
                </a:lnTo>
                <a:cubicBezTo>
                  <a:pt x="468818" y="2094270"/>
                  <a:pt x="0" y="1625452"/>
                  <a:pt x="0" y="1047135"/>
                </a:cubicBezTo>
                <a:cubicBezTo>
                  <a:pt x="0" y="468818"/>
                  <a:pt x="468818" y="0"/>
                  <a:pt x="1047135" y="0"/>
                </a:cubicBezTo>
                <a:close/>
              </a:path>
            </a:pathLst>
          </a:custGeom>
          <a:solidFill>
            <a:srgbClr val="D4E6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11" name="椭圆 10"/>
          <p:cNvSpPr/>
          <p:nvPr/>
        </p:nvSpPr>
        <p:spPr>
          <a:xfrm>
            <a:off x="9461090" y="152400"/>
            <a:ext cx="1143000" cy="1143000"/>
          </a:xfrm>
          <a:prstGeom prst="ellipse">
            <a:avLst/>
          </a:prstGeom>
          <a:solidFill>
            <a:srgbClr val="C6A4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p:cNvSpPr/>
          <p:nvPr/>
        </p:nvSpPr>
        <p:spPr>
          <a:xfrm>
            <a:off x="4038302" y="1"/>
            <a:ext cx="2080123" cy="929147"/>
          </a:xfrm>
          <a:custGeom>
            <a:avLst/>
            <a:gdLst>
              <a:gd name="connsiteX0" fmla="*/ 0 w 2080123"/>
              <a:gd name="connsiteY0" fmla="*/ 0 h 929147"/>
              <a:gd name="connsiteX1" fmla="*/ 2080123 w 2080123"/>
              <a:gd name="connsiteY1" fmla="*/ 0 h 929147"/>
              <a:gd name="connsiteX2" fmla="*/ 2065922 w 2080123"/>
              <a:gd name="connsiteY2" fmla="*/ 93046 h 929147"/>
              <a:gd name="connsiteX3" fmla="*/ 1040061 w 2080123"/>
              <a:gd name="connsiteY3" fmla="*/ 929147 h 929147"/>
              <a:gd name="connsiteX4" fmla="*/ 14200 w 2080123"/>
              <a:gd name="connsiteY4" fmla="*/ 93046 h 929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123" h="929147">
                <a:moveTo>
                  <a:pt x="0" y="0"/>
                </a:moveTo>
                <a:lnTo>
                  <a:pt x="2080123" y="0"/>
                </a:lnTo>
                <a:lnTo>
                  <a:pt x="2065922" y="93046"/>
                </a:lnTo>
                <a:cubicBezTo>
                  <a:pt x="1968281" y="570208"/>
                  <a:pt x="1546089" y="929147"/>
                  <a:pt x="1040061" y="929147"/>
                </a:cubicBezTo>
                <a:cubicBezTo>
                  <a:pt x="534034" y="929147"/>
                  <a:pt x="111842" y="570208"/>
                  <a:pt x="14200" y="93046"/>
                </a:cubicBezTo>
                <a:close/>
              </a:path>
            </a:pathLst>
          </a:custGeom>
          <a:solidFill>
            <a:srgbClr val="EED4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2242773" y="2682699"/>
            <a:ext cx="7706455" cy="830997"/>
          </a:xfrm>
          <a:prstGeom prst="rect">
            <a:avLst/>
          </a:prstGeom>
          <a:noFill/>
        </p:spPr>
        <p:txBody>
          <a:bodyPr wrap="square" lIns="0" rIns="0"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800" b="0" u="none" strike="noStrike" kern="1200" cap="none" spc="0" normalizeH="0" baseline="0" noProof="0" dirty="0">
                <a:ln>
                  <a:noFill/>
                </a:ln>
                <a:solidFill>
                  <a:srgbClr val="6F97A7"/>
                </a:solidFill>
                <a:effectLst/>
                <a:uLnTx/>
                <a:uFillTx/>
                <a:latin typeface="微软雅黑" panose="020B0503020204020204" pitchFamily="34" charset="-122"/>
                <a:ea typeface="微软雅黑" panose="020B0503020204020204" pitchFamily="34" charset="-122"/>
              </a:rPr>
              <a:t>恳请各位老师批评指正</a:t>
            </a:r>
          </a:p>
        </p:txBody>
      </p:sp>
      <p:sp>
        <p:nvSpPr>
          <p:cNvPr id="21" name="文本框 20"/>
          <p:cNvSpPr txBox="1"/>
          <p:nvPr/>
        </p:nvSpPr>
        <p:spPr>
          <a:xfrm>
            <a:off x="2242773" y="3539270"/>
            <a:ext cx="7706455" cy="369332"/>
          </a:xfrm>
          <a:prstGeom prst="rect">
            <a:avLst/>
          </a:prstGeom>
          <a:noFill/>
        </p:spPr>
        <p:txBody>
          <a:bodyPr wrap="square" lIns="0" rIns="0" rtlCol="0">
            <a:spAutoFit/>
          </a:bodyPr>
          <a:lstStyle/>
          <a:p>
            <a:pPr lvl="0" algn="dist">
              <a:defRPr/>
            </a:pPr>
            <a:r>
              <a:rPr lang="en-US" altLang="zh-CN">
                <a:solidFill>
                  <a:schemeClr val="bg1">
                    <a:lumMod val="50000"/>
                  </a:schemeClr>
                </a:solidFill>
                <a:latin typeface="微软雅黑 Light" panose="020B0502040204020203" pitchFamily="34" charset="-122"/>
                <a:ea typeface="微软雅黑 Light" panose="020B0502040204020203" pitchFamily="34" charset="-122"/>
              </a:rPr>
              <a:t>PLEASE GIVE ME AS MUCH CRITICISM AS POSSIBLE</a:t>
            </a:r>
            <a:endParaRPr lang="zh-CN" altLang="en-US" sz="2000" dirty="0">
              <a:solidFill>
                <a:schemeClr val="bg1">
                  <a:lumMod val="50000"/>
                </a:schemeClr>
              </a:solidFill>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10998" y="2117594"/>
            <a:ext cx="3669989" cy="2622813"/>
            <a:chOff x="810680" y="2117594"/>
            <a:chExt cx="3669989" cy="2622813"/>
          </a:xfrm>
        </p:grpSpPr>
        <p:grpSp>
          <p:nvGrpSpPr>
            <p:cNvPr id="5" name="组合 4"/>
            <p:cNvGrpSpPr/>
            <p:nvPr/>
          </p:nvGrpSpPr>
          <p:grpSpPr>
            <a:xfrm>
              <a:off x="810680" y="2117594"/>
              <a:ext cx="3669989" cy="2622813"/>
              <a:chOff x="810680" y="2117594"/>
              <a:chExt cx="3669989" cy="2622813"/>
            </a:xfrm>
          </p:grpSpPr>
          <p:sp>
            <p:nvSpPr>
              <p:cNvPr id="7" name="椭圆 6"/>
              <p:cNvSpPr/>
              <p:nvPr/>
            </p:nvSpPr>
            <p:spPr>
              <a:xfrm>
                <a:off x="1364953" y="2117594"/>
                <a:ext cx="2622813" cy="2622813"/>
              </a:xfrm>
              <a:prstGeom prst="ellipse">
                <a:avLst/>
              </a:prstGeom>
              <a:noFill/>
              <a:ln>
                <a:solidFill>
                  <a:srgbClr val="6F97A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10680" y="3090446"/>
                <a:ext cx="3669989" cy="6771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984232" y="3090446"/>
              <a:ext cx="3322884" cy="677108"/>
            </a:xfrm>
            <a:prstGeom prst="rect">
              <a:avLst/>
            </a:prstGeom>
            <a:noFill/>
          </p:spPr>
          <p:txBody>
            <a:bodyPr wrap="square" lIns="0" tIns="0" rIns="0" bIns="0" rtlCol="0">
              <a:spAutoFit/>
            </a:bodyPr>
            <a:lstStyle/>
            <a:p>
              <a:pPr algn="dist"/>
              <a:r>
                <a:rPr lang="en-US" altLang="zh-CN" sz="4400" dirty="0">
                  <a:solidFill>
                    <a:srgbClr val="6F97A7"/>
                  </a:solidFill>
                  <a:latin typeface="微软雅黑 Light" panose="020B0502040204020203" pitchFamily="34" charset="-122"/>
                  <a:ea typeface="微软雅黑 Light" panose="020B0502040204020203" pitchFamily="34" charset="-122"/>
                </a:rPr>
                <a:t>CONTENTS</a:t>
              </a:r>
              <a:endParaRPr lang="zh-CN" altLang="en-US" sz="4400" dirty="0">
                <a:solidFill>
                  <a:srgbClr val="6F97A7"/>
                </a:solidFill>
                <a:latin typeface="微软雅黑 Light" panose="020B0502040204020203" pitchFamily="34" charset="-122"/>
                <a:ea typeface="微软雅黑 Light" panose="020B0502040204020203" pitchFamily="34" charset="-122"/>
              </a:endParaRPr>
            </a:p>
          </p:txBody>
        </p:sp>
      </p:grpSp>
      <p:sp>
        <p:nvSpPr>
          <p:cNvPr id="9" name="矩形 8"/>
          <p:cNvSpPr/>
          <p:nvPr/>
        </p:nvSpPr>
        <p:spPr>
          <a:xfrm>
            <a:off x="5020107" y="1200121"/>
            <a:ext cx="5979607" cy="776580"/>
          </a:xfrm>
          <a:prstGeom prst="rect">
            <a:avLst/>
          </a:prstGeom>
          <a:solidFill>
            <a:srgbClr val="6F9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3"/>
          <p:cNvSpPr txBox="1"/>
          <p:nvPr/>
        </p:nvSpPr>
        <p:spPr>
          <a:xfrm>
            <a:off x="5062301" y="1164190"/>
            <a:ext cx="847359"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i="1">
                <a:solidFill>
                  <a:schemeClr val="bg1"/>
                </a:solidFill>
                <a:latin typeface="微软雅黑 Light" panose="020B0502040204020203" pitchFamily="34" charset="-122"/>
                <a:ea typeface="微软雅黑 Light" panose="020B0502040204020203" pitchFamily="34" charset="-122"/>
              </a:rPr>
              <a:t>1.</a:t>
            </a:r>
            <a:endParaRPr lang="zh-CN" altLang="en-US" sz="4000" i="1" dirty="0">
              <a:solidFill>
                <a:schemeClr val="bg1"/>
              </a:solidFill>
              <a:latin typeface="微软雅黑 Light" panose="020B0502040204020203" pitchFamily="34" charset="-122"/>
              <a:ea typeface="微软雅黑 Light" panose="020B0502040204020203" pitchFamily="34" charset="-122"/>
            </a:endParaRPr>
          </a:p>
        </p:txBody>
      </p:sp>
      <p:sp>
        <p:nvSpPr>
          <p:cNvPr id="13" name="矩形 12"/>
          <p:cNvSpPr/>
          <p:nvPr/>
        </p:nvSpPr>
        <p:spPr>
          <a:xfrm>
            <a:off x="5020107" y="3689965"/>
            <a:ext cx="5979607" cy="776580"/>
          </a:xfrm>
          <a:prstGeom prst="rect">
            <a:avLst/>
          </a:prstGeom>
          <a:solidFill>
            <a:srgbClr val="6F9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1"/>
          <p:cNvSpPr txBox="1"/>
          <p:nvPr/>
        </p:nvSpPr>
        <p:spPr>
          <a:xfrm>
            <a:off x="5062301" y="3654034"/>
            <a:ext cx="847359"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i="1">
                <a:solidFill>
                  <a:schemeClr val="bg1"/>
                </a:solidFill>
                <a:latin typeface="微软雅黑 Light" panose="020B0502040204020203" pitchFamily="34" charset="-122"/>
                <a:ea typeface="微软雅黑 Light" panose="020B0502040204020203" pitchFamily="34" charset="-122"/>
              </a:rPr>
              <a:t>3.</a:t>
            </a:r>
            <a:endParaRPr lang="zh-CN" altLang="en-US" sz="4000" i="1">
              <a:solidFill>
                <a:schemeClr val="bg1"/>
              </a:solidFill>
              <a:latin typeface="微软雅黑 Light" panose="020B0502040204020203" pitchFamily="34" charset="-122"/>
              <a:ea typeface="微软雅黑 Light" panose="020B0502040204020203" pitchFamily="34" charset="-122"/>
            </a:endParaRPr>
          </a:p>
        </p:txBody>
      </p:sp>
      <p:sp>
        <p:nvSpPr>
          <p:cNvPr id="17" name="矩形 16"/>
          <p:cNvSpPr/>
          <p:nvPr/>
        </p:nvSpPr>
        <p:spPr>
          <a:xfrm>
            <a:off x="5020107" y="2445043"/>
            <a:ext cx="5979607" cy="776580"/>
          </a:xfrm>
          <a:prstGeom prst="rect">
            <a:avLst/>
          </a:prstGeom>
          <a:solidFill>
            <a:srgbClr val="6F9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5062301" y="2454844"/>
            <a:ext cx="847359"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i="1">
                <a:solidFill>
                  <a:schemeClr val="bg1"/>
                </a:solidFill>
                <a:latin typeface="微软雅黑 Light" panose="020B0502040204020203" pitchFamily="34" charset="-122"/>
                <a:ea typeface="微软雅黑 Light" panose="020B0502040204020203" pitchFamily="34" charset="-122"/>
              </a:rPr>
              <a:t>2.</a:t>
            </a:r>
            <a:endParaRPr lang="zh-CN" altLang="en-US" sz="4000" i="1">
              <a:solidFill>
                <a:schemeClr val="bg1"/>
              </a:solidFill>
              <a:latin typeface="微软雅黑 Light" panose="020B0502040204020203" pitchFamily="34" charset="-122"/>
              <a:ea typeface="微软雅黑 Light" panose="020B0502040204020203" pitchFamily="34" charset="-122"/>
            </a:endParaRPr>
          </a:p>
        </p:txBody>
      </p:sp>
      <p:sp>
        <p:nvSpPr>
          <p:cNvPr id="21" name="矩形 20"/>
          <p:cNvSpPr/>
          <p:nvPr/>
        </p:nvSpPr>
        <p:spPr>
          <a:xfrm>
            <a:off x="5020107" y="4934888"/>
            <a:ext cx="5979607" cy="776580"/>
          </a:xfrm>
          <a:prstGeom prst="rect">
            <a:avLst/>
          </a:prstGeom>
          <a:solidFill>
            <a:srgbClr val="6F9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5062301" y="4918115"/>
            <a:ext cx="847359"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i="1">
                <a:solidFill>
                  <a:schemeClr val="bg1"/>
                </a:solidFill>
                <a:latin typeface="微软雅黑 Light" panose="020B0502040204020203" pitchFamily="34" charset="-122"/>
                <a:ea typeface="微软雅黑 Light" panose="020B0502040204020203" pitchFamily="34" charset="-122"/>
              </a:rPr>
              <a:t>4.</a:t>
            </a:r>
            <a:endParaRPr lang="zh-CN" altLang="en-US" sz="4000" i="1">
              <a:solidFill>
                <a:schemeClr val="bg1"/>
              </a:solidFill>
              <a:latin typeface="微软雅黑 Light" panose="020B0502040204020203" pitchFamily="34" charset="-122"/>
              <a:ea typeface="微软雅黑 Light" panose="020B0502040204020203" pitchFamily="34" charset="-122"/>
            </a:endParaRPr>
          </a:p>
        </p:txBody>
      </p:sp>
      <p:sp>
        <p:nvSpPr>
          <p:cNvPr id="42" name="任意多边形: 形状 41"/>
          <p:cNvSpPr/>
          <p:nvPr/>
        </p:nvSpPr>
        <p:spPr>
          <a:xfrm>
            <a:off x="890107" y="5656636"/>
            <a:ext cx="2611700" cy="1201364"/>
          </a:xfrm>
          <a:custGeom>
            <a:avLst/>
            <a:gdLst>
              <a:gd name="connsiteX0" fmla="*/ 1305850 w 2611700"/>
              <a:gd name="connsiteY0" fmla="*/ 0 h 1201364"/>
              <a:gd name="connsiteX1" fmla="*/ 2610486 w 2611700"/>
              <a:gd name="connsiteY1" fmla="*/ 1177324 h 1201364"/>
              <a:gd name="connsiteX2" fmla="*/ 2611700 w 2611700"/>
              <a:gd name="connsiteY2" fmla="*/ 1201364 h 1201364"/>
              <a:gd name="connsiteX3" fmla="*/ 0 w 2611700"/>
              <a:gd name="connsiteY3" fmla="*/ 1201364 h 1201364"/>
              <a:gd name="connsiteX4" fmla="*/ 1214 w 2611700"/>
              <a:gd name="connsiteY4" fmla="*/ 1177324 h 1201364"/>
              <a:gd name="connsiteX5" fmla="*/ 1305850 w 2611700"/>
              <a:gd name="connsiteY5" fmla="*/ 0 h 1201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1700" h="1201364">
                <a:moveTo>
                  <a:pt x="1305850" y="0"/>
                </a:moveTo>
                <a:cubicBezTo>
                  <a:pt x="1984853" y="0"/>
                  <a:pt x="2543329" y="516039"/>
                  <a:pt x="2610486" y="1177324"/>
                </a:cubicBezTo>
                <a:lnTo>
                  <a:pt x="2611700" y="1201364"/>
                </a:lnTo>
                <a:lnTo>
                  <a:pt x="0" y="1201364"/>
                </a:lnTo>
                <a:lnTo>
                  <a:pt x="1214" y="1177324"/>
                </a:lnTo>
                <a:cubicBezTo>
                  <a:pt x="68371" y="516039"/>
                  <a:pt x="626847" y="0"/>
                  <a:pt x="1305850" y="0"/>
                </a:cubicBezTo>
                <a:close/>
              </a:path>
            </a:pathLst>
          </a:custGeom>
          <a:solidFill>
            <a:srgbClr val="EED4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27268" y="310316"/>
            <a:ext cx="910574" cy="910574"/>
          </a:xfrm>
          <a:prstGeom prst="ellipse">
            <a:avLst/>
          </a:prstGeom>
          <a:solidFill>
            <a:srgbClr val="C6A4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形状 39"/>
          <p:cNvSpPr/>
          <p:nvPr/>
        </p:nvSpPr>
        <p:spPr>
          <a:xfrm>
            <a:off x="10999714" y="0"/>
            <a:ext cx="1192286" cy="1174848"/>
          </a:xfrm>
          <a:custGeom>
            <a:avLst/>
            <a:gdLst>
              <a:gd name="connsiteX0" fmla="*/ 93463 w 1192286"/>
              <a:gd name="connsiteY0" fmla="*/ 0 h 1174848"/>
              <a:gd name="connsiteX1" fmla="*/ 1192286 w 1192286"/>
              <a:gd name="connsiteY1" fmla="*/ 0 h 1174848"/>
              <a:gd name="connsiteX2" fmla="*/ 1192286 w 1192286"/>
              <a:gd name="connsiteY2" fmla="*/ 1071920 h 1174848"/>
              <a:gd name="connsiteX3" fmla="*/ 1119305 w 1192286"/>
              <a:gd name="connsiteY3" fmla="*/ 1111533 h 1174848"/>
              <a:gd name="connsiteX4" fmla="*/ 805693 w 1192286"/>
              <a:gd name="connsiteY4" fmla="*/ 1174848 h 1174848"/>
              <a:gd name="connsiteX5" fmla="*/ 0 w 1192286"/>
              <a:gd name="connsiteY5" fmla="*/ 369155 h 1174848"/>
              <a:gd name="connsiteX6" fmla="*/ 63315 w 1192286"/>
              <a:gd name="connsiteY6" fmla="*/ 55543 h 1174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2286" h="1174848">
                <a:moveTo>
                  <a:pt x="93463" y="0"/>
                </a:moveTo>
                <a:lnTo>
                  <a:pt x="1192286" y="0"/>
                </a:lnTo>
                <a:lnTo>
                  <a:pt x="1192286" y="1071920"/>
                </a:lnTo>
                <a:lnTo>
                  <a:pt x="1119305" y="1111533"/>
                </a:lnTo>
                <a:cubicBezTo>
                  <a:pt x="1022913" y="1152303"/>
                  <a:pt x="916936" y="1174848"/>
                  <a:pt x="805693" y="1174848"/>
                </a:cubicBezTo>
                <a:cubicBezTo>
                  <a:pt x="360721" y="1174848"/>
                  <a:pt x="0" y="814127"/>
                  <a:pt x="0" y="369155"/>
                </a:cubicBezTo>
                <a:cubicBezTo>
                  <a:pt x="0" y="257912"/>
                  <a:pt x="22545" y="151935"/>
                  <a:pt x="63315" y="55543"/>
                </a:cubicBezTo>
                <a:close/>
              </a:path>
            </a:pathLst>
          </a:custGeom>
          <a:solidFill>
            <a:srgbClr val="E3E5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759F4615-36C9-27B0-C3C7-DEAAF285A7AD}"/>
              </a:ext>
            </a:extLst>
          </p:cNvPr>
          <p:cNvSpPr txBox="1"/>
          <p:nvPr/>
        </p:nvSpPr>
        <p:spPr>
          <a:xfrm>
            <a:off x="5909660" y="1321417"/>
            <a:ext cx="4774382" cy="523220"/>
          </a:xfrm>
          <a:prstGeom prst="rect">
            <a:avLst/>
          </a:prstGeom>
          <a:noFill/>
        </p:spPr>
        <p:txBody>
          <a:bodyPr wrap="square" rtlCol="0">
            <a:spAutoFit/>
          </a:bodyPr>
          <a:lstStyle/>
          <a:p>
            <a:r>
              <a:rPr lang="zh-CN" altLang="en-US" sz="2800" dirty="0">
                <a:solidFill>
                  <a:schemeClr val="bg1"/>
                </a:solidFill>
                <a:latin typeface="微软雅黑 Light" panose="020B0502040204020203" pitchFamily="34" charset="-122"/>
                <a:ea typeface="微软雅黑 Light" panose="020B0502040204020203" pitchFamily="34" charset="-122"/>
              </a:rPr>
              <a:t>项目计划</a:t>
            </a:r>
          </a:p>
        </p:txBody>
      </p:sp>
      <p:sp>
        <p:nvSpPr>
          <p:cNvPr id="3" name="文本框 2">
            <a:extLst>
              <a:ext uri="{FF2B5EF4-FFF2-40B4-BE49-F238E27FC236}">
                <a16:creationId xmlns:a16="http://schemas.microsoft.com/office/drawing/2014/main" id="{2DE1F812-DC67-8047-CACC-9B1F2096F02A}"/>
              </a:ext>
            </a:extLst>
          </p:cNvPr>
          <p:cNvSpPr txBox="1"/>
          <p:nvPr/>
        </p:nvSpPr>
        <p:spPr>
          <a:xfrm>
            <a:off x="5909660" y="2532262"/>
            <a:ext cx="4373329" cy="523220"/>
          </a:xfrm>
          <a:prstGeom prst="rect">
            <a:avLst/>
          </a:prstGeom>
          <a:noFill/>
        </p:spPr>
        <p:txBody>
          <a:bodyPr wrap="square" rtlCol="0">
            <a:spAutoFit/>
          </a:bodyPr>
          <a:lstStyle/>
          <a:p>
            <a:r>
              <a:rPr lang="zh-CN" altLang="en-US" sz="2800" dirty="0">
                <a:solidFill>
                  <a:schemeClr val="bg1"/>
                </a:solidFill>
                <a:latin typeface="微软雅黑 Light" panose="020B0502040204020203" pitchFamily="34" charset="-122"/>
                <a:ea typeface="微软雅黑 Light" panose="020B0502040204020203" pitchFamily="34" charset="-122"/>
              </a:rPr>
              <a:t>逻辑分析与详细分析</a:t>
            </a:r>
          </a:p>
        </p:txBody>
      </p:sp>
      <p:sp>
        <p:nvSpPr>
          <p:cNvPr id="25" name="文本框 24">
            <a:extLst>
              <a:ext uri="{FF2B5EF4-FFF2-40B4-BE49-F238E27FC236}">
                <a16:creationId xmlns:a16="http://schemas.microsoft.com/office/drawing/2014/main" id="{0A979D0C-08F6-C51F-89DC-772AB40DBFB8}"/>
              </a:ext>
            </a:extLst>
          </p:cNvPr>
          <p:cNvSpPr txBox="1"/>
          <p:nvPr/>
        </p:nvSpPr>
        <p:spPr>
          <a:xfrm>
            <a:off x="5909660" y="3713252"/>
            <a:ext cx="3834063" cy="523220"/>
          </a:xfrm>
          <a:prstGeom prst="rect">
            <a:avLst/>
          </a:prstGeom>
          <a:noFill/>
        </p:spPr>
        <p:txBody>
          <a:bodyPr wrap="square" rtlCol="0">
            <a:spAutoFit/>
          </a:bodyPr>
          <a:lstStyle/>
          <a:p>
            <a:r>
              <a:rPr lang="zh-CN" altLang="en-US" sz="2800" dirty="0">
                <a:solidFill>
                  <a:schemeClr val="bg1"/>
                </a:solidFill>
                <a:latin typeface="微软雅黑 Light" panose="020B0502040204020203" pitchFamily="34" charset="-122"/>
                <a:ea typeface="微软雅黑 Light" panose="020B0502040204020203" pitchFamily="34" charset="-122"/>
              </a:rPr>
              <a:t>功能实现</a:t>
            </a:r>
          </a:p>
        </p:txBody>
      </p:sp>
      <p:sp>
        <p:nvSpPr>
          <p:cNvPr id="26" name="文本框 25">
            <a:extLst>
              <a:ext uri="{FF2B5EF4-FFF2-40B4-BE49-F238E27FC236}">
                <a16:creationId xmlns:a16="http://schemas.microsoft.com/office/drawing/2014/main" id="{BC205181-D902-48D5-71DA-87070E1B31DF}"/>
              </a:ext>
            </a:extLst>
          </p:cNvPr>
          <p:cNvSpPr txBox="1"/>
          <p:nvPr/>
        </p:nvSpPr>
        <p:spPr>
          <a:xfrm>
            <a:off x="5951854" y="5061568"/>
            <a:ext cx="4042378" cy="523220"/>
          </a:xfrm>
          <a:prstGeom prst="rect">
            <a:avLst/>
          </a:prstGeom>
          <a:noFill/>
        </p:spPr>
        <p:txBody>
          <a:bodyPr wrap="square" rtlCol="0">
            <a:spAutoFit/>
          </a:bodyPr>
          <a:lstStyle/>
          <a:p>
            <a:r>
              <a:rPr lang="zh-CN" altLang="en-US" sz="2800" dirty="0">
                <a:solidFill>
                  <a:schemeClr val="bg1"/>
                </a:solidFill>
                <a:latin typeface="微软雅黑 Light" panose="020B0502040204020203" pitchFamily="34" charset="-122"/>
                <a:ea typeface="微软雅黑 Light" panose="020B0502040204020203" pitchFamily="34" charset="-122"/>
              </a:rPr>
              <a:t>其他</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任意多边形: 形状 33"/>
          <p:cNvSpPr/>
          <p:nvPr/>
        </p:nvSpPr>
        <p:spPr>
          <a:xfrm>
            <a:off x="0" y="3151210"/>
            <a:ext cx="1845634" cy="3162300"/>
          </a:xfrm>
          <a:custGeom>
            <a:avLst/>
            <a:gdLst>
              <a:gd name="connsiteX0" fmla="*/ 264484 w 1845634"/>
              <a:gd name="connsiteY0" fmla="*/ 0 h 3162300"/>
              <a:gd name="connsiteX1" fmla="*/ 1845634 w 1845634"/>
              <a:gd name="connsiteY1" fmla="*/ 1581150 h 3162300"/>
              <a:gd name="connsiteX2" fmla="*/ 264484 w 1845634"/>
              <a:gd name="connsiteY2" fmla="*/ 3162300 h 3162300"/>
              <a:gd name="connsiteX3" fmla="*/ 102821 w 1845634"/>
              <a:gd name="connsiteY3" fmla="*/ 3154137 h 3162300"/>
              <a:gd name="connsiteX4" fmla="*/ 0 w 1845634"/>
              <a:gd name="connsiteY4" fmla="*/ 3138445 h 3162300"/>
              <a:gd name="connsiteX5" fmla="*/ 0 w 1845634"/>
              <a:gd name="connsiteY5" fmla="*/ 23856 h 3162300"/>
              <a:gd name="connsiteX6" fmla="*/ 102821 w 1845634"/>
              <a:gd name="connsiteY6" fmla="*/ 8163 h 3162300"/>
              <a:gd name="connsiteX7" fmla="*/ 264484 w 1845634"/>
              <a:gd name="connsiteY7" fmla="*/ 0 h 316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5634" h="3162300">
                <a:moveTo>
                  <a:pt x="264484" y="0"/>
                </a:moveTo>
                <a:cubicBezTo>
                  <a:pt x="1137729" y="0"/>
                  <a:pt x="1845634" y="707905"/>
                  <a:pt x="1845634" y="1581150"/>
                </a:cubicBezTo>
                <a:cubicBezTo>
                  <a:pt x="1845634" y="2454395"/>
                  <a:pt x="1137729" y="3162300"/>
                  <a:pt x="264484" y="3162300"/>
                </a:cubicBezTo>
                <a:cubicBezTo>
                  <a:pt x="209906" y="3162300"/>
                  <a:pt x="155974" y="3159535"/>
                  <a:pt x="102821" y="3154137"/>
                </a:cubicBezTo>
                <a:lnTo>
                  <a:pt x="0" y="3138445"/>
                </a:lnTo>
                <a:lnTo>
                  <a:pt x="0" y="23856"/>
                </a:lnTo>
                <a:lnTo>
                  <a:pt x="102821" y="8163"/>
                </a:lnTo>
                <a:cubicBezTo>
                  <a:pt x="155974" y="2765"/>
                  <a:pt x="209906" y="0"/>
                  <a:pt x="264484" y="0"/>
                </a:cubicBezTo>
                <a:close/>
              </a:path>
            </a:pathLst>
          </a:custGeom>
          <a:solidFill>
            <a:srgbClr val="EED4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27268" y="310316"/>
            <a:ext cx="910574" cy="910574"/>
          </a:xfrm>
          <a:prstGeom prst="ellipse">
            <a:avLst/>
          </a:prstGeom>
          <a:solidFill>
            <a:srgbClr val="C6A4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p:cNvSpPr/>
          <p:nvPr/>
        </p:nvSpPr>
        <p:spPr>
          <a:xfrm>
            <a:off x="10999714" y="0"/>
            <a:ext cx="1192286" cy="1174848"/>
          </a:xfrm>
          <a:custGeom>
            <a:avLst/>
            <a:gdLst>
              <a:gd name="connsiteX0" fmla="*/ 93463 w 1192286"/>
              <a:gd name="connsiteY0" fmla="*/ 0 h 1174848"/>
              <a:gd name="connsiteX1" fmla="*/ 1192286 w 1192286"/>
              <a:gd name="connsiteY1" fmla="*/ 0 h 1174848"/>
              <a:gd name="connsiteX2" fmla="*/ 1192286 w 1192286"/>
              <a:gd name="connsiteY2" fmla="*/ 1071920 h 1174848"/>
              <a:gd name="connsiteX3" fmla="*/ 1119305 w 1192286"/>
              <a:gd name="connsiteY3" fmla="*/ 1111533 h 1174848"/>
              <a:gd name="connsiteX4" fmla="*/ 805693 w 1192286"/>
              <a:gd name="connsiteY4" fmla="*/ 1174848 h 1174848"/>
              <a:gd name="connsiteX5" fmla="*/ 0 w 1192286"/>
              <a:gd name="connsiteY5" fmla="*/ 369155 h 1174848"/>
              <a:gd name="connsiteX6" fmla="*/ 63315 w 1192286"/>
              <a:gd name="connsiteY6" fmla="*/ 55543 h 1174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2286" h="1174848">
                <a:moveTo>
                  <a:pt x="93463" y="0"/>
                </a:moveTo>
                <a:lnTo>
                  <a:pt x="1192286" y="0"/>
                </a:lnTo>
                <a:lnTo>
                  <a:pt x="1192286" y="1071920"/>
                </a:lnTo>
                <a:lnTo>
                  <a:pt x="1119305" y="1111533"/>
                </a:lnTo>
                <a:cubicBezTo>
                  <a:pt x="1022913" y="1152303"/>
                  <a:pt x="916936" y="1174848"/>
                  <a:pt x="805693" y="1174848"/>
                </a:cubicBezTo>
                <a:cubicBezTo>
                  <a:pt x="360721" y="1174848"/>
                  <a:pt x="0" y="814127"/>
                  <a:pt x="0" y="369155"/>
                </a:cubicBezTo>
                <a:cubicBezTo>
                  <a:pt x="0" y="257912"/>
                  <a:pt x="22545" y="151935"/>
                  <a:pt x="63315" y="55543"/>
                </a:cubicBezTo>
                <a:close/>
              </a:path>
            </a:pathLst>
          </a:custGeom>
          <a:solidFill>
            <a:srgbClr val="E3E5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形状 39"/>
          <p:cNvSpPr/>
          <p:nvPr/>
        </p:nvSpPr>
        <p:spPr>
          <a:xfrm>
            <a:off x="9466408" y="5656637"/>
            <a:ext cx="2725593" cy="1201357"/>
          </a:xfrm>
          <a:custGeom>
            <a:avLst/>
            <a:gdLst>
              <a:gd name="connsiteX0" fmla="*/ 1533307 w 2725593"/>
              <a:gd name="connsiteY0" fmla="*/ 0 h 1201357"/>
              <a:gd name="connsiteX1" fmla="*/ 2651349 w 2725593"/>
              <a:gd name="connsiteY1" fmla="*/ 463108 h 1201357"/>
              <a:gd name="connsiteX2" fmla="*/ 2725593 w 2725593"/>
              <a:gd name="connsiteY2" fmla="*/ 544798 h 1201357"/>
              <a:gd name="connsiteX3" fmla="*/ 2725593 w 2725593"/>
              <a:gd name="connsiteY3" fmla="*/ 1201357 h 1201357"/>
              <a:gd name="connsiteX4" fmla="*/ 0 w 2725593"/>
              <a:gd name="connsiteY4" fmla="*/ 1201357 h 1201357"/>
              <a:gd name="connsiteX5" fmla="*/ 23242 w 2725593"/>
              <a:gd name="connsiteY5" fmla="*/ 1110965 h 1201357"/>
              <a:gd name="connsiteX6" fmla="*/ 1533307 w 2725593"/>
              <a:gd name="connsiteY6" fmla="*/ 0 h 1201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5593" h="1201357">
                <a:moveTo>
                  <a:pt x="1533307" y="0"/>
                </a:moveTo>
                <a:cubicBezTo>
                  <a:pt x="1969929" y="0"/>
                  <a:pt x="2365217" y="176977"/>
                  <a:pt x="2651349" y="463108"/>
                </a:cubicBezTo>
                <a:lnTo>
                  <a:pt x="2725593" y="544798"/>
                </a:lnTo>
                <a:lnTo>
                  <a:pt x="2725593" y="1201357"/>
                </a:lnTo>
                <a:lnTo>
                  <a:pt x="0" y="1201357"/>
                </a:lnTo>
                <a:lnTo>
                  <a:pt x="23242" y="1110965"/>
                </a:lnTo>
                <a:cubicBezTo>
                  <a:pt x="223434" y="467328"/>
                  <a:pt x="823795" y="0"/>
                  <a:pt x="1533307" y="0"/>
                </a:cubicBezTo>
                <a:close/>
              </a:path>
            </a:pathLst>
          </a:custGeom>
          <a:solidFill>
            <a:srgbClr val="6F9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4995906" y="805329"/>
            <a:ext cx="2200188" cy="2200188"/>
          </a:xfrm>
          <a:prstGeom prst="ellipse">
            <a:avLst/>
          </a:prstGeom>
          <a:noFill/>
          <a:ln>
            <a:solidFill>
              <a:srgbClr val="6F97A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角 27"/>
          <p:cNvSpPr/>
          <p:nvPr/>
        </p:nvSpPr>
        <p:spPr>
          <a:xfrm>
            <a:off x="2545800" y="4834407"/>
            <a:ext cx="7100400" cy="646331"/>
          </a:xfrm>
          <a:prstGeom prst="roundRect">
            <a:avLst>
              <a:gd name="adj" fmla="val 50000"/>
            </a:avLst>
          </a:prstGeom>
          <a:solidFill>
            <a:srgbClr val="6F9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3891126" y="4834407"/>
            <a:ext cx="4409749" cy="64633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rPr>
              <a:t>项目计划</a:t>
            </a:r>
          </a:p>
        </p:txBody>
      </p:sp>
      <p:sp>
        <p:nvSpPr>
          <p:cNvPr id="30" name="liner-pencil_74191"/>
          <p:cNvSpPr>
            <a:spLocks noChangeAspect="1"/>
          </p:cNvSpPr>
          <p:nvPr/>
        </p:nvSpPr>
        <p:spPr bwMode="auto">
          <a:xfrm>
            <a:off x="5435147" y="1138660"/>
            <a:ext cx="1384980" cy="1539507"/>
          </a:xfrm>
          <a:custGeom>
            <a:avLst/>
            <a:gdLst>
              <a:gd name="connsiteX0" fmla="*/ 267220 w 545823"/>
              <a:gd name="connsiteY0" fmla="*/ 533785 h 606722"/>
              <a:gd name="connsiteX1" fmla="*/ 298560 w 545823"/>
              <a:gd name="connsiteY1" fmla="*/ 540253 h 606722"/>
              <a:gd name="connsiteX2" fmla="*/ 307684 w 545823"/>
              <a:gd name="connsiteY2" fmla="*/ 570466 h 606722"/>
              <a:gd name="connsiteX3" fmla="*/ 305320 w 545823"/>
              <a:gd name="connsiteY3" fmla="*/ 575234 h 606722"/>
              <a:gd name="connsiteX4" fmla="*/ 303098 w 545823"/>
              <a:gd name="connsiteY4" fmla="*/ 580097 h 606722"/>
              <a:gd name="connsiteX5" fmla="*/ 307116 w 545823"/>
              <a:gd name="connsiteY5" fmla="*/ 583024 h 606722"/>
              <a:gd name="connsiteX6" fmla="*/ 323519 w 545823"/>
              <a:gd name="connsiteY6" fmla="*/ 584298 h 606722"/>
              <a:gd name="connsiteX7" fmla="*/ 498800 w 545823"/>
              <a:gd name="connsiteY7" fmla="*/ 553424 h 606722"/>
              <a:gd name="connsiteX8" fmla="*/ 505229 w 545823"/>
              <a:gd name="connsiteY8" fmla="*/ 552291 h 606722"/>
              <a:gd name="connsiteX9" fmla="*/ 518039 w 545823"/>
              <a:gd name="connsiteY9" fmla="*/ 561213 h 606722"/>
              <a:gd name="connsiteX10" fmla="*/ 509105 w 545823"/>
              <a:gd name="connsiteY10" fmla="*/ 573960 h 606722"/>
              <a:gd name="connsiteX11" fmla="*/ 502676 w 545823"/>
              <a:gd name="connsiteY11" fmla="*/ 575140 h 606722"/>
              <a:gd name="connsiteX12" fmla="*/ 326072 w 545823"/>
              <a:gd name="connsiteY12" fmla="*/ 606203 h 606722"/>
              <a:gd name="connsiteX13" fmla="*/ 317043 w 545823"/>
              <a:gd name="connsiteY13" fmla="*/ 606722 h 606722"/>
              <a:gd name="connsiteX14" fmla="*/ 298229 w 545823"/>
              <a:gd name="connsiteY14" fmla="*/ 603182 h 606722"/>
              <a:gd name="connsiteX15" fmla="*/ 281212 w 545823"/>
              <a:gd name="connsiteY15" fmla="*/ 583260 h 606722"/>
              <a:gd name="connsiteX16" fmla="*/ 285844 w 545823"/>
              <a:gd name="connsiteY16" fmla="*/ 564848 h 606722"/>
              <a:gd name="connsiteX17" fmla="*/ 287499 w 545823"/>
              <a:gd name="connsiteY17" fmla="*/ 561638 h 606722"/>
              <a:gd name="connsiteX18" fmla="*/ 286128 w 545823"/>
              <a:gd name="connsiteY18" fmla="*/ 558475 h 606722"/>
              <a:gd name="connsiteX19" fmla="*/ 269063 w 545823"/>
              <a:gd name="connsiteY19" fmla="*/ 555737 h 606722"/>
              <a:gd name="connsiteX20" fmla="*/ 15313 w 545823"/>
              <a:gd name="connsiteY20" fmla="*/ 597753 h 606722"/>
              <a:gd name="connsiteX21" fmla="*/ 51523 w 545823"/>
              <a:gd name="connsiteY21" fmla="*/ 569286 h 606722"/>
              <a:gd name="connsiteX22" fmla="*/ 267220 w 545823"/>
              <a:gd name="connsiteY22" fmla="*/ 533785 h 606722"/>
              <a:gd name="connsiteX23" fmla="*/ 545823 w 545823"/>
              <a:gd name="connsiteY23" fmla="*/ 0 h 606722"/>
              <a:gd name="connsiteX24" fmla="*/ 503797 w 545823"/>
              <a:gd name="connsiteY24" fmla="*/ 216271 h 606722"/>
              <a:gd name="connsiteX25" fmla="*/ 388354 w 545823"/>
              <a:gd name="connsiteY25" fmla="*/ 241382 h 606722"/>
              <a:gd name="connsiteX26" fmla="*/ 458319 w 545823"/>
              <a:gd name="connsiteY26" fmla="*/ 267861 h 606722"/>
              <a:gd name="connsiteX27" fmla="*/ 484462 w 545823"/>
              <a:gd name="connsiteY27" fmla="*/ 264321 h 606722"/>
              <a:gd name="connsiteX28" fmla="*/ 349920 w 545823"/>
              <a:gd name="connsiteY28" fmla="*/ 450715 h 606722"/>
              <a:gd name="connsiteX29" fmla="*/ 251449 w 545823"/>
              <a:gd name="connsiteY29" fmla="*/ 421309 h 606722"/>
              <a:gd name="connsiteX30" fmla="*/ 299054 w 545823"/>
              <a:gd name="connsiteY30" fmla="*/ 483424 h 606722"/>
              <a:gd name="connsiteX31" fmla="*/ 233485 w 545823"/>
              <a:gd name="connsiteY31" fmla="*/ 501549 h 606722"/>
              <a:gd name="connsiteX32" fmla="*/ 133076 w 545823"/>
              <a:gd name="connsiteY32" fmla="*/ 477241 h 606722"/>
              <a:gd name="connsiteX33" fmla="*/ 0 w 545823"/>
              <a:gd name="connsiteY33" fmla="*/ 581742 h 606722"/>
              <a:gd name="connsiteX34" fmla="*/ 21084 w 545823"/>
              <a:gd name="connsiteY34" fmla="*/ 543132 h 606722"/>
              <a:gd name="connsiteX35" fmla="*/ 114781 w 545823"/>
              <a:gd name="connsiteY35" fmla="*/ 445239 h 606722"/>
              <a:gd name="connsiteX36" fmla="*/ 194862 w 545823"/>
              <a:gd name="connsiteY36" fmla="*/ 311663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45823" h="606722">
                <a:moveTo>
                  <a:pt x="267220" y="533785"/>
                </a:moveTo>
                <a:cubicBezTo>
                  <a:pt x="280077" y="532699"/>
                  <a:pt x="290619" y="534871"/>
                  <a:pt x="298560" y="540253"/>
                </a:cubicBezTo>
                <a:cubicBezTo>
                  <a:pt x="309196" y="547476"/>
                  <a:pt x="312694" y="559089"/>
                  <a:pt x="307684" y="570466"/>
                </a:cubicBezTo>
                <a:cubicBezTo>
                  <a:pt x="306927" y="572213"/>
                  <a:pt x="306076" y="573818"/>
                  <a:pt x="305320" y="575234"/>
                </a:cubicBezTo>
                <a:cubicBezTo>
                  <a:pt x="304516" y="576698"/>
                  <a:pt x="303240" y="579105"/>
                  <a:pt x="303098" y="580097"/>
                </a:cubicBezTo>
                <a:cubicBezTo>
                  <a:pt x="303429" y="580663"/>
                  <a:pt x="304753" y="581938"/>
                  <a:pt x="307116" y="583024"/>
                </a:cubicBezTo>
                <a:cubicBezTo>
                  <a:pt x="310992" y="584723"/>
                  <a:pt x="316334" y="585148"/>
                  <a:pt x="323519" y="584298"/>
                </a:cubicBezTo>
                <a:cubicBezTo>
                  <a:pt x="326497" y="583968"/>
                  <a:pt x="353300" y="579483"/>
                  <a:pt x="498800" y="553424"/>
                </a:cubicBezTo>
                <a:cubicBezTo>
                  <a:pt x="502487" y="552763"/>
                  <a:pt x="504756" y="552385"/>
                  <a:pt x="505229" y="552291"/>
                </a:cubicBezTo>
                <a:cubicBezTo>
                  <a:pt x="511232" y="551205"/>
                  <a:pt x="516952" y="555218"/>
                  <a:pt x="518039" y="561213"/>
                </a:cubicBezTo>
                <a:cubicBezTo>
                  <a:pt x="519079" y="567209"/>
                  <a:pt x="515108" y="572921"/>
                  <a:pt x="509105" y="573960"/>
                </a:cubicBezTo>
                <a:cubicBezTo>
                  <a:pt x="508585" y="574054"/>
                  <a:pt x="506363" y="574479"/>
                  <a:pt x="502676" y="575140"/>
                </a:cubicBezTo>
                <a:cubicBezTo>
                  <a:pt x="391258" y="595062"/>
                  <a:pt x="331839" y="605495"/>
                  <a:pt x="326072" y="606203"/>
                </a:cubicBezTo>
                <a:cubicBezTo>
                  <a:pt x="322905" y="606533"/>
                  <a:pt x="319879" y="606722"/>
                  <a:pt x="317043" y="606722"/>
                </a:cubicBezTo>
                <a:cubicBezTo>
                  <a:pt x="309858" y="606722"/>
                  <a:pt x="303666" y="605542"/>
                  <a:pt x="298229" y="603182"/>
                </a:cubicBezTo>
                <a:cubicBezTo>
                  <a:pt x="288633" y="598933"/>
                  <a:pt x="282394" y="591710"/>
                  <a:pt x="281212" y="583260"/>
                </a:cubicBezTo>
                <a:cubicBezTo>
                  <a:pt x="280125" y="575612"/>
                  <a:pt x="283434" y="569380"/>
                  <a:pt x="285844" y="564848"/>
                </a:cubicBezTo>
                <a:cubicBezTo>
                  <a:pt x="286459" y="563715"/>
                  <a:pt x="287073" y="562582"/>
                  <a:pt x="287499" y="561638"/>
                </a:cubicBezTo>
                <a:cubicBezTo>
                  <a:pt x="288019" y="560363"/>
                  <a:pt x="288255" y="559891"/>
                  <a:pt x="286128" y="558475"/>
                </a:cubicBezTo>
                <a:cubicBezTo>
                  <a:pt x="282535" y="556067"/>
                  <a:pt x="276627" y="555076"/>
                  <a:pt x="269063" y="555737"/>
                </a:cubicBezTo>
                <a:cubicBezTo>
                  <a:pt x="260602" y="556540"/>
                  <a:pt x="99739" y="583496"/>
                  <a:pt x="15313" y="597753"/>
                </a:cubicBezTo>
                <a:lnTo>
                  <a:pt x="51523" y="569286"/>
                </a:lnTo>
                <a:cubicBezTo>
                  <a:pt x="125265" y="556917"/>
                  <a:pt x="259562" y="534399"/>
                  <a:pt x="267220" y="533785"/>
                </a:cubicBezTo>
                <a:close/>
                <a:moveTo>
                  <a:pt x="545823" y="0"/>
                </a:moveTo>
                <a:cubicBezTo>
                  <a:pt x="545823" y="0"/>
                  <a:pt x="542136" y="137636"/>
                  <a:pt x="503797" y="216271"/>
                </a:cubicBezTo>
                <a:lnTo>
                  <a:pt x="388354" y="241382"/>
                </a:lnTo>
                <a:cubicBezTo>
                  <a:pt x="388354" y="241382"/>
                  <a:pt x="416813" y="267861"/>
                  <a:pt x="458319" y="267861"/>
                </a:cubicBezTo>
                <a:cubicBezTo>
                  <a:pt x="466545" y="267861"/>
                  <a:pt x="475291" y="266823"/>
                  <a:pt x="484462" y="264321"/>
                </a:cubicBezTo>
                <a:cubicBezTo>
                  <a:pt x="484462" y="264321"/>
                  <a:pt x="438275" y="391809"/>
                  <a:pt x="349920" y="450715"/>
                </a:cubicBezTo>
                <a:cubicBezTo>
                  <a:pt x="349920" y="450715"/>
                  <a:pt x="283359" y="434808"/>
                  <a:pt x="251449" y="421309"/>
                </a:cubicBezTo>
                <a:cubicBezTo>
                  <a:pt x="251449" y="421309"/>
                  <a:pt x="257358" y="461759"/>
                  <a:pt x="299054" y="483424"/>
                </a:cubicBezTo>
                <a:cubicBezTo>
                  <a:pt x="299054" y="483424"/>
                  <a:pt x="278301" y="501549"/>
                  <a:pt x="233485" y="501549"/>
                </a:cubicBezTo>
                <a:cubicBezTo>
                  <a:pt x="208005" y="501549"/>
                  <a:pt x="174724" y="495696"/>
                  <a:pt x="133076" y="477241"/>
                </a:cubicBezTo>
                <a:lnTo>
                  <a:pt x="0" y="581742"/>
                </a:lnTo>
                <a:cubicBezTo>
                  <a:pt x="3498" y="567205"/>
                  <a:pt x="10731" y="553894"/>
                  <a:pt x="21084" y="543132"/>
                </a:cubicBezTo>
                <a:lnTo>
                  <a:pt x="114781" y="445239"/>
                </a:lnTo>
                <a:cubicBezTo>
                  <a:pt x="127166" y="393602"/>
                  <a:pt x="155105" y="346969"/>
                  <a:pt x="194862" y="311663"/>
                </a:cubicBezTo>
                <a:close/>
              </a:path>
            </a:pathLst>
          </a:custGeom>
          <a:solidFill>
            <a:srgbClr val="6F97A7"/>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92BC93"/>
              </a:solidFill>
            </a:endParaRPr>
          </a:p>
        </p:txBody>
      </p:sp>
      <p:sp>
        <p:nvSpPr>
          <p:cNvPr id="31" name="文本框 30"/>
          <p:cNvSpPr txBox="1"/>
          <p:nvPr/>
        </p:nvSpPr>
        <p:spPr>
          <a:xfrm>
            <a:off x="4266487" y="3136699"/>
            <a:ext cx="3659025" cy="1107996"/>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en-US" altLang="zh-CN" sz="6600" dirty="0">
                <a:solidFill>
                  <a:srgbClr val="6F97A7"/>
                </a:solidFill>
                <a:latin typeface="微软雅黑" panose="020B0503020204020204" pitchFamily="34" charset="-122"/>
                <a:ea typeface="微软雅黑" panose="020B0503020204020204" pitchFamily="34" charset="-122"/>
              </a:rPr>
              <a:t>PART·1</a:t>
            </a:r>
          </a:p>
        </p:txBody>
      </p:sp>
      <p:cxnSp>
        <p:nvCxnSpPr>
          <p:cNvPr id="32" name="直接连接符 31"/>
          <p:cNvCxnSpPr/>
          <p:nvPr/>
        </p:nvCxnSpPr>
        <p:spPr>
          <a:xfrm>
            <a:off x="3182816" y="4244695"/>
            <a:ext cx="5826369" cy="0"/>
          </a:xfrm>
          <a:prstGeom prst="line">
            <a:avLst/>
          </a:prstGeom>
          <a:ln w="19050">
            <a:solidFill>
              <a:srgbClr val="6F97A7"/>
            </a:solidFill>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81429" y="195608"/>
            <a:ext cx="11829143" cy="6466784"/>
          </a:xfrm>
          <a:prstGeom prst="rect">
            <a:avLst/>
          </a:prstGeom>
          <a:noFill/>
          <a:ln>
            <a:solidFill>
              <a:srgbClr val="6F9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a:off x="4728235" y="0"/>
            <a:ext cx="2735533" cy="986976"/>
          </a:xfrm>
          <a:custGeom>
            <a:avLst/>
            <a:gdLst>
              <a:gd name="connsiteX0" fmla="*/ 0 w 2735533"/>
              <a:gd name="connsiteY0" fmla="*/ 0 h 986976"/>
              <a:gd name="connsiteX1" fmla="*/ 2735533 w 2735533"/>
              <a:gd name="connsiteY1" fmla="*/ 0 h 986976"/>
              <a:gd name="connsiteX2" fmla="*/ 2714624 w 2735533"/>
              <a:gd name="connsiteY2" fmla="*/ 70400 h 986976"/>
              <a:gd name="connsiteX3" fmla="*/ 1367766 w 2735533"/>
              <a:gd name="connsiteY3" fmla="*/ 986976 h 986976"/>
              <a:gd name="connsiteX4" fmla="*/ 20909 w 2735533"/>
              <a:gd name="connsiteY4" fmla="*/ 70400 h 986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5533" h="986976">
                <a:moveTo>
                  <a:pt x="0" y="0"/>
                </a:moveTo>
                <a:lnTo>
                  <a:pt x="2735533" y="0"/>
                </a:lnTo>
                <a:lnTo>
                  <a:pt x="2714624" y="70400"/>
                </a:lnTo>
                <a:cubicBezTo>
                  <a:pt x="2502968" y="607158"/>
                  <a:pt x="1979723" y="986976"/>
                  <a:pt x="1367766" y="986976"/>
                </a:cubicBezTo>
                <a:cubicBezTo>
                  <a:pt x="755809" y="986976"/>
                  <a:pt x="232564" y="607158"/>
                  <a:pt x="20909" y="70400"/>
                </a:cubicBezTo>
                <a:close/>
              </a:path>
            </a:pathLst>
          </a:custGeom>
          <a:solidFill>
            <a:srgbClr val="6F9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174566" y="152066"/>
            <a:ext cx="1842868" cy="400110"/>
          </a:xfrm>
          <a:prstGeom prst="rect">
            <a:avLst/>
          </a:prstGeom>
          <a:noFill/>
        </p:spPr>
        <p:txBody>
          <a:bodyPr wrap="square" rtlCol="0">
            <a:spAutoFit/>
          </a:bodyPr>
          <a:lstStyle/>
          <a:p>
            <a:pPr algn="dist"/>
            <a:r>
              <a:rPr lang="zh-CN" altLang="en-US" sz="2000" dirty="0">
                <a:solidFill>
                  <a:schemeClr val="bg1"/>
                </a:solidFill>
                <a:latin typeface="微软雅黑 Light" panose="020B0502040204020203" pitchFamily="34" charset="-122"/>
                <a:ea typeface="微软雅黑 Light" panose="020B0502040204020203" pitchFamily="34" charset="-122"/>
              </a:rPr>
              <a:t>项目计划</a:t>
            </a:r>
          </a:p>
        </p:txBody>
      </p:sp>
      <p:sp>
        <p:nvSpPr>
          <p:cNvPr id="13" name="矩形 12"/>
          <p:cNvSpPr/>
          <p:nvPr/>
        </p:nvSpPr>
        <p:spPr>
          <a:xfrm>
            <a:off x="426720" y="1178560"/>
            <a:ext cx="5500306" cy="5079688"/>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4">
            <a:extLst>
              <a:ext uri="{FF2B5EF4-FFF2-40B4-BE49-F238E27FC236}">
                <a16:creationId xmlns:a16="http://schemas.microsoft.com/office/drawing/2014/main" id="{D55BB067-1D2E-7E69-8D9D-5725A2B50B67}"/>
              </a:ext>
            </a:extLst>
          </p:cNvPr>
          <p:cNvSpPr>
            <a:spLocks noChangeArrowheads="1"/>
          </p:cNvSpPr>
          <p:nvPr/>
        </p:nvSpPr>
        <p:spPr bwMode="auto">
          <a:xfrm>
            <a:off x="6172317" y="1178560"/>
            <a:ext cx="5914571" cy="4118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5048" rIns="91440" bIns="16504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000000"/>
                </a:solidFill>
                <a:effectLst/>
                <a:latin typeface="微软雅黑 Light" panose="020B0502040204020203" pitchFamily="34" charset="-122"/>
                <a:ea typeface="微软雅黑 Light" panose="020B0502040204020203" pitchFamily="34" charset="-122"/>
                <a:cs typeface="Arial" panose="020B0604020202020204" pitchFamily="34" charset="0"/>
              </a:rPr>
              <a:t>1.1系统开发目的</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a:t>
            </a:r>
            <a:r>
              <a:rPr kumimoji="0" lang="en-US" altLang="zh-CN" sz="16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1</a:t>
            </a:r>
            <a:r>
              <a:rPr kumimoji="0" lang="zh-CN" altLang="en-US" sz="16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）大大提高书籍管理效率；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a:t>
            </a:r>
            <a:r>
              <a:rPr kumimoji="0" lang="en-US" altLang="zh-CN" sz="16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2</a:t>
            </a:r>
            <a:r>
              <a:rPr kumimoji="0" lang="zh-CN" altLang="en-US" sz="16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）通过全面的信息采集和处理，辅助提高决策水平；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a:t>
            </a:r>
            <a:r>
              <a:rPr kumimoji="0" lang="en-US" altLang="zh-CN" sz="16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3</a:t>
            </a:r>
            <a:r>
              <a:rPr kumimoji="0" lang="zh-CN" altLang="en-US" sz="16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）使用本系统，可以迅速提升图书管理水平，提高效</a:t>
            </a:r>
            <a:r>
              <a:rPr lang="en-US" altLang="zh-CN" sz="1600" dirty="0">
                <a:latin typeface="微软雅黑 Light" panose="020B0502040204020203" pitchFamily="34" charset="-122"/>
                <a:ea typeface="微软雅黑 Light" panose="020B0502040204020203" pitchFamily="34" charset="-122"/>
              </a:rPr>
              <a:t>           </a:t>
            </a:r>
            <a:r>
              <a:rPr kumimoji="0" lang="zh-CN" altLang="en-US" sz="16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益，增强扩张力，提供有效的技术保障。</a:t>
            </a:r>
            <a:endParaRPr kumimoji="0" lang="en-US" altLang="zh-CN" sz="16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1.2 </a:t>
            </a:r>
            <a:r>
              <a:rPr kumimoji="0" lang="zh-CN" altLang="en-US" sz="18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背景说明</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随着科技的发展，人们对于信息的需求也越来越高，无论在办公还是学习中，都会遇到问题，都想要查阅资料。但是很少有人有足够的时间去图书馆借阅一本参考书。而且有时因为疫情影响，图书馆不会对外开放。这时，人们自然就想到，如果可以用自己身边的电脑，方便的阅读一本参考资料，那将会是十分便捷的事。这就引入的电子书的概念。通过电脑可在家，宿舍，甚至在飞机，火车内阅读资料。人们可以通过电子书城找到到自己所需要的资料，借阅图书并阅读，方便快捷。</a:t>
            </a:r>
            <a:endParaRPr kumimoji="0" lang="zh-CN" altLang="zh-CN" sz="16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弧形 37"/>
          <p:cNvSpPr/>
          <p:nvPr/>
        </p:nvSpPr>
        <p:spPr>
          <a:xfrm rot="5400000">
            <a:off x="118110" y="1315716"/>
            <a:ext cx="4632325" cy="4632325"/>
          </a:xfrm>
          <a:prstGeom prst="arc">
            <a:avLst>
              <a:gd name="adj1" fmla="val 13064533"/>
              <a:gd name="adj2" fmla="val 19396936"/>
            </a:avLst>
          </a:prstGeom>
          <a:ln w="38100">
            <a:solidFill>
              <a:srgbClr val="6F97A7"/>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 name="矩形 7"/>
          <p:cNvSpPr/>
          <p:nvPr/>
        </p:nvSpPr>
        <p:spPr>
          <a:xfrm>
            <a:off x="181429" y="195608"/>
            <a:ext cx="11829143" cy="6466784"/>
          </a:xfrm>
          <a:prstGeom prst="rect">
            <a:avLst/>
          </a:prstGeom>
          <a:noFill/>
          <a:ln>
            <a:solidFill>
              <a:srgbClr val="6F9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a:off x="4728235" y="0"/>
            <a:ext cx="2735533" cy="986976"/>
          </a:xfrm>
          <a:custGeom>
            <a:avLst/>
            <a:gdLst>
              <a:gd name="connsiteX0" fmla="*/ 0 w 2735533"/>
              <a:gd name="connsiteY0" fmla="*/ 0 h 986976"/>
              <a:gd name="connsiteX1" fmla="*/ 2735533 w 2735533"/>
              <a:gd name="connsiteY1" fmla="*/ 0 h 986976"/>
              <a:gd name="connsiteX2" fmla="*/ 2714624 w 2735533"/>
              <a:gd name="connsiteY2" fmla="*/ 70400 h 986976"/>
              <a:gd name="connsiteX3" fmla="*/ 1367766 w 2735533"/>
              <a:gd name="connsiteY3" fmla="*/ 986976 h 986976"/>
              <a:gd name="connsiteX4" fmla="*/ 20909 w 2735533"/>
              <a:gd name="connsiteY4" fmla="*/ 70400 h 986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5533" h="986976">
                <a:moveTo>
                  <a:pt x="0" y="0"/>
                </a:moveTo>
                <a:lnTo>
                  <a:pt x="2735533" y="0"/>
                </a:lnTo>
                <a:lnTo>
                  <a:pt x="2714624" y="70400"/>
                </a:lnTo>
                <a:cubicBezTo>
                  <a:pt x="2502968" y="607158"/>
                  <a:pt x="1979723" y="986976"/>
                  <a:pt x="1367766" y="986976"/>
                </a:cubicBezTo>
                <a:cubicBezTo>
                  <a:pt x="755809" y="986976"/>
                  <a:pt x="232564" y="607158"/>
                  <a:pt x="20909" y="70400"/>
                </a:cubicBezTo>
                <a:close/>
              </a:path>
            </a:pathLst>
          </a:custGeom>
          <a:solidFill>
            <a:srgbClr val="6F9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174566" y="152066"/>
            <a:ext cx="1842868" cy="400110"/>
          </a:xfrm>
          <a:prstGeom prst="rect">
            <a:avLst/>
          </a:prstGeom>
          <a:noFill/>
        </p:spPr>
        <p:txBody>
          <a:bodyPr wrap="square" rtlCol="0">
            <a:spAutoFit/>
          </a:bodyPr>
          <a:lstStyle/>
          <a:p>
            <a:pPr algn="dist"/>
            <a:r>
              <a:rPr lang="zh-CN" altLang="en-US" sz="2000" dirty="0">
                <a:solidFill>
                  <a:schemeClr val="bg1"/>
                </a:solidFill>
                <a:latin typeface="微软雅黑 Light" panose="020B0502040204020203" pitchFamily="34" charset="-122"/>
                <a:ea typeface="微软雅黑 Light" panose="020B0502040204020203" pitchFamily="34" charset="-122"/>
              </a:rPr>
              <a:t>项目计划</a:t>
            </a:r>
          </a:p>
        </p:txBody>
      </p:sp>
      <p:sp>
        <p:nvSpPr>
          <p:cNvPr id="28" name="椭圆 27"/>
          <p:cNvSpPr/>
          <p:nvPr/>
        </p:nvSpPr>
        <p:spPr>
          <a:xfrm>
            <a:off x="732794" y="1930400"/>
            <a:ext cx="3403592" cy="3403592"/>
          </a:xfrm>
          <a:prstGeom prst="ellipse">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9" name="椭圆 28"/>
          <p:cNvSpPr/>
          <p:nvPr/>
        </p:nvSpPr>
        <p:spPr>
          <a:xfrm>
            <a:off x="4416425" y="3303901"/>
            <a:ext cx="655320" cy="655320"/>
          </a:xfrm>
          <a:prstGeom prst="ellipse">
            <a:avLst/>
          </a:prstGeom>
          <a:solidFill>
            <a:srgbClr val="6F9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0" name="椭圆 29"/>
          <p:cNvSpPr/>
          <p:nvPr/>
        </p:nvSpPr>
        <p:spPr>
          <a:xfrm>
            <a:off x="4013835" y="2052951"/>
            <a:ext cx="655320" cy="655320"/>
          </a:xfrm>
          <a:prstGeom prst="ellipse">
            <a:avLst/>
          </a:prstGeom>
          <a:solidFill>
            <a:srgbClr val="6F9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1" name="椭圆 30"/>
          <p:cNvSpPr/>
          <p:nvPr/>
        </p:nvSpPr>
        <p:spPr>
          <a:xfrm>
            <a:off x="3994150" y="4556121"/>
            <a:ext cx="655320" cy="655320"/>
          </a:xfrm>
          <a:prstGeom prst="ellipse">
            <a:avLst/>
          </a:prstGeom>
          <a:solidFill>
            <a:srgbClr val="6F9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2" name="文本框 31"/>
          <p:cNvSpPr txBox="1"/>
          <p:nvPr/>
        </p:nvSpPr>
        <p:spPr>
          <a:xfrm>
            <a:off x="3998595" y="2088511"/>
            <a:ext cx="685800"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rPr>
              <a:t>1</a:t>
            </a:r>
          </a:p>
        </p:txBody>
      </p:sp>
      <p:sp>
        <p:nvSpPr>
          <p:cNvPr id="33" name="文本框 32"/>
          <p:cNvSpPr txBox="1"/>
          <p:nvPr/>
        </p:nvSpPr>
        <p:spPr>
          <a:xfrm>
            <a:off x="4401185" y="3339461"/>
            <a:ext cx="685800"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rPr>
              <a:t>2</a:t>
            </a:r>
          </a:p>
        </p:txBody>
      </p:sp>
      <p:sp>
        <p:nvSpPr>
          <p:cNvPr id="34" name="文本框 33"/>
          <p:cNvSpPr txBox="1"/>
          <p:nvPr/>
        </p:nvSpPr>
        <p:spPr>
          <a:xfrm>
            <a:off x="3979545" y="4592316"/>
            <a:ext cx="685800" cy="583565"/>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rPr>
              <a:t>3</a:t>
            </a:r>
          </a:p>
        </p:txBody>
      </p:sp>
      <p:sp>
        <p:nvSpPr>
          <p:cNvPr id="35" name="文本框 34"/>
          <p:cNvSpPr txBox="1"/>
          <p:nvPr/>
        </p:nvSpPr>
        <p:spPr>
          <a:xfrm>
            <a:off x="4966970" y="1821176"/>
            <a:ext cx="6369685" cy="107721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微软雅黑 Light" panose="020B0502040204020203" pitchFamily="34" charset="-122"/>
                <a:ea typeface="微软雅黑 Light" panose="020B0502040204020203" pitchFamily="34" charset="-122"/>
                <a:cs typeface="Arial" panose="020B0604020202020204" pitchFamily="34" charset="0"/>
              </a:rPr>
              <a:t>1.3 </a:t>
            </a:r>
            <a:r>
              <a:rPr kumimoji="0" lang="zh-CN" altLang="en-US" sz="1600" b="1" i="0" u="none" strike="noStrike" cap="none" normalizeH="0" baseline="0" dirty="0">
                <a:ln>
                  <a:noFill/>
                </a:ln>
                <a:solidFill>
                  <a:srgbClr val="000000"/>
                </a:solidFill>
                <a:effectLst/>
                <a:latin typeface="微软雅黑 Light" panose="020B0502040204020203" pitchFamily="34" charset="-122"/>
                <a:ea typeface="微软雅黑 Light" panose="020B0502040204020203" pitchFamily="34" charset="-122"/>
                <a:cs typeface="Arial" panose="020B0604020202020204" pitchFamily="34" charset="0"/>
              </a:rPr>
              <a:t>项目确立</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i="0" u="none" strike="noStrike" cap="none" normalizeH="0" baseline="0" dirty="0">
                <a:ln>
                  <a:noFill/>
                </a:ln>
                <a:solidFill>
                  <a:srgbClr val="000000"/>
                </a:solidFill>
                <a:effectLst/>
                <a:latin typeface="微软雅黑 Light" panose="020B0502040204020203" pitchFamily="34" charset="-122"/>
                <a:ea typeface="微软雅黑 Light" panose="020B0502040204020203" pitchFamily="34" charset="-122"/>
                <a:cs typeface="Arial" panose="020B0604020202020204" pitchFamily="34" charset="0"/>
              </a:rPr>
              <a:t>针对借阅图书的特点，为了解决疫情期间图书馆不开放无法借阅书籍的问题，我们将开发以下功能：书城借阅、图书阅读，图书归还，这三个功能</a:t>
            </a:r>
            <a:r>
              <a:rPr kumimoji="0" lang="zh-CN" altLang="en-US" sz="1600" i="0" u="none" strike="noStrike" cap="none" normalizeH="0" baseline="0" dirty="0">
                <a:ln>
                  <a:noFill/>
                </a:ln>
                <a:solidFill>
                  <a:srgbClr val="000000"/>
                </a:solidFill>
                <a:effectLst/>
                <a:ea typeface="等线" panose="02010600030101010101" pitchFamily="2" charset="-122"/>
                <a:cs typeface="Arial" panose="020B0604020202020204" pitchFamily="34" charset="0"/>
              </a:rPr>
              <a:t>。</a:t>
            </a:r>
          </a:p>
        </p:txBody>
      </p:sp>
      <p:sp>
        <p:nvSpPr>
          <p:cNvPr id="36" name="文本框 35"/>
          <p:cNvSpPr txBox="1"/>
          <p:nvPr/>
        </p:nvSpPr>
        <p:spPr>
          <a:xfrm>
            <a:off x="4966970" y="4326000"/>
            <a:ext cx="6369685" cy="156966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1.5</a:t>
            </a:r>
            <a:r>
              <a:rPr kumimoji="0" lang="zh-CN" altLang="en-US" sz="16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定义说明</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a:t>
            </a:r>
            <a:r>
              <a:rPr kumimoji="0" lang="en-US" altLang="zh-CN" sz="160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1</a:t>
            </a:r>
            <a:r>
              <a:rPr kumimoji="0" lang="zh-CN" altLang="en-US" sz="160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）书城：书城内的图书可以显示是否被借阅出去，显示借阅是书还在书城内，显示还回是指书已经被借阅（书在书库内）。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a:t>
            </a:r>
            <a:r>
              <a:rPr kumimoji="0" lang="en-US" altLang="zh-CN" sz="160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2</a:t>
            </a:r>
            <a:r>
              <a:rPr kumimoji="0" lang="zh-CN" altLang="en-US" sz="160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）书库：可以点击“我的”，在书库内看到书籍是否在库中的情况。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a:t>
            </a:r>
            <a:r>
              <a:rPr kumimoji="0" lang="en-US" altLang="zh-CN" sz="160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3</a:t>
            </a:r>
            <a:r>
              <a:rPr kumimoji="0" lang="zh-CN" altLang="en-US" sz="160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）借阅：是说书被我从书城中将书借阅到书库中。</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a:t>
            </a:r>
            <a:r>
              <a:rPr kumimoji="0" lang="en-US" altLang="zh-CN" sz="160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4</a:t>
            </a:r>
            <a:r>
              <a:rPr kumimoji="0" lang="zh-CN" altLang="en-US" sz="160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）还回：在书库中被借阅来的书籍被还回到书城中。</a:t>
            </a:r>
            <a:endParaRPr kumimoji="0" lang="zh-CN" altLang="zh-CN" sz="160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endParaRPr>
          </a:p>
        </p:txBody>
      </p:sp>
      <p:sp>
        <p:nvSpPr>
          <p:cNvPr id="37" name="文本框 36"/>
          <p:cNvSpPr txBox="1"/>
          <p:nvPr/>
        </p:nvSpPr>
        <p:spPr>
          <a:xfrm>
            <a:off x="5233175" y="3308448"/>
            <a:ext cx="6308725" cy="58477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微软雅黑 Light" panose="020B0502040204020203" pitchFamily="34" charset="-122"/>
                <a:ea typeface="微软雅黑 Light" panose="020B0502040204020203" pitchFamily="34" charset="-122"/>
                <a:cs typeface="Arial" panose="020B0604020202020204" pitchFamily="34" charset="0"/>
              </a:rPr>
              <a:t>1.4 </a:t>
            </a:r>
            <a:r>
              <a:rPr kumimoji="0" lang="zh-CN" altLang="en-US" sz="1600" b="1" i="0" u="none" strike="noStrike" cap="none" normalizeH="0" baseline="0" dirty="0">
                <a:ln>
                  <a:noFill/>
                </a:ln>
                <a:solidFill>
                  <a:srgbClr val="000000"/>
                </a:solidFill>
                <a:effectLst/>
                <a:latin typeface="微软雅黑 Light" panose="020B0502040204020203" pitchFamily="34" charset="-122"/>
                <a:ea typeface="微软雅黑 Light" panose="020B0502040204020203" pitchFamily="34" charset="-122"/>
                <a:cs typeface="Arial" panose="020B0604020202020204" pitchFamily="34" charset="0"/>
              </a:rPr>
              <a:t>应用范围</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i="0" u="none" strike="noStrike" cap="none" normalizeH="0" baseline="0" dirty="0">
                <a:ln>
                  <a:noFill/>
                </a:ln>
                <a:solidFill>
                  <a:srgbClr val="000000"/>
                </a:solidFill>
                <a:effectLst/>
                <a:latin typeface="微软雅黑 Light" panose="020B0502040204020203" pitchFamily="34" charset="-122"/>
                <a:ea typeface="微软雅黑 Light" panose="020B0502040204020203" pitchFamily="34" charset="-122"/>
                <a:cs typeface="Arial" panose="020B0604020202020204" pitchFamily="34" charset="0"/>
              </a:rPr>
              <a:t>本系统适应于查阅少量书籍，书籍可以后续添加。</a:t>
            </a:r>
            <a:endParaRPr kumimoji="0" lang="en-US" altLang="zh-CN" sz="1600" i="0" u="none" strike="noStrike" cap="none" normalizeH="0" baseline="0" dirty="0">
              <a:ln>
                <a:noFill/>
              </a:ln>
              <a:solidFill>
                <a:srgbClr val="000000"/>
              </a:solidFill>
              <a:effectLst/>
              <a:latin typeface="微软雅黑 Light" panose="020B0502040204020203" pitchFamily="34" charset="-122"/>
              <a:ea typeface="微软雅黑 Light" panose="020B0502040204020203" pitchFamily="34" charset="-122"/>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任意多边形: 形状 33"/>
          <p:cNvSpPr/>
          <p:nvPr/>
        </p:nvSpPr>
        <p:spPr>
          <a:xfrm>
            <a:off x="0" y="3151210"/>
            <a:ext cx="1845634" cy="3162300"/>
          </a:xfrm>
          <a:custGeom>
            <a:avLst/>
            <a:gdLst>
              <a:gd name="connsiteX0" fmla="*/ 264484 w 1845634"/>
              <a:gd name="connsiteY0" fmla="*/ 0 h 3162300"/>
              <a:gd name="connsiteX1" fmla="*/ 1845634 w 1845634"/>
              <a:gd name="connsiteY1" fmla="*/ 1581150 h 3162300"/>
              <a:gd name="connsiteX2" fmla="*/ 264484 w 1845634"/>
              <a:gd name="connsiteY2" fmla="*/ 3162300 h 3162300"/>
              <a:gd name="connsiteX3" fmla="*/ 102821 w 1845634"/>
              <a:gd name="connsiteY3" fmla="*/ 3154137 h 3162300"/>
              <a:gd name="connsiteX4" fmla="*/ 0 w 1845634"/>
              <a:gd name="connsiteY4" fmla="*/ 3138445 h 3162300"/>
              <a:gd name="connsiteX5" fmla="*/ 0 w 1845634"/>
              <a:gd name="connsiteY5" fmla="*/ 23856 h 3162300"/>
              <a:gd name="connsiteX6" fmla="*/ 102821 w 1845634"/>
              <a:gd name="connsiteY6" fmla="*/ 8163 h 3162300"/>
              <a:gd name="connsiteX7" fmla="*/ 264484 w 1845634"/>
              <a:gd name="connsiteY7" fmla="*/ 0 h 316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5634" h="3162300">
                <a:moveTo>
                  <a:pt x="264484" y="0"/>
                </a:moveTo>
                <a:cubicBezTo>
                  <a:pt x="1137729" y="0"/>
                  <a:pt x="1845634" y="707905"/>
                  <a:pt x="1845634" y="1581150"/>
                </a:cubicBezTo>
                <a:cubicBezTo>
                  <a:pt x="1845634" y="2454395"/>
                  <a:pt x="1137729" y="3162300"/>
                  <a:pt x="264484" y="3162300"/>
                </a:cubicBezTo>
                <a:cubicBezTo>
                  <a:pt x="209906" y="3162300"/>
                  <a:pt x="155974" y="3159535"/>
                  <a:pt x="102821" y="3154137"/>
                </a:cubicBezTo>
                <a:lnTo>
                  <a:pt x="0" y="3138445"/>
                </a:lnTo>
                <a:lnTo>
                  <a:pt x="0" y="23856"/>
                </a:lnTo>
                <a:lnTo>
                  <a:pt x="102821" y="8163"/>
                </a:lnTo>
                <a:cubicBezTo>
                  <a:pt x="155974" y="2765"/>
                  <a:pt x="209906" y="0"/>
                  <a:pt x="264484" y="0"/>
                </a:cubicBezTo>
                <a:close/>
              </a:path>
            </a:pathLst>
          </a:custGeom>
          <a:solidFill>
            <a:srgbClr val="EED4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27268" y="310316"/>
            <a:ext cx="910574" cy="910574"/>
          </a:xfrm>
          <a:prstGeom prst="ellipse">
            <a:avLst/>
          </a:prstGeom>
          <a:solidFill>
            <a:srgbClr val="C6A4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p:cNvSpPr/>
          <p:nvPr/>
        </p:nvSpPr>
        <p:spPr>
          <a:xfrm>
            <a:off x="10999714" y="0"/>
            <a:ext cx="1192286" cy="1174848"/>
          </a:xfrm>
          <a:custGeom>
            <a:avLst/>
            <a:gdLst>
              <a:gd name="connsiteX0" fmla="*/ 93463 w 1192286"/>
              <a:gd name="connsiteY0" fmla="*/ 0 h 1174848"/>
              <a:gd name="connsiteX1" fmla="*/ 1192286 w 1192286"/>
              <a:gd name="connsiteY1" fmla="*/ 0 h 1174848"/>
              <a:gd name="connsiteX2" fmla="*/ 1192286 w 1192286"/>
              <a:gd name="connsiteY2" fmla="*/ 1071920 h 1174848"/>
              <a:gd name="connsiteX3" fmla="*/ 1119305 w 1192286"/>
              <a:gd name="connsiteY3" fmla="*/ 1111533 h 1174848"/>
              <a:gd name="connsiteX4" fmla="*/ 805693 w 1192286"/>
              <a:gd name="connsiteY4" fmla="*/ 1174848 h 1174848"/>
              <a:gd name="connsiteX5" fmla="*/ 0 w 1192286"/>
              <a:gd name="connsiteY5" fmla="*/ 369155 h 1174848"/>
              <a:gd name="connsiteX6" fmla="*/ 63315 w 1192286"/>
              <a:gd name="connsiteY6" fmla="*/ 55543 h 1174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2286" h="1174848">
                <a:moveTo>
                  <a:pt x="93463" y="0"/>
                </a:moveTo>
                <a:lnTo>
                  <a:pt x="1192286" y="0"/>
                </a:lnTo>
                <a:lnTo>
                  <a:pt x="1192286" y="1071920"/>
                </a:lnTo>
                <a:lnTo>
                  <a:pt x="1119305" y="1111533"/>
                </a:lnTo>
                <a:cubicBezTo>
                  <a:pt x="1022913" y="1152303"/>
                  <a:pt x="916936" y="1174848"/>
                  <a:pt x="805693" y="1174848"/>
                </a:cubicBezTo>
                <a:cubicBezTo>
                  <a:pt x="360721" y="1174848"/>
                  <a:pt x="0" y="814127"/>
                  <a:pt x="0" y="369155"/>
                </a:cubicBezTo>
                <a:cubicBezTo>
                  <a:pt x="0" y="257912"/>
                  <a:pt x="22545" y="151935"/>
                  <a:pt x="63315" y="55543"/>
                </a:cubicBezTo>
                <a:close/>
              </a:path>
            </a:pathLst>
          </a:custGeom>
          <a:solidFill>
            <a:srgbClr val="E3E5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形状 39"/>
          <p:cNvSpPr/>
          <p:nvPr/>
        </p:nvSpPr>
        <p:spPr>
          <a:xfrm>
            <a:off x="9466408" y="5656637"/>
            <a:ext cx="2725593" cy="1201357"/>
          </a:xfrm>
          <a:custGeom>
            <a:avLst/>
            <a:gdLst>
              <a:gd name="connsiteX0" fmla="*/ 1533307 w 2725593"/>
              <a:gd name="connsiteY0" fmla="*/ 0 h 1201357"/>
              <a:gd name="connsiteX1" fmla="*/ 2651349 w 2725593"/>
              <a:gd name="connsiteY1" fmla="*/ 463108 h 1201357"/>
              <a:gd name="connsiteX2" fmla="*/ 2725593 w 2725593"/>
              <a:gd name="connsiteY2" fmla="*/ 544798 h 1201357"/>
              <a:gd name="connsiteX3" fmla="*/ 2725593 w 2725593"/>
              <a:gd name="connsiteY3" fmla="*/ 1201357 h 1201357"/>
              <a:gd name="connsiteX4" fmla="*/ 0 w 2725593"/>
              <a:gd name="connsiteY4" fmla="*/ 1201357 h 1201357"/>
              <a:gd name="connsiteX5" fmla="*/ 23242 w 2725593"/>
              <a:gd name="connsiteY5" fmla="*/ 1110965 h 1201357"/>
              <a:gd name="connsiteX6" fmla="*/ 1533307 w 2725593"/>
              <a:gd name="connsiteY6" fmla="*/ 0 h 1201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5593" h="1201357">
                <a:moveTo>
                  <a:pt x="1533307" y="0"/>
                </a:moveTo>
                <a:cubicBezTo>
                  <a:pt x="1969929" y="0"/>
                  <a:pt x="2365217" y="176977"/>
                  <a:pt x="2651349" y="463108"/>
                </a:cubicBezTo>
                <a:lnTo>
                  <a:pt x="2725593" y="544798"/>
                </a:lnTo>
                <a:lnTo>
                  <a:pt x="2725593" y="1201357"/>
                </a:lnTo>
                <a:lnTo>
                  <a:pt x="0" y="1201357"/>
                </a:lnTo>
                <a:lnTo>
                  <a:pt x="23242" y="1110965"/>
                </a:lnTo>
                <a:cubicBezTo>
                  <a:pt x="223434" y="467328"/>
                  <a:pt x="823795" y="0"/>
                  <a:pt x="1533307" y="0"/>
                </a:cubicBezTo>
                <a:close/>
              </a:path>
            </a:pathLst>
          </a:custGeom>
          <a:solidFill>
            <a:srgbClr val="6F9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4995906" y="805329"/>
            <a:ext cx="2200188" cy="2200188"/>
          </a:xfrm>
          <a:prstGeom prst="ellipse">
            <a:avLst/>
          </a:prstGeom>
          <a:noFill/>
          <a:ln>
            <a:solidFill>
              <a:srgbClr val="6F97A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角 27"/>
          <p:cNvSpPr/>
          <p:nvPr/>
        </p:nvSpPr>
        <p:spPr>
          <a:xfrm>
            <a:off x="2545800" y="4834407"/>
            <a:ext cx="7100400" cy="646331"/>
          </a:xfrm>
          <a:prstGeom prst="roundRect">
            <a:avLst>
              <a:gd name="adj" fmla="val 50000"/>
            </a:avLst>
          </a:prstGeom>
          <a:solidFill>
            <a:srgbClr val="6F9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3891126" y="4834407"/>
            <a:ext cx="4409749" cy="64633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rPr>
              <a:t>逻辑分析与详细分析</a:t>
            </a:r>
          </a:p>
        </p:txBody>
      </p:sp>
      <p:sp>
        <p:nvSpPr>
          <p:cNvPr id="30" name="liner-pencil_74191"/>
          <p:cNvSpPr>
            <a:spLocks noChangeAspect="1"/>
          </p:cNvSpPr>
          <p:nvPr/>
        </p:nvSpPr>
        <p:spPr bwMode="auto">
          <a:xfrm>
            <a:off x="5435147" y="1138660"/>
            <a:ext cx="1384980" cy="1539507"/>
          </a:xfrm>
          <a:custGeom>
            <a:avLst/>
            <a:gdLst>
              <a:gd name="connsiteX0" fmla="*/ 267220 w 545823"/>
              <a:gd name="connsiteY0" fmla="*/ 533785 h 606722"/>
              <a:gd name="connsiteX1" fmla="*/ 298560 w 545823"/>
              <a:gd name="connsiteY1" fmla="*/ 540253 h 606722"/>
              <a:gd name="connsiteX2" fmla="*/ 307684 w 545823"/>
              <a:gd name="connsiteY2" fmla="*/ 570466 h 606722"/>
              <a:gd name="connsiteX3" fmla="*/ 305320 w 545823"/>
              <a:gd name="connsiteY3" fmla="*/ 575234 h 606722"/>
              <a:gd name="connsiteX4" fmla="*/ 303098 w 545823"/>
              <a:gd name="connsiteY4" fmla="*/ 580097 h 606722"/>
              <a:gd name="connsiteX5" fmla="*/ 307116 w 545823"/>
              <a:gd name="connsiteY5" fmla="*/ 583024 h 606722"/>
              <a:gd name="connsiteX6" fmla="*/ 323519 w 545823"/>
              <a:gd name="connsiteY6" fmla="*/ 584298 h 606722"/>
              <a:gd name="connsiteX7" fmla="*/ 498800 w 545823"/>
              <a:gd name="connsiteY7" fmla="*/ 553424 h 606722"/>
              <a:gd name="connsiteX8" fmla="*/ 505229 w 545823"/>
              <a:gd name="connsiteY8" fmla="*/ 552291 h 606722"/>
              <a:gd name="connsiteX9" fmla="*/ 518039 w 545823"/>
              <a:gd name="connsiteY9" fmla="*/ 561213 h 606722"/>
              <a:gd name="connsiteX10" fmla="*/ 509105 w 545823"/>
              <a:gd name="connsiteY10" fmla="*/ 573960 h 606722"/>
              <a:gd name="connsiteX11" fmla="*/ 502676 w 545823"/>
              <a:gd name="connsiteY11" fmla="*/ 575140 h 606722"/>
              <a:gd name="connsiteX12" fmla="*/ 326072 w 545823"/>
              <a:gd name="connsiteY12" fmla="*/ 606203 h 606722"/>
              <a:gd name="connsiteX13" fmla="*/ 317043 w 545823"/>
              <a:gd name="connsiteY13" fmla="*/ 606722 h 606722"/>
              <a:gd name="connsiteX14" fmla="*/ 298229 w 545823"/>
              <a:gd name="connsiteY14" fmla="*/ 603182 h 606722"/>
              <a:gd name="connsiteX15" fmla="*/ 281212 w 545823"/>
              <a:gd name="connsiteY15" fmla="*/ 583260 h 606722"/>
              <a:gd name="connsiteX16" fmla="*/ 285844 w 545823"/>
              <a:gd name="connsiteY16" fmla="*/ 564848 h 606722"/>
              <a:gd name="connsiteX17" fmla="*/ 287499 w 545823"/>
              <a:gd name="connsiteY17" fmla="*/ 561638 h 606722"/>
              <a:gd name="connsiteX18" fmla="*/ 286128 w 545823"/>
              <a:gd name="connsiteY18" fmla="*/ 558475 h 606722"/>
              <a:gd name="connsiteX19" fmla="*/ 269063 w 545823"/>
              <a:gd name="connsiteY19" fmla="*/ 555737 h 606722"/>
              <a:gd name="connsiteX20" fmla="*/ 15313 w 545823"/>
              <a:gd name="connsiteY20" fmla="*/ 597753 h 606722"/>
              <a:gd name="connsiteX21" fmla="*/ 51523 w 545823"/>
              <a:gd name="connsiteY21" fmla="*/ 569286 h 606722"/>
              <a:gd name="connsiteX22" fmla="*/ 267220 w 545823"/>
              <a:gd name="connsiteY22" fmla="*/ 533785 h 606722"/>
              <a:gd name="connsiteX23" fmla="*/ 545823 w 545823"/>
              <a:gd name="connsiteY23" fmla="*/ 0 h 606722"/>
              <a:gd name="connsiteX24" fmla="*/ 503797 w 545823"/>
              <a:gd name="connsiteY24" fmla="*/ 216271 h 606722"/>
              <a:gd name="connsiteX25" fmla="*/ 388354 w 545823"/>
              <a:gd name="connsiteY25" fmla="*/ 241382 h 606722"/>
              <a:gd name="connsiteX26" fmla="*/ 458319 w 545823"/>
              <a:gd name="connsiteY26" fmla="*/ 267861 h 606722"/>
              <a:gd name="connsiteX27" fmla="*/ 484462 w 545823"/>
              <a:gd name="connsiteY27" fmla="*/ 264321 h 606722"/>
              <a:gd name="connsiteX28" fmla="*/ 349920 w 545823"/>
              <a:gd name="connsiteY28" fmla="*/ 450715 h 606722"/>
              <a:gd name="connsiteX29" fmla="*/ 251449 w 545823"/>
              <a:gd name="connsiteY29" fmla="*/ 421309 h 606722"/>
              <a:gd name="connsiteX30" fmla="*/ 299054 w 545823"/>
              <a:gd name="connsiteY30" fmla="*/ 483424 h 606722"/>
              <a:gd name="connsiteX31" fmla="*/ 233485 w 545823"/>
              <a:gd name="connsiteY31" fmla="*/ 501549 h 606722"/>
              <a:gd name="connsiteX32" fmla="*/ 133076 w 545823"/>
              <a:gd name="connsiteY32" fmla="*/ 477241 h 606722"/>
              <a:gd name="connsiteX33" fmla="*/ 0 w 545823"/>
              <a:gd name="connsiteY33" fmla="*/ 581742 h 606722"/>
              <a:gd name="connsiteX34" fmla="*/ 21084 w 545823"/>
              <a:gd name="connsiteY34" fmla="*/ 543132 h 606722"/>
              <a:gd name="connsiteX35" fmla="*/ 114781 w 545823"/>
              <a:gd name="connsiteY35" fmla="*/ 445239 h 606722"/>
              <a:gd name="connsiteX36" fmla="*/ 194862 w 545823"/>
              <a:gd name="connsiteY36" fmla="*/ 311663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45823" h="606722">
                <a:moveTo>
                  <a:pt x="267220" y="533785"/>
                </a:moveTo>
                <a:cubicBezTo>
                  <a:pt x="280077" y="532699"/>
                  <a:pt x="290619" y="534871"/>
                  <a:pt x="298560" y="540253"/>
                </a:cubicBezTo>
                <a:cubicBezTo>
                  <a:pt x="309196" y="547476"/>
                  <a:pt x="312694" y="559089"/>
                  <a:pt x="307684" y="570466"/>
                </a:cubicBezTo>
                <a:cubicBezTo>
                  <a:pt x="306927" y="572213"/>
                  <a:pt x="306076" y="573818"/>
                  <a:pt x="305320" y="575234"/>
                </a:cubicBezTo>
                <a:cubicBezTo>
                  <a:pt x="304516" y="576698"/>
                  <a:pt x="303240" y="579105"/>
                  <a:pt x="303098" y="580097"/>
                </a:cubicBezTo>
                <a:cubicBezTo>
                  <a:pt x="303429" y="580663"/>
                  <a:pt x="304753" y="581938"/>
                  <a:pt x="307116" y="583024"/>
                </a:cubicBezTo>
                <a:cubicBezTo>
                  <a:pt x="310992" y="584723"/>
                  <a:pt x="316334" y="585148"/>
                  <a:pt x="323519" y="584298"/>
                </a:cubicBezTo>
                <a:cubicBezTo>
                  <a:pt x="326497" y="583968"/>
                  <a:pt x="353300" y="579483"/>
                  <a:pt x="498800" y="553424"/>
                </a:cubicBezTo>
                <a:cubicBezTo>
                  <a:pt x="502487" y="552763"/>
                  <a:pt x="504756" y="552385"/>
                  <a:pt x="505229" y="552291"/>
                </a:cubicBezTo>
                <a:cubicBezTo>
                  <a:pt x="511232" y="551205"/>
                  <a:pt x="516952" y="555218"/>
                  <a:pt x="518039" y="561213"/>
                </a:cubicBezTo>
                <a:cubicBezTo>
                  <a:pt x="519079" y="567209"/>
                  <a:pt x="515108" y="572921"/>
                  <a:pt x="509105" y="573960"/>
                </a:cubicBezTo>
                <a:cubicBezTo>
                  <a:pt x="508585" y="574054"/>
                  <a:pt x="506363" y="574479"/>
                  <a:pt x="502676" y="575140"/>
                </a:cubicBezTo>
                <a:cubicBezTo>
                  <a:pt x="391258" y="595062"/>
                  <a:pt x="331839" y="605495"/>
                  <a:pt x="326072" y="606203"/>
                </a:cubicBezTo>
                <a:cubicBezTo>
                  <a:pt x="322905" y="606533"/>
                  <a:pt x="319879" y="606722"/>
                  <a:pt x="317043" y="606722"/>
                </a:cubicBezTo>
                <a:cubicBezTo>
                  <a:pt x="309858" y="606722"/>
                  <a:pt x="303666" y="605542"/>
                  <a:pt x="298229" y="603182"/>
                </a:cubicBezTo>
                <a:cubicBezTo>
                  <a:pt x="288633" y="598933"/>
                  <a:pt x="282394" y="591710"/>
                  <a:pt x="281212" y="583260"/>
                </a:cubicBezTo>
                <a:cubicBezTo>
                  <a:pt x="280125" y="575612"/>
                  <a:pt x="283434" y="569380"/>
                  <a:pt x="285844" y="564848"/>
                </a:cubicBezTo>
                <a:cubicBezTo>
                  <a:pt x="286459" y="563715"/>
                  <a:pt x="287073" y="562582"/>
                  <a:pt x="287499" y="561638"/>
                </a:cubicBezTo>
                <a:cubicBezTo>
                  <a:pt x="288019" y="560363"/>
                  <a:pt x="288255" y="559891"/>
                  <a:pt x="286128" y="558475"/>
                </a:cubicBezTo>
                <a:cubicBezTo>
                  <a:pt x="282535" y="556067"/>
                  <a:pt x="276627" y="555076"/>
                  <a:pt x="269063" y="555737"/>
                </a:cubicBezTo>
                <a:cubicBezTo>
                  <a:pt x="260602" y="556540"/>
                  <a:pt x="99739" y="583496"/>
                  <a:pt x="15313" y="597753"/>
                </a:cubicBezTo>
                <a:lnTo>
                  <a:pt x="51523" y="569286"/>
                </a:lnTo>
                <a:cubicBezTo>
                  <a:pt x="125265" y="556917"/>
                  <a:pt x="259562" y="534399"/>
                  <a:pt x="267220" y="533785"/>
                </a:cubicBezTo>
                <a:close/>
                <a:moveTo>
                  <a:pt x="545823" y="0"/>
                </a:moveTo>
                <a:cubicBezTo>
                  <a:pt x="545823" y="0"/>
                  <a:pt x="542136" y="137636"/>
                  <a:pt x="503797" y="216271"/>
                </a:cubicBezTo>
                <a:lnTo>
                  <a:pt x="388354" y="241382"/>
                </a:lnTo>
                <a:cubicBezTo>
                  <a:pt x="388354" y="241382"/>
                  <a:pt x="416813" y="267861"/>
                  <a:pt x="458319" y="267861"/>
                </a:cubicBezTo>
                <a:cubicBezTo>
                  <a:pt x="466545" y="267861"/>
                  <a:pt x="475291" y="266823"/>
                  <a:pt x="484462" y="264321"/>
                </a:cubicBezTo>
                <a:cubicBezTo>
                  <a:pt x="484462" y="264321"/>
                  <a:pt x="438275" y="391809"/>
                  <a:pt x="349920" y="450715"/>
                </a:cubicBezTo>
                <a:cubicBezTo>
                  <a:pt x="349920" y="450715"/>
                  <a:pt x="283359" y="434808"/>
                  <a:pt x="251449" y="421309"/>
                </a:cubicBezTo>
                <a:cubicBezTo>
                  <a:pt x="251449" y="421309"/>
                  <a:pt x="257358" y="461759"/>
                  <a:pt x="299054" y="483424"/>
                </a:cubicBezTo>
                <a:cubicBezTo>
                  <a:pt x="299054" y="483424"/>
                  <a:pt x="278301" y="501549"/>
                  <a:pt x="233485" y="501549"/>
                </a:cubicBezTo>
                <a:cubicBezTo>
                  <a:pt x="208005" y="501549"/>
                  <a:pt x="174724" y="495696"/>
                  <a:pt x="133076" y="477241"/>
                </a:cubicBezTo>
                <a:lnTo>
                  <a:pt x="0" y="581742"/>
                </a:lnTo>
                <a:cubicBezTo>
                  <a:pt x="3498" y="567205"/>
                  <a:pt x="10731" y="553894"/>
                  <a:pt x="21084" y="543132"/>
                </a:cubicBezTo>
                <a:lnTo>
                  <a:pt x="114781" y="445239"/>
                </a:lnTo>
                <a:cubicBezTo>
                  <a:pt x="127166" y="393602"/>
                  <a:pt x="155105" y="346969"/>
                  <a:pt x="194862" y="311663"/>
                </a:cubicBezTo>
                <a:close/>
              </a:path>
            </a:pathLst>
          </a:custGeom>
          <a:solidFill>
            <a:srgbClr val="6F97A7"/>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92BC93"/>
              </a:solidFill>
            </a:endParaRPr>
          </a:p>
        </p:txBody>
      </p:sp>
      <p:sp>
        <p:nvSpPr>
          <p:cNvPr id="31" name="文本框 30"/>
          <p:cNvSpPr txBox="1"/>
          <p:nvPr/>
        </p:nvSpPr>
        <p:spPr>
          <a:xfrm>
            <a:off x="4266487" y="3136699"/>
            <a:ext cx="3659025" cy="1107996"/>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en-US" altLang="zh-CN" sz="6600">
                <a:solidFill>
                  <a:srgbClr val="6F97A7"/>
                </a:solidFill>
                <a:latin typeface="微软雅黑" panose="020B0503020204020204" pitchFamily="34" charset="-122"/>
                <a:ea typeface="微软雅黑" panose="020B0503020204020204" pitchFamily="34" charset="-122"/>
              </a:rPr>
              <a:t>PART·2</a:t>
            </a:r>
            <a:endParaRPr lang="en-US" altLang="zh-CN" sz="6600" dirty="0">
              <a:solidFill>
                <a:srgbClr val="6F97A7"/>
              </a:solidFill>
              <a:latin typeface="微软雅黑" panose="020B0503020204020204" pitchFamily="34" charset="-122"/>
              <a:ea typeface="微软雅黑" panose="020B0503020204020204" pitchFamily="34" charset="-122"/>
            </a:endParaRPr>
          </a:p>
        </p:txBody>
      </p:sp>
      <p:cxnSp>
        <p:nvCxnSpPr>
          <p:cNvPr id="32" name="直接连接符 31"/>
          <p:cNvCxnSpPr/>
          <p:nvPr/>
        </p:nvCxnSpPr>
        <p:spPr>
          <a:xfrm>
            <a:off x="3182816" y="4244695"/>
            <a:ext cx="5826369" cy="0"/>
          </a:xfrm>
          <a:prstGeom prst="line">
            <a:avLst/>
          </a:prstGeom>
          <a:ln w="19050">
            <a:solidFill>
              <a:srgbClr val="6F97A7"/>
            </a:solidFill>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81429" y="195608"/>
            <a:ext cx="11829143" cy="6466784"/>
          </a:xfrm>
          <a:prstGeom prst="rect">
            <a:avLst/>
          </a:prstGeom>
          <a:noFill/>
          <a:ln>
            <a:solidFill>
              <a:srgbClr val="6F9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a:off x="4728235" y="0"/>
            <a:ext cx="2735533" cy="986976"/>
          </a:xfrm>
          <a:custGeom>
            <a:avLst/>
            <a:gdLst>
              <a:gd name="connsiteX0" fmla="*/ 0 w 2735533"/>
              <a:gd name="connsiteY0" fmla="*/ 0 h 986976"/>
              <a:gd name="connsiteX1" fmla="*/ 2735533 w 2735533"/>
              <a:gd name="connsiteY1" fmla="*/ 0 h 986976"/>
              <a:gd name="connsiteX2" fmla="*/ 2714624 w 2735533"/>
              <a:gd name="connsiteY2" fmla="*/ 70400 h 986976"/>
              <a:gd name="connsiteX3" fmla="*/ 1367766 w 2735533"/>
              <a:gd name="connsiteY3" fmla="*/ 986976 h 986976"/>
              <a:gd name="connsiteX4" fmla="*/ 20909 w 2735533"/>
              <a:gd name="connsiteY4" fmla="*/ 70400 h 986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5533" h="986976">
                <a:moveTo>
                  <a:pt x="0" y="0"/>
                </a:moveTo>
                <a:lnTo>
                  <a:pt x="2735533" y="0"/>
                </a:lnTo>
                <a:lnTo>
                  <a:pt x="2714624" y="70400"/>
                </a:lnTo>
                <a:cubicBezTo>
                  <a:pt x="2502968" y="607158"/>
                  <a:pt x="1979723" y="986976"/>
                  <a:pt x="1367766" y="986976"/>
                </a:cubicBezTo>
                <a:cubicBezTo>
                  <a:pt x="755809" y="986976"/>
                  <a:pt x="232564" y="607158"/>
                  <a:pt x="20909" y="70400"/>
                </a:cubicBezTo>
                <a:close/>
              </a:path>
            </a:pathLst>
          </a:custGeom>
          <a:solidFill>
            <a:srgbClr val="6F9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174566" y="152066"/>
            <a:ext cx="1842868" cy="400110"/>
          </a:xfrm>
          <a:prstGeom prst="rect">
            <a:avLst/>
          </a:prstGeom>
          <a:noFill/>
        </p:spPr>
        <p:txBody>
          <a:bodyPr wrap="square" rtlCol="0">
            <a:spAutoFit/>
          </a:bodyPr>
          <a:lstStyle/>
          <a:p>
            <a:pPr algn="dist"/>
            <a:r>
              <a:rPr lang="zh-CN" altLang="en-US" sz="2000" dirty="0">
                <a:solidFill>
                  <a:schemeClr val="bg1"/>
                </a:solidFill>
                <a:latin typeface="微软雅黑 Light" panose="020B0502040204020203" pitchFamily="34" charset="-122"/>
                <a:ea typeface="微软雅黑 Light" panose="020B0502040204020203" pitchFamily="34" charset="-122"/>
              </a:rPr>
              <a:t>系统功能</a:t>
            </a:r>
          </a:p>
        </p:txBody>
      </p:sp>
      <p:sp>
        <p:nvSpPr>
          <p:cNvPr id="6" name="梯形 5"/>
          <p:cNvSpPr/>
          <p:nvPr/>
        </p:nvSpPr>
        <p:spPr>
          <a:xfrm>
            <a:off x="867410" y="3206750"/>
            <a:ext cx="3109595" cy="1115060"/>
          </a:xfrm>
          <a:prstGeom prst="trapezoid">
            <a:avLst>
              <a:gd name="adj" fmla="val 54488"/>
            </a:avLst>
          </a:prstGeom>
          <a:solidFill>
            <a:srgbClr val="6F9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7" name="梯形 6"/>
          <p:cNvSpPr/>
          <p:nvPr/>
        </p:nvSpPr>
        <p:spPr>
          <a:xfrm>
            <a:off x="4603750" y="3206750"/>
            <a:ext cx="3109595" cy="1115060"/>
          </a:xfrm>
          <a:prstGeom prst="trapezoid">
            <a:avLst>
              <a:gd name="adj" fmla="val 54488"/>
            </a:avLst>
          </a:prstGeom>
          <a:solidFill>
            <a:srgbClr val="6F9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9" name="梯形 8"/>
          <p:cNvSpPr/>
          <p:nvPr/>
        </p:nvSpPr>
        <p:spPr>
          <a:xfrm>
            <a:off x="8340090" y="3206750"/>
            <a:ext cx="3109595" cy="1115060"/>
          </a:xfrm>
          <a:prstGeom prst="trapezoid">
            <a:avLst>
              <a:gd name="adj" fmla="val 54488"/>
            </a:avLst>
          </a:prstGeom>
          <a:solidFill>
            <a:srgbClr val="6F9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endParaRPr>
          </a:p>
        </p:txBody>
      </p:sp>
      <p:sp>
        <p:nvSpPr>
          <p:cNvPr id="11" name="文本框 10"/>
          <p:cNvSpPr txBox="1"/>
          <p:nvPr/>
        </p:nvSpPr>
        <p:spPr>
          <a:xfrm flipH="1">
            <a:off x="674903" y="4571239"/>
            <a:ext cx="3494605" cy="1841723"/>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首页点击书城，进入选书页面。显示该本图书借阅状态：</a:t>
            </a:r>
          </a:p>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借阅</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a:t>
            </a:r>
            <a:r>
              <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图书有空余且该用户可借阅。</a:t>
            </a:r>
          </a:p>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还回</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a:t>
            </a:r>
            <a:r>
              <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图书已借阅且现在可还回。</a:t>
            </a:r>
          </a:p>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（不可见）</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a:t>
            </a:r>
            <a:r>
              <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该用户不可借阅或书城未有图书</a:t>
            </a:r>
          </a:p>
        </p:txBody>
      </p:sp>
      <p:sp>
        <p:nvSpPr>
          <p:cNvPr id="12" name="文本框 11"/>
          <p:cNvSpPr txBox="1"/>
          <p:nvPr/>
        </p:nvSpPr>
        <p:spPr>
          <a:xfrm flipH="1">
            <a:off x="4662982" y="4517418"/>
            <a:ext cx="2856063" cy="1841723"/>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进入个人书架后，可以查看到个人图书信息和图书状态：</a:t>
            </a:r>
          </a:p>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未在库中：有借阅意愿但未借阅。</a:t>
            </a:r>
          </a:p>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点击阅读：已完成借阅，现可阅读。</a:t>
            </a:r>
          </a:p>
        </p:txBody>
      </p:sp>
      <p:sp>
        <p:nvSpPr>
          <p:cNvPr id="13" name="文本框 12"/>
          <p:cNvSpPr txBox="1"/>
          <p:nvPr/>
        </p:nvSpPr>
        <p:spPr>
          <a:xfrm flipH="1">
            <a:off x="8789035" y="4453890"/>
            <a:ext cx="2211705" cy="584775"/>
          </a:xfrm>
          <a:prstGeom prst="rect">
            <a:avLst/>
          </a:prstGeom>
          <a:noFill/>
          <a:ln w="9525">
            <a:noFill/>
            <a:miter/>
          </a:ln>
          <a:effectLst>
            <a:outerShdw sx="999" sy="999" algn="ctr" rotWithShape="0">
              <a:srgbClr val="000000"/>
            </a:outerShdw>
          </a:effectLst>
        </p:spPr>
        <p:txBody>
          <a:bodyPr wrap="square" anchor="t">
            <a:spAutoFit/>
          </a:bodyPr>
          <a:lstStyle/>
          <a:p>
            <a:pPr marL="0" marR="0" algn="just">
              <a:spcBef>
                <a:spcPts val="0"/>
              </a:spcBef>
              <a:spcAft>
                <a:spcPts val="0"/>
              </a:spcAft>
            </a:pPr>
            <a:r>
              <a:rPr lang="zh-CN" altLang="en-US" sz="1600" b="0" i="0" dirty="0">
                <a:solidFill>
                  <a:srgbClr val="000000"/>
                </a:solidFill>
                <a:effectLst/>
                <a:latin typeface="微软雅黑 Light" panose="020B0502040204020203" pitchFamily="34" charset="-122"/>
                <a:ea typeface="微软雅黑 Light" panose="020B0502040204020203" pitchFamily="34" charset="-122"/>
              </a:rPr>
              <a:t>可添加新的书城书籍资源到后台数据库。</a:t>
            </a:r>
          </a:p>
        </p:txBody>
      </p:sp>
      <p:sp>
        <p:nvSpPr>
          <p:cNvPr id="14" name="文本框 20"/>
          <p:cNvSpPr txBox="1"/>
          <p:nvPr/>
        </p:nvSpPr>
        <p:spPr>
          <a:xfrm flipH="1">
            <a:off x="1546859" y="3418353"/>
            <a:ext cx="1750695" cy="400110"/>
          </a:xfrm>
          <a:prstGeom prst="rect">
            <a:avLst/>
          </a:prstGeom>
          <a:noFill/>
          <a:ln w="9525">
            <a:noFill/>
            <a:miter/>
          </a:ln>
          <a:effectLst>
            <a:outerShdw sx="999" sy="999" algn="ctr" rotWithShape="0">
              <a:srgbClr val="000000"/>
            </a:outerShdw>
          </a:effectLst>
        </p:spPr>
        <p:txBody>
          <a:bodyPr wrap="square" anchor="t">
            <a:spAutoFit/>
          </a:bodyPr>
          <a:lstStyle/>
          <a:p>
            <a:pPr marL="0" marR="0" algn="just">
              <a:spcBef>
                <a:spcPts val="0"/>
              </a:spcBef>
              <a:spcAft>
                <a:spcPts val="0"/>
              </a:spcAft>
            </a:pPr>
            <a:r>
              <a:rPr lang="zh-CN" altLang="en-US" sz="2000" b="0" i="0" dirty="0">
                <a:solidFill>
                  <a:schemeClr val="bg1"/>
                </a:solidFill>
                <a:effectLst/>
                <a:latin typeface="微软雅黑 Light" panose="020B0502040204020203" pitchFamily="34" charset="-122"/>
                <a:ea typeface="微软雅黑 Light" panose="020B0502040204020203" pitchFamily="34" charset="-122"/>
              </a:rPr>
              <a:t>书城图书借阅</a:t>
            </a:r>
          </a:p>
        </p:txBody>
      </p:sp>
      <p:sp>
        <p:nvSpPr>
          <p:cNvPr id="15" name="文本框 20"/>
          <p:cNvSpPr txBox="1"/>
          <p:nvPr/>
        </p:nvSpPr>
        <p:spPr>
          <a:xfrm flipH="1">
            <a:off x="5123815" y="3418353"/>
            <a:ext cx="1945640" cy="400110"/>
          </a:xfrm>
          <a:prstGeom prst="rect">
            <a:avLst/>
          </a:prstGeom>
          <a:noFill/>
          <a:ln w="9525">
            <a:noFill/>
            <a:miter/>
          </a:ln>
          <a:effectLst>
            <a:outerShdw sx="999" sy="999" algn="ctr" rotWithShape="0">
              <a:srgbClr val="000000"/>
            </a:outerShdw>
          </a:effectLst>
        </p:spPr>
        <p:txBody>
          <a:bodyPr wrap="square" anchor="t">
            <a:spAutoFit/>
          </a:bodyPr>
          <a:lstStyle/>
          <a:p>
            <a:pPr marL="0" marR="0" algn="just">
              <a:spcBef>
                <a:spcPts val="0"/>
              </a:spcBef>
              <a:spcAft>
                <a:spcPts val="0"/>
              </a:spcAft>
            </a:pPr>
            <a:r>
              <a:rPr lang="zh-CN" altLang="en-US" sz="2000" b="0" i="0" dirty="0">
                <a:solidFill>
                  <a:schemeClr val="bg1"/>
                </a:solidFill>
                <a:effectLst/>
                <a:latin typeface="微软雅黑 Light" panose="020B0502040204020203" pitchFamily="34" charset="-122"/>
                <a:ea typeface="微软雅黑 Light" panose="020B0502040204020203" pitchFamily="34" charset="-122"/>
              </a:rPr>
              <a:t>个人图书管理</a:t>
            </a:r>
          </a:p>
        </p:txBody>
      </p:sp>
      <p:sp>
        <p:nvSpPr>
          <p:cNvPr id="16" name="文本框 20"/>
          <p:cNvSpPr txBox="1"/>
          <p:nvPr/>
        </p:nvSpPr>
        <p:spPr>
          <a:xfrm flipH="1">
            <a:off x="9019539" y="3417278"/>
            <a:ext cx="1750695" cy="400110"/>
          </a:xfrm>
          <a:prstGeom prst="rect">
            <a:avLst/>
          </a:prstGeom>
          <a:noFill/>
          <a:ln w="9525">
            <a:noFill/>
            <a:miter/>
          </a:ln>
          <a:effectLst>
            <a:outerShdw sx="999" sy="999" algn="ctr" rotWithShape="0">
              <a:srgbClr val="000000"/>
            </a:outerShdw>
          </a:effectLst>
        </p:spPr>
        <p:txBody>
          <a:bodyPr wrap="square" anchor="t">
            <a:spAutoFit/>
          </a:bodyPr>
          <a:lstStyle/>
          <a:p>
            <a:pPr marL="0" marR="0" algn="just">
              <a:spcBef>
                <a:spcPts val="0"/>
              </a:spcBef>
              <a:spcAft>
                <a:spcPts val="0"/>
              </a:spcAft>
            </a:pPr>
            <a:r>
              <a:rPr lang="zh-CN" altLang="en-US" sz="2000" b="0" i="0" dirty="0">
                <a:solidFill>
                  <a:schemeClr val="bg1"/>
                </a:solidFill>
                <a:effectLst/>
                <a:latin typeface="微软雅黑 Light" panose="020B0502040204020203" pitchFamily="34" charset="-122"/>
                <a:ea typeface="微软雅黑 Light" panose="020B0502040204020203" pitchFamily="34" charset="-122"/>
              </a:rPr>
              <a:t>书城图书管理</a:t>
            </a:r>
          </a:p>
        </p:txBody>
      </p:sp>
      <p:sp>
        <p:nvSpPr>
          <p:cNvPr id="17" name="信号"/>
          <p:cNvSpPr/>
          <p:nvPr/>
        </p:nvSpPr>
        <p:spPr>
          <a:xfrm>
            <a:off x="5847715" y="2316480"/>
            <a:ext cx="621665" cy="621665"/>
          </a:xfrm>
          <a:custGeom>
            <a:avLst/>
            <a:gdLst/>
            <a:ahLst/>
            <a:cxnLst/>
            <a:rect l="l" t="t" r="r" b="b"/>
            <a:pathLst>
              <a:path w="1366582" h="1042046">
                <a:moveTo>
                  <a:pt x="37022" y="792087"/>
                </a:moveTo>
                <a:lnTo>
                  <a:pt x="185104" y="792087"/>
                </a:lnTo>
                <a:cubicBezTo>
                  <a:pt x="205551" y="792087"/>
                  <a:pt x="222126" y="808662"/>
                  <a:pt x="222126" y="829109"/>
                </a:cubicBezTo>
                <a:lnTo>
                  <a:pt x="222126" y="1005022"/>
                </a:lnTo>
                <a:cubicBezTo>
                  <a:pt x="222126" y="1025469"/>
                  <a:pt x="205551" y="1042044"/>
                  <a:pt x="185104" y="1042044"/>
                </a:cubicBezTo>
                <a:lnTo>
                  <a:pt x="37022" y="1042044"/>
                </a:lnTo>
                <a:cubicBezTo>
                  <a:pt x="16575" y="1042044"/>
                  <a:pt x="0" y="1025469"/>
                  <a:pt x="0" y="1005022"/>
                </a:cubicBezTo>
                <a:lnTo>
                  <a:pt x="0" y="829109"/>
                </a:lnTo>
                <a:cubicBezTo>
                  <a:pt x="0" y="808662"/>
                  <a:pt x="16575" y="792087"/>
                  <a:pt x="37022" y="792087"/>
                </a:cubicBezTo>
                <a:close/>
                <a:moveTo>
                  <a:pt x="308442" y="614561"/>
                </a:moveTo>
                <a:lnTo>
                  <a:pt x="456524" y="614561"/>
                </a:lnTo>
                <a:cubicBezTo>
                  <a:pt x="476971" y="614561"/>
                  <a:pt x="493546" y="631136"/>
                  <a:pt x="493546" y="651583"/>
                </a:cubicBezTo>
                <a:lnTo>
                  <a:pt x="493546" y="1005023"/>
                </a:lnTo>
                <a:cubicBezTo>
                  <a:pt x="493546" y="1025470"/>
                  <a:pt x="476971" y="1042045"/>
                  <a:pt x="456524" y="1042045"/>
                </a:cubicBezTo>
                <a:lnTo>
                  <a:pt x="308442" y="1042045"/>
                </a:lnTo>
                <a:cubicBezTo>
                  <a:pt x="287995" y="1042045"/>
                  <a:pt x="271420" y="1025470"/>
                  <a:pt x="271420" y="1005023"/>
                </a:cubicBezTo>
                <a:lnTo>
                  <a:pt x="271420" y="651583"/>
                </a:lnTo>
                <a:cubicBezTo>
                  <a:pt x="271420" y="631136"/>
                  <a:pt x="287995" y="614561"/>
                  <a:pt x="308442" y="614561"/>
                </a:cubicBezTo>
                <a:close/>
                <a:moveTo>
                  <a:pt x="583127" y="432047"/>
                </a:moveTo>
                <a:lnTo>
                  <a:pt x="744271" y="432047"/>
                </a:lnTo>
                <a:cubicBezTo>
                  <a:pt x="766521" y="432047"/>
                  <a:pt x="784558" y="450084"/>
                  <a:pt x="784558" y="472334"/>
                </a:cubicBezTo>
                <a:lnTo>
                  <a:pt x="784558" y="1001758"/>
                </a:lnTo>
                <a:cubicBezTo>
                  <a:pt x="784558" y="1024008"/>
                  <a:pt x="766521" y="1042045"/>
                  <a:pt x="744271" y="1042045"/>
                </a:cubicBezTo>
                <a:lnTo>
                  <a:pt x="583127" y="1042045"/>
                </a:lnTo>
                <a:cubicBezTo>
                  <a:pt x="560877" y="1042045"/>
                  <a:pt x="542840" y="1024008"/>
                  <a:pt x="542840" y="1001758"/>
                </a:cubicBezTo>
                <a:lnTo>
                  <a:pt x="542840" y="472334"/>
                </a:lnTo>
                <a:cubicBezTo>
                  <a:pt x="542840" y="450084"/>
                  <a:pt x="560877" y="432047"/>
                  <a:pt x="583127" y="432047"/>
                </a:cubicBezTo>
                <a:close/>
                <a:moveTo>
                  <a:pt x="874139" y="210194"/>
                </a:moveTo>
                <a:lnTo>
                  <a:pt x="1035283" y="210194"/>
                </a:lnTo>
                <a:cubicBezTo>
                  <a:pt x="1057533" y="210194"/>
                  <a:pt x="1075570" y="228231"/>
                  <a:pt x="1075570" y="250481"/>
                </a:cubicBezTo>
                <a:lnTo>
                  <a:pt x="1075570" y="1001758"/>
                </a:lnTo>
                <a:cubicBezTo>
                  <a:pt x="1075570" y="1024008"/>
                  <a:pt x="1057533" y="1042045"/>
                  <a:pt x="1035283" y="1042045"/>
                </a:cubicBezTo>
                <a:lnTo>
                  <a:pt x="874139" y="1042045"/>
                </a:lnTo>
                <a:cubicBezTo>
                  <a:pt x="851889" y="1042045"/>
                  <a:pt x="833852" y="1024008"/>
                  <a:pt x="833852" y="1001758"/>
                </a:cubicBezTo>
                <a:lnTo>
                  <a:pt x="833852" y="250481"/>
                </a:lnTo>
                <a:cubicBezTo>
                  <a:pt x="833852" y="228231"/>
                  <a:pt x="851889" y="210194"/>
                  <a:pt x="874139" y="210194"/>
                </a:cubicBezTo>
                <a:close/>
                <a:moveTo>
                  <a:pt x="1165151" y="0"/>
                </a:moveTo>
                <a:lnTo>
                  <a:pt x="1326295" y="0"/>
                </a:lnTo>
                <a:cubicBezTo>
                  <a:pt x="1348545" y="0"/>
                  <a:pt x="1366582" y="18037"/>
                  <a:pt x="1366582" y="40287"/>
                </a:cubicBezTo>
                <a:lnTo>
                  <a:pt x="1366582" y="1001759"/>
                </a:lnTo>
                <a:cubicBezTo>
                  <a:pt x="1366582" y="1024009"/>
                  <a:pt x="1348545" y="1042046"/>
                  <a:pt x="1326295" y="1042046"/>
                </a:cubicBezTo>
                <a:lnTo>
                  <a:pt x="1165151" y="1042046"/>
                </a:lnTo>
                <a:cubicBezTo>
                  <a:pt x="1142901" y="1042046"/>
                  <a:pt x="1124864" y="1024009"/>
                  <a:pt x="1124864" y="1001759"/>
                </a:cubicBezTo>
                <a:lnTo>
                  <a:pt x="1124864" y="40287"/>
                </a:lnTo>
                <a:cubicBezTo>
                  <a:pt x="1124864" y="18037"/>
                  <a:pt x="1142901" y="0"/>
                  <a:pt x="1165151" y="0"/>
                </a:cubicBezTo>
                <a:close/>
              </a:path>
            </a:pathLst>
          </a:custGeom>
          <a:solidFill>
            <a:srgbClr val="6F97A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18" name="电源"/>
          <p:cNvSpPr/>
          <p:nvPr/>
        </p:nvSpPr>
        <p:spPr bwMode="auto">
          <a:xfrm>
            <a:off x="2079307" y="2284730"/>
            <a:ext cx="685800" cy="685800"/>
          </a:xfrm>
          <a:custGeom>
            <a:avLst/>
            <a:gdLst>
              <a:gd name="T0" fmla="*/ 2147483646 w 87"/>
              <a:gd name="T1" fmla="*/ 0 h 88"/>
              <a:gd name="T2" fmla="*/ 2147483646 w 87"/>
              <a:gd name="T3" fmla="*/ 2147483646 h 88"/>
              <a:gd name="T4" fmla="*/ 2147483646 w 87"/>
              <a:gd name="T5" fmla="*/ 2147483646 h 88"/>
              <a:gd name="T6" fmla="*/ 0 w 87"/>
              <a:gd name="T7" fmla="*/ 2147483646 h 88"/>
              <a:gd name="T8" fmla="*/ 2147483646 w 87"/>
              <a:gd name="T9" fmla="*/ 0 h 88"/>
              <a:gd name="T10" fmla="*/ 2147483646 w 87"/>
              <a:gd name="T11" fmla="*/ 2147483646 h 88"/>
              <a:gd name="T12" fmla="*/ 2147483646 w 87"/>
              <a:gd name="T13" fmla="*/ 2147483646 h 88"/>
              <a:gd name="T14" fmla="*/ 2147483646 w 87"/>
              <a:gd name="T15" fmla="*/ 2147483646 h 88"/>
              <a:gd name="T16" fmla="*/ 2147483646 w 87"/>
              <a:gd name="T17" fmla="*/ 2147483646 h 88"/>
              <a:gd name="T18" fmla="*/ 2147483646 w 87"/>
              <a:gd name="T19" fmla="*/ 2147483646 h 88"/>
              <a:gd name="T20" fmla="*/ 2147483646 w 87"/>
              <a:gd name="T21" fmla="*/ 2147483646 h 88"/>
              <a:gd name="T22" fmla="*/ 2147483646 w 87"/>
              <a:gd name="T23" fmla="*/ 2147483646 h 88"/>
              <a:gd name="T24" fmla="*/ 2147483646 w 87"/>
              <a:gd name="T25" fmla="*/ 2147483646 h 88"/>
              <a:gd name="T26" fmla="*/ 2147483646 w 87"/>
              <a:gd name="T27" fmla="*/ 2147483646 h 88"/>
              <a:gd name="T28" fmla="*/ 2147483646 w 87"/>
              <a:gd name="T29" fmla="*/ 2147483646 h 88"/>
              <a:gd name="T30" fmla="*/ 2147483646 w 87"/>
              <a:gd name="T31" fmla="*/ 2147483646 h 88"/>
              <a:gd name="T32" fmla="*/ 2147483646 w 87"/>
              <a:gd name="T33" fmla="*/ 2147483646 h 88"/>
              <a:gd name="T34" fmla="*/ 2147483646 w 87"/>
              <a:gd name="T35" fmla="*/ 2147483646 h 88"/>
              <a:gd name="T36" fmla="*/ 2147483646 w 87"/>
              <a:gd name="T37" fmla="*/ 2147483646 h 88"/>
              <a:gd name="T38" fmla="*/ 2147483646 w 87"/>
              <a:gd name="T39" fmla="*/ 2147483646 h 88"/>
              <a:gd name="T40" fmla="*/ 2147483646 w 87"/>
              <a:gd name="T41" fmla="*/ 2147483646 h 88"/>
              <a:gd name="T42" fmla="*/ 2147483646 w 87"/>
              <a:gd name="T43" fmla="*/ 2147483646 h 88"/>
              <a:gd name="T44" fmla="*/ 2147483646 w 87"/>
              <a:gd name="T45" fmla="*/ 2147483646 h 88"/>
              <a:gd name="T46" fmla="*/ 2147483646 w 87"/>
              <a:gd name="T47" fmla="*/ 2147483646 h 88"/>
              <a:gd name="T48" fmla="*/ 2147483646 w 87"/>
              <a:gd name="T49" fmla="*/ 2147483646 h 88"/>
              <a:gd name="T50" fmla="*/ 2147483646 w 87"/>
              <a:gd name="T51" fmla="*/ 2147483646 h 88"/>
              <a:gd name="T52" fmla="*/ 2147483646 w 87"/>
              <a:gd name="T53" fmla="*/ 2147483646 h 88"/>
              <a:gd name="T54" fmla="*/ 2147483646 w 87"/>
              <a:gd name="T55" fmla="*/ 2147483646 h 88"/>
              <a:gd name="T56" fmla="*/ 2147483646 w 87"/>
              <a:gd name="T57" fmla="*/ 2147483646 h 8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7" h="88">
                <a:moveTo>
                  <a:pt x="44" y="0"/>
                </a:moveTo>
                <a:cubicBezTo>
                  <a:pt x="68" y="0"/>
                  <a:pt x="87" y="20"/>
                  <a:pt x="87" y="44"/>
                </a:cubicBezTo>
                <a:cubicBezTo>
                  <a:pt x="87" y="68"/>
                  <a:pt x="68" y="88"/>
                  <a:pt x="44" y="88"/>
                </a:cubicBezTo>
                <a:cubicBezTo>
                  <a:pt x="19" y="88"/>
                  <a:pt x="0" y="68"/>
                  <a:pt x="0" y="44"/>
                </a:cubicBezTo>
                <a:cubicBezTo>
                  <a:pt x="0" y="20"/>
                  <a:pt x="19" y="0"/>
                  <a:pt x="44" y="0"/>
                </a:cubicBezTo>
                <a:close/>
                <a:moveTo>
                  <a:pt x="58" y="21"/>
                </a:moveTo>
                <a:cubicBezTo>
                  <a:pt x="55" y="27"/>
                  <a:pt x="55" y="27"/>
                  <a:pt x="55" y="27"/>
                </a:cubicBezTo>
                <a:cubicBezTo>
                  <a:pt x="56" y="28"/>
                  <a:pt x="57" y="29"/>
                  <a:pt x="58" y="30"/>
                </a:cubicBezTo>
                <a:cubicBezTo>
                  <a:pt x="62" y="34"/>
                  <a:pt x="64" y="39"/>
                  <a:pt x="64" y="44"/>
                </a:cubicBezTo>
                <a:cubicBezTo>
                  <a:pt x="64" y="50"/>
                  <a:pt x="62" y="55"/>
                  <a:pt x="58" y="58"/>
                </a:cubicBezTo>
                <a:cubicBezTo>
                  <a:pt x="54" y="62"/>
                  <a:pt x="49" y="64"/>
                  <a:pt x="44" y="64"/>
                </a:cubicBezTo>
                <a:cubicBezTo>
                  <a:pt x="38" y="64"/>
                  <a:pt x="33" y="62"/>
                  <a:pt x="29" y="58"/>
                </a:cubicBezTo>
                <a:cubicBezTo>
                  <a:pt x="26" y="55"/>
                  <a:pt x="24" y="50"/>
                  <a:pt x="24" y="44"/>
                </a:cubicBezTo>
                <a:cubicBezTo>
                  <a:pt x="24" y="39"/>
                  <a:pt x="26" y="34"/>
                  <a:pt x="29" y="30"/>
                </a:cubicBezTo>
                <a:cubicBezTo>
                  <a:pt x="30" y="29"/>
                  <a:pt x="31" y="28"/>
                  <a:pt x="32" y="28"/>
                </a:cubicBezTo>
                <a:cubicBezTo>
                  <a:pt x="29" y="22"/>
                  <a:pt x="29" y="22"/>
                  <a:pt x="29" y="22"/>
                </a:cubicBezTo>
                <a:cubicBezTo>
                  <a:pt x="27" y="23"/>
                  <a:pt x="26" y="24"/>
                  <a:pt x="25" y="25"/>
                </a:cubicBezTo>
                <a:cubicBezTo>
                  <a:pt x="20" y="30"/>
                  <a:pt x="17" y="37"/>
                  <a:pt x="17" y="44"/>
                </a:cubicBezTo>
                <a:cubicBezTo>
                  <a:pt x="17" y="52"/>
                  <a:pt x="20" y="58"/>
                  <a:pt x="25" y="63"/>
                </a:cubicBezTo>
                <a:cubicBezTo>
                  <a:pt x="29" y="68"/>
                  <a:pt x="36" y="71"/>
                  <a:pt x="44" y="71"/>
                </a:cubicBezTo>
                <a:cubicBezTo>
                  <a:pt x="51" y="71"/>
                  <a:pt x="58" y="68"/>
                  <a:pt x="63" y="63"/>
                </a:cubicBezTo>
                <a:cubicBezTo>
                  <a:pt x="68" y="58"/>
                  <a:pt x="71" y="52"/>
                  <a:pt x="71" y="44"/>
                </a:cubicBezTo>
                <a:cubicBezTo>
                  <a:pt x="71" y="37"/>
                  <a:pt x="68" y="30"/>
                  <a:pt x="63" y="25"/>
                </a:cubicBezTo>
                <a:cubicBezTo>
                  <a:pt x="61" y="24"/>
                  <a:pt x="60" y="22"/>
                  <a:pt x="58" y="21"/>
                </a:cubicBezTo>
                <a:close/>
                <a:moveTo>
                  <a:pt x="40" y="7"/>
                </a:moveTo>
                <a:cubicBezTo>
                  <a:pt x="40" y="40"/>
                  <a:pt x="40" y="40"/>
                  <a:pt x="40" y="40"/>
                </a:cubicBezTo>
                <a:cubicBezTo>
                  <a:pt x="47" y="40"/>
                  <a:pt x="47" y="40"/>
                  <a:pt x="47" y="40"/>
                </a:cubicBezTo>
                <a:cubicBezTo>
                  <a:pt x="47" y="7"/>
                  <a:pt x="47" y="7"/>
                  <a:pt x="47" y="7"/>
                </a:cubicBezTo>
                <a:lnTo>
                  <a:pt x="40" y="7"/>
                </a:lnTo>
                <a:close/>
              </a:path>
            </a:pathLst>
          </a:custGeom>
          <a:solidFill>
            <a:srgbClr val="6F97A7"/>
          </a:solid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19" name="手机"/>
          <p:cNvSpPr/>
          <p:nvPr/>
        </p:nvSpPr>
        <p:spPr>
          <a:xfrm>
            <a:off x="9693275" y="2247900"/>
            <a:ext cx="403225" cy="690245"/>
          </a:xfrm>
          <a:custGeom>
            <a:avLst/>
            <a:gdLst>
              <a:gd name="connsiteX0" fmla="*/ 1404156 w 2808312"/>
              <a:gd name="connsiteY0" fmla="*/ 4748597 h 5078692"/>
              <a:gd name="connsiteX1" fmla="*/ 1260140 w 2808312"/>
              <a:gd name="connsiteY1" fmla="*/ 4892613 h 5078692"/>
              <a:gd name="connsiteX2" fmla="*/ 1404156 w 2808312"/>
              <a:gd name="connsiteY2" fmla="*/ 5036629 h 5078692"/>
              <a:gd name="connsiteX3" fmla="*/ 1548172 w 2808312"/>
              <a:gd name="connsiteY3" fmla="*/ 4892613 h 5078692"/>
              <a:gd name="connsiteX4" fmla="*/ 1404156 w 2808312"/>
              <a:gd name="connsiteY4" fmla="*/ 4748597 h 5078692"/>
              <a:gd name="connsiteX5" fmla="*/ 54156 w 2808312"/>
              <a:gd name="connsiteY5" fmla="*/ 372159 h 5078692"/>
              <a:gd name="connsiteX6" fmla="*/ 54156 w 2808312"/>
              <a:gd name="connsiteY6" fmla="*/ 4706534 h 5078692"/>
              <a:gd name="connsiteX7" fmla="*/ 2754156 w 2808312"/>
              <a:gd name="connsiteY7" fmla="*/ 4706534 h 5078692"/>
              <a:gd name="connsiteX8" fmla="*/ 2754156 w 2808312"/>
              <a:gd name="connsiteY8" fmla="*/ 372159 h 5078692"/>
              <a:gd name="connsiteX9" fmla="*/ 1158156 w 2808312"/>
              <a:gd name="connsiteY9" fmla="*/ 168079 h 5078692"/>
              <a:gd name="connsiteX10" fmla="*/ 1152156 w 2808312"/>
              <a:gd name="connsiteY10" fmla="*/ 174079 h 5078692"/>
              <a:gd name="connsiteX11" fmla="*/ 1152156 w 2808312"/>
              <a:gd name="connsiteY11" fmla="*/ 198079 h 5078692"/>
              <a:gd name="connsiteX12" fmla="*/ 1158156 w 2808312"/>
              <a:gd name="connsiteY12" fmla="*/ 204079 h 5078692"/>
              <a:gd name="connsiteX13" fmla="*/ 1650156 w 2808312"/>
              <a:gd name="connsiteY13" fmla="*/ 204079 h 5078692"/>
              <a:gd name="connsiteX14" fmla="*/ 1656156 w 2808312"/>
              <a:gd name="connsiteY14" fmla="*/ 198079 h 5078692"/>
              <a:gd name="connsiteX15" fmla="*/ 1656156 w 2808312"/>
              <a:gd name="connsiteY15" fmla="*/ 174079 h 5078692"/>
              <a:gd name="connsiteX16" fmla="*/ 1650156 w 2808312"/>
              <a:gd name="connsiteY16" fmla="*/ 168079 h 5078692"/>
              <a:gd name="connsiteX17" fmla="*/ 319782 w 2808312"/>
              <a:gd name="connsiteY17" fmla="*/ 0 h 5078692"/>
              <a:gd name="connsiteX18" fmla="*/ 2488530 w 2808312"/>
              <a:gd name="connsiteY18" fmla="*/ 0 h 5078692"/>
              <a:gd name="connsiteX19" fmla="*/ 2808312 w 2808312"/>
              <a:gd name="connsiteY19" fmla="*/ 319782 h 5078692"/>
              <a:gd name="connsiteX20" fmla="*/ 2808312 w 2808312"/>
              <a:gd name="connsiteY20" fmla="*/ 4758910 h 5078692"/>
              <a:gd name="connsiteX21" fmla="*/ 2488530 w 2808312"/>
              <a:gd name="connsiteY21" fmla="*/ 5078692 h 5078692"/>
              <a:gd name="connsiteX22" fmla="*/ 319782 w 2808312"/>
              <a:gd name="connsiteY22" fmla="*/ 5078692 h 5078692"/>
              <a:gd name="connsiteX23" fmla="*/ 0 w 2808312"/>
              <a:gd name="connsiteY23" fmla="*/ 4758910 h 5078692"/>
              <a:gd name="connsiteX24" fmla="*/ 0 w 2808312"/>
              <a:gd name="connsiteY24" fmla="*/ 319782 h 5078692"/>
              <a:gd name="connsiteX25" fmla="*/ 319782 w 2808312"/>
              <a:gd name="connsiteY25" fmla="*/ 0 h 507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rgbClr val="6F97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20" name="等腰三角形 19"/>
          <p:cNvSpPr/>
          <p:nvPr/>
        </p:nvSpPr>
        <p:spPr>
          <a:xfrm>
            <a:off x="1511300" y="1485265"/>
            <a:ext cx="1821815" cy="1654810"/>
          </a:xfrm>
          <a:prstGeom prst="triangle">
            <a:avLst/>
          </a:prstGeom>
          <a:noFill/>
          <a:ln>
            <a:solidFill>
              <a:srgbClr val="6F97A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1" name="等腰三角形 20"/>
          <p:cNvSpPr/>
          <p:nvPr/>
        </p:nvSpPr>
        <p:spPr>
          <a:xfrm>
            <a:off x="5247640" y="1485265"/>
            <a:ext cx="1821815" cy="1654810"/>
          </a:xfrm>
          <a:prstGeom prst="triangle">
            <a:avLst/>
          </a:prstGeom>
          <a:noFill/>
          <a:ln>
            <a:solidFill>
              <a:srgbClr val="6F97A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2" name="等腰三角形 21"/>
          <p:cNvSpPr/>
          <p:nvPr/>
        </p:nvSpPr>
        <p:spPr>
          <a:xfrm>
            <a:off x="8983980" y="1485265"/>
            <a:ext cx="1821815" cy="1654810"/>
          </a:xfrm>
          <a:prstGeom prst="triangle">
            <a:avLst/>
          </a:prstGeom>
          <a:noFill/>
          <a:ln>
            <a:solidFill>
              <a:srgbClr val="6F97A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81429" y="195608"/>
            <a:ext cx="11829143" cy="6466784"/>
          </a:xfrm>
          <a:prstGeom prst="rect">
            <a:avLst/>
          </a:prstGeom>
          <a:noFill/>
          <a:ln>
            <a:solidFill>
              <a:srgbClr val="6F9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a:off x="4728235" y="0"/>
            <a:ext cx="2735533" cy="986976"/>
          </a:xfrm>
          <a:custGeom>
            <a:avLst/>
            <a:gdLst>
              <a:gd name="connsiteX0" fmla="*/ 0 w 2735533"/>
              <a:gd name="connsiteY0" fmla="*/ 0 h 986976"/>
              <a:gd name="connsiteX1" fmla="*/ 2735533 w 2735533"/>
              <a:gd name="connsiteY1" fmla="*/ 0 h 986976"/>
              <a:gd name="connsiteX2" fmla="*/ 2714624 w 2735533"/>
              <a:gd name="connsiteY2" fmla="*/ 70400 h 986976"/>
              <a:gd name="connsiteX3" fmla="*/ 1367766 w 2735533"/>
              <a:gd name="connsiteY3" fmla="*/ 986976 h 986976"/>
              <a:gd name="connsiteX4" fmla="*/ 20909 w 2735533"/>
              <a:gd name="connsiteY4" fmla="*/ 70400 h 986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5533" h="986976">
                <a:moveTo>
                  <a:pt x="0" y="0"/>
                </a:moveTo>
                <a:lnTo>
                  <a:pt x="2735533" y="0"/>
                </a:lnTo>
                <a:lnTo>
                  <a:pt x="2714624" y="70400"/>
                </a:lnTo>
                <a:cubicBezTo>
                  <a:pt x="2502968" y="607158"/>
                  <a:pt x="1979723" y="986976"/>
                  <a:pt x="1367766" y="986976"/>
                </a:cubicBezTo>
                <a:cubicBezTo>
                  <a:pt x="755809" y="986976"/>
                  <a:pt x="232564" y="607158"/>
                  <a:pt x="20909" y="70400"/>
                </a:cubicBezTo>
                <a:close/>
              </a:path>
            </a:pathLst>
          </a:custGeom>
          <a:solidFill>
            <a:srgbClr val="6F9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174566" y="152066"/>
            <a:ext cx="1842868" cy="400110"/>
          </a:xfrm>
          <a:prstGeom prst="rect">
            <a:avLst/>
          </a:prstGeom>
          <a:noFill/>
        </p:spPr>
        <p:txBody>
          <a:bodyPr wrap="square" rtlCol="0">
            <a:spAutoFit/>
          </a:bodyPr>
          <a:lstStyle/>
          <a:p>
            <a:pPr algn="dist"/>
            <a:r>
              <a:rPr lang="zh-CN" altLang="en-US" sz="2000" dirty="0">
                <a:solidFill>
                  <a:schemeClr val="bg1"/>
                </a:solidFill>
                <a:latin typeface="微软雅黑 Light" panose="020B0502040204020203" pitchFamily="34" charset="-122"/>
                <a:ea typeface="微软雅黑 Light" panose="020B0502040204020203" pitchFamily="34" charset="-122"/>
              </a:rPr>
              <a:t>详细功能分析</a:t>
            </a:r>
          </a:p>
        </p:txBody>
      </p:sp>
      <p:sp>
        <p:nvSpPr>
          <p:cNvPr id="6" name="圆角矩形 1"/>
          <p:cNvSpPr/>
          <p:nvPr/>
        </p:nvSpPr>
        <p:spPr>
          <a:xfrm>
            <a:off x="899794" y="630170"/>
            <a:ext cx="1950085" cy="746760"/>
          </a:xfrm>
          <a:prstGeom prst="roundRect">
            <a:avLst/>
          </a:prstGeom>
          <a:solidFill>
            <a:srgbClr val="6F9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71916" y="572003"/>
            <a:ext cx="1005840" cy="829945"/>
          </a:xfrm>
          <a:prstGeom prst="rect">
            <a:avLst/>
          </a:prstGeom>
          <a:noFill/>
        </p:spPr>
        <p:txBody>
          <a:bodyPr wrap="square" rtlCol="0">
            <a:spAutoFit/>
          </a:bodyPr>
          <a:lstStyle/>
          <a:p>
            <a:pPr algn="ctr"/>
            <a:r>
              <a:rPr lang="en-US" altLang="zh-CN" sz="4800" dirty="0">
                <a:solidFill>
                  <a:schemeClr val="bg1"/>
                </a:solidFill>
              </a:rPr>
              <a:t>1</a:t>
            </a:r>
          </a:p>
        </p:txBody>
      </p:sp>
      <p:sp>
        <p:nvSpPr>
          <p:cNvPr id="9" name="圆角矩形 5"/>
          <p:cNvSpPr/>
          <p:nvPr/>
        </p:nvSpPr>
        <p:spPr>
          <a:xfrm>
            <a:off x="3714115" y="4777740"/>
            <a:ext cx="1950085" cy="746760"/>
          </a:xfrm>
          <a:prstGeom prst="roundRect">
            <a:avLst/>
          </a:prstGeom>
          <a:solidFill>
            <a:srgbClr val="6F9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185920" y="4735830"/>
            <a:ext cx="1005840" cy="829945"/>
          </a:xfrm>
          <a:prstGeom prst="rect">
            <a:avLst/>
          </a:prstGeom>
          <a:noFill/>
        </p:spPr>
        <p:txBody>
          <a:bodyPr wrap="square" rtlCol="0">
            <a:spAutoFit/>
          </a:bodyPr>
          <a:lstStyle/>
          <a:p>
            <a:pPr algn="ctr"/>
            <a:r>
              <a:rPr lang="en-US" altLang="zh-CN" sz="4800">
                <a:solidFill>
                  <a:schemeClr val="bg1"/>
                </a:solidFill>
              </a:rPr>
              <a:t>2</a:t>
            </a:r>
          </a:p>
        </p:txBody>
      </p:sp>
      <p:sp>
        <p:nvSpPr>
          <p:cNvPr id="12" name="圆角矩形 8"/>
          <p:cNvSpPr/>
          <p:nvPr/>
        </p:nvSpPr>
        <p:spPr>
          <a:xfrm>
            <a:off x="6537069" y="1080990"/>
            <a:ext cx="1950085" cy="746760"/>
          </a:xfrm>
          <a:prstGeom prst="roundRect">
            <a:avLst/>
          </a:prstGeom>
          <a:solidFill>
            <a:srgbClr val="6F97A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960848" y="1039397"/>
            <a:ext cx="1005840" cy="829945"/>
          </a:xfrm>
          <a:prstGeom prst="rect">
            <a:avLst/>
          </a:prstGeom>
          <a:noFill/>
        </p:spPr>
        <p:txBody>
          <a:bodyPr wrap="square" rtlCol="0">
            <a:spAutoFit/>
          </a:bodyPr>
          <a:lstStyle/>
          <a:p>
            <a:pPr algn="ctr"/>
            <a:r>
              <a:rPr lang="en-US" altLang="zh-CN" sz="4800" dirty="0">
                <a:solidFill>
                  <a:schemeClr val="bg1"/>
                </a:solidFill>
              </a:rPr>
              <a:t>3</a:t>
            </a:r>
          </a:p>
        </p:txBody>
      </p:sp>
      <p:sp>
        <p:nvSpPr>
          <p:cNvPr id="14" name="圆角矩形 11"/>
          <p:cNvSpPr/>
          <p:nvPr/>
        </p:nvSpPr>
        <p:spPr>
          <a:xfrm>
            <a:off x="9360906" y="4382774"/>
            <a:ext cx="1950085" cy="746760"/>
          </a:xfrm>
          <a:prstGeom prst="roundRect">
            <a:avLst/>
          </a:prstGeom>
          <a:solidFill>
            <a:srgbClr val="6F9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9836407" y="4341181"/>
            <a:ext cx="1005840" cy="829945"/>
          </a:xfrm>
          <a:prstGeom prst="rect">
            <a:avLst/>
          </a:prstGeom>
          <a:noFill/>
        </p:spPr>
        <p:txBody>
          <a:bodyPr wrap="square" rtlCol="0">
            <a:spAutoFit/>
          </a:bodyPr>
          <a:lstStyle/>
          <a:p>
            <a:pPr algn="ctr"/>
            <a:r>
              <a:rPr lang="en-US" altLang="zh-CN" sz="4800" dirty="0">
                <a:solidFill>
                  <a:schemeClr val="bg1"/>
                </a:solidFill>
              </a:rPr>
              <a:t>4</a:t>
            </a:r>
          </a:p>
        </p:txBody>
      </p:sp>
      <p:grpSp>
        <p:nvGrpSpPr>
          <p:cNvPr id="16" name="组合 15"/>
          <p:cNvGrpSpPr/>
          <p:nvPr/>
        </p:nvGrpSpPr>
        <p:grpSpPr>
          <a:xfrm>
            <a:off x="2849880" y="986976"/>
            <a:ext cx="863600" cy="4224216"/>
            <a:chOff x="4488" y="5028"/>
            <a:chExt cx="1360" cy="3084"/>
          </a:xfrm>
        </p:grpSpPr>
        <p:cxnSp>
          <p:nvCxnSpPr>
            <p:cNvPr id="17" name="直接连接符 16"/>
            <p:cNvCxnSpPr/>
            <p:nvPr/>
          </p:nvCxnSpPr>
          <p:spPr>
            <a:xfrm>
              <a:off x="4488" y="5028"/>
              <a:ext cx="648" cy="0"/>
            </a:xfrm>
            <a:prstGeom prst="line">
              <a:avLst/>
            </a:prstGeom>
            <a:ln>
              <a:solidFill>
                <a:srgbClr val="383A55"/>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136" y="5028"/>
              <a:ext cx="0" cy="3072"/>
            </a:xfrm>
            <a:prstGeom prst="line">
              <a:avLst/>
            </a:prstGeom>
            <a:ln>
              <a:solidFill>
                <a:srgbClr val="383A55"/>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160" y="8112"/>
              <a:ext cx="689" cy="0"/>
            </a:xfrm>
            <a:prstGeom prst="line">
              <a:avLst/>
            </a:prstGeom>
            <a:ln>
              <a:solidFill>
                <a:srgbClr val="383A55"/>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flipV="1">
            <a:off x="5684520" y="1439930"/>
            <a:ext cx="849630" cy="3711190"/>
            <a:chOff x="4488" y="5028"/>
            <a:chExt cx="1338" cy="3084"/>
          </a:xfrm>
        </p:grpSpPr>
        <p:cxnSp>
          <p:nvCxnSpPr>
            <p:cNvPr id="21" name="直接连接符 20"/>
            <p:cNvCxnSpPr/>
            <p:nvPr/>
          </p:nvCxnSpPr>
          <p:spPr>
            <a:xfrm>
              <a:off x="4488" y="5028"/>
              <a:ext cx="648" cy="0"/>
            </a:xfrm>
            <a:prstGeom prst="line">
              <a:avLst/>
            </a:prstGeom>
            <a:ln>
              <a:solidFill>
                <a:srgbClr val="383A55"/>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136" y="5028"/>
              <a:ext cx="0" cy="3072"/>
            </a:xfrm>
            <a:prstGeom prst="line">
              <a:avLst/>
            </a:prstGeom>
            <a:ln>
              <a:solidFill>
                <a:srgbClr val="383A55"/>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137" y="8112"/>
              <a:ext cx="689" cy="0"/>
            </a:xfrm>
            <a:prstGeom prst="line">
              <a:avLst/>
            </a:prstGeom>
            <a:ln>
              <a:solidFill>
                <a:srgbClr val="383A55"/>
              </a:soli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8479155" y="1454370"/>
            <a:ext cx="863600" cy="3323370"/>
            <a:chOff x="4488" y="5028"/>
            <a:chExt cx="1360" cy="3084"/>
          </a:xfrm>
        </p:grpSpPr>
        <p:cxnSp>
          <p:nvCxnSpPr>
            <p:cNvPr id="25" name="直接连接符 24"/>
            <p:cNvCxnSpPr/>
            <p:nvPr/>
          </p:nvCxnSpPr>
          <p:spPr>
            <a:xfrm>
              <a:off x="4488" y="5028"/>
              <a:ext cx="648" cy="0"/>
            </a:xfrm>
            <a:prstGeom prst="line">
              <a:avLst/>
            </a:prstGeom>
            <a:ln>
              <a:solidFill>
                <a:srgbClr val="383A55"/>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136" y="5028"/>
              <a:ext cx="0" cy="3072"/>
            </a:xfrm>
            <a:prstGeom prst="line">
              <a:avLst/>
            </a:prstGeom>
            <a:ln>
              <a:solidFill>
                <a:srgbClr val="383A55"/>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5160" y="8112"/>
              <a:ext cx="689" cy="0"/>
            </a:xfrm>
            <a:prstGeom prst="line">
              <a:avLst/>
            </a:prstGeom>
            <a:ln>
              <a:solidFill>
                <a:srgbClr val="383A55"/>
              </a:solidFill>
            </a:ln>
          </p:spPr>
          <p:style>
            <a:lnRef idx="1">
              <a:schemeClr val="accent1"/>
            </a:lnRef>
            <a:fillRef idx="0">
              <a:schemeClr val="accent1"/>
            </a:fillRef>
            <a:effectRef idx="0">
              <a:schemeClr val="accent1"/>
            </a:effectRef>
            <a:fontRef idx="minor">
              <a:schemeClr val="tx1"/>
            </a:fontRef>
          </p:style>
        </p:cxnSp>
      </p:grpSp>
      <p:sp>
        <p:nvSpPr>
          <p:cNvPr id="28" name="文本框 27"/>
          <p:cNvSpPr txBox="1"/>
          <p:nvPr/>
        </p:nvSpPr>
        <p:spPr>
          <a:xfrm>
            <a:off x="899887" y="1439930"/>
            <a:ext cx="2453005" cy="1401474"/>
          </a:xfrm>
          <a:prstGeom prst="rect">
            <a:avLst/>
          </a:prstGeom>
          <a:noFill/>
        </p:spPr>
        <p:txBody>
          <a:bodyPr wrap="square" rtlCol="0">
            <a:spAutoFit/>
          </a:bodyPr>
          <a:lstStyle/>
          <a:p>
            <a:pPr fontAlgn="auto">
              <a:lnSpc>
                <a:spcPct val="120000"/>
              </a:lnSpc>
            </a:pPr>
            <a:r>
              <a:rPr lang="zh-CN" altLang="en-US" sz="1600" b="1" dirty="0">
                <a:solidFill>
                  <a:schemeClr val="tx1">
                    <a:lumMod val="95000"/>
                    <a:lumOff val="5000"/>
                  </a:schemeClr>
                </a:solidFill>
                <a:latin typeface="微软雅黑 Light" panose="020B0502040204020203" pitchFamily="34" charset="-122"/>
                <a:ea typeface="微软雅黑 Light" panose="020B0502040204020203" pitchFamily="34" charset="-122"/>
                <a:sym typeface="宋体" panose="02010600030101010101" pitchFamily="2" charset="-122"/>
              </a:rPr>
              <a:t>图书管理系统总体结构</a:t>
            </a:r>
          </a:p>
          <a:p>
            <a:pPr fontAlgn="auto">
              <a:lnSpc>
                <a:spcPct val="120000"/>
              </a:lnSpc>
            </a:pPr>
            <a:r>
              <a:rPr lang="zh-CN" altLang="en-US" sz="1400" dirty="0">
                <a:solidFill>
                  <a:schemeClr val="tx1">
                    <a:lumMod val="95000"/>
                    <a:lumOff val="5000"/>
                  </a:schemeClr>
                </a:solidFill>
                <a:latin typeface="微软雅黑 Light" panose="020B0502040204020203" pitchFamily="34" charset="-122"/>
                <a:ea typeface="微软雅黑 Light" panose="020B0502040204020203" pitchFamily="34" charset="-122"/>
                <a:sym typeface="宋体" panose="02010600030101010101" pitchFamily="2" charset="-122"/>
              </a:rPr>
              <a:t>   图书管理系统是一个专门针对小型书店和图书馆的自动化的借还系统。其功能总框图如下图所示：</a:t>
            </a:r>
          </a:p>
        </p:txBody>
      </p:sp>
      <p:sp>
        <p:nvSpPr>
          <p:cNvPr id="29" name="文本框 28"/>
          <p:cNvSpPr txBox="1"/>
          <p:nvPr/>
        </p:nvSpPr>
        <p:spPr>
          <a:xfrm>
            <a:off x="6537069" y="1912884"/>
            <a:ext cx="2453005" cy="588944"/>
          </a:xfrm>
          <a:prstGeom prst="rect">
            <a:avLst/>
          </a:prstGeom>
          <a:noFill/>
        </p:spPr>
        <p:txBody>
          <a:bodyPr wrap="square" rtlCol="0">
            <a:spAutoFit/>
          </a:bodyPr>
          <a:lstStyle/>
          <a:p>
            <a:pPr fontAlgn="auto">
              <a:lnSpc>
                <a:spcPct val="120000"/>
              </a:lnSpc>
            </a:pPr>
            <a:r>
              <a:rPr lang="zh-CN" altLang="en-US" sz="1400" b="1" dirty="0">
                <a:solidFill>
                  <a:schemeClr val="tx1">
                    <a:lumMod val="95000"/>
                    <a:lumOff val="5000"/>
                  </a:schemeClr>
                </a:solidFill>
                <a:latin typeface="微软雅黑 Light" panose="020B0502040204020203" pitchFamily="34" charset="-122"/>
                <a:ea typeface="微软雅黑 Light" panose="020B0502040204020203" pitchFamily="34" charset="-122"/>
                <a:sym typeface="宋体" panose="02010600030101010101" pitchFamily="2" charset="-122"/>
              </a:rPr>
              <a:t>功能介绍图例</a:t>
            </a:r>
            <a:endParaRPr lang="en-US" altLang="zh-CN" sz="1400" b="1" dirty="0">
              <a:solidFill>
                <a:schemeClr val="tx1">
                  <a:lumMod val="95000"/>
                  <a:lumOff val="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fontAlgn="auto">
              <a:lnSpc>
                <a:spcPct val="120000"/>
              </a:lnSpc>
            </a:pPr>
            <a:r>
              <a:rPr lang="zh-CN" altLang="en-US" sz="1400" dirty="0">
                <a:solidFill>
                  <a:schemeClr val="tx1">
                    <a:lumMod val="95000"/>
                    <a:lumOff val="5000"/>
                  </a:schemeClr>
                </a:solidFill>
                <a:latin typeface="微软雅黑 Light" panose="020B0502040204020203" pitchFamily="34" charset="-122"/>
                <a:ea typeface="微软雅黑 Light" panose="020B0502040204020203" pitchFamily="34" charset="-122"/>
                <a:sym typeface="宋体" panose="02010600030101010101" pitchFamily="2" charset="-122"/>
              </a:rPr>
              <a:t>如下图所示</a:t>
            </a:r>
          </a:p>
        </p:txBody>
      </p:sp>
      <p:sp>
        <p:nvSpPr>
          <p:cNvPr id="30" name="文本框 29"/>
          <p:cNvSpPr txBox="1"/>
          <p:nvPr/>
        </p:nvSpPr>
        <p:spPr>
          <a:xfrm>
            <a:off x="9360906" y="5171126"/>
            <a:ext cx="2453005" cy="588944"/>
          </a:xfrm>
          <a:prstGeom prst="rect">
            <a:avLst/>
          </a:prstGeom>
          <a:noFill/>
        </p:spPr>
        <p:txBody>
          <a:bodyPr wrap="square" rtlCol="0">
            <a:spAutoFit/>
          </a:bodyPr>
          <a:lstStyle/>
          <a:p>
            <a:pPr fontAlgn="auto">
              <a:lnSpc>
                <a:spcPct val="120000"/>
              </a:lnSpc>
            </a:pPr>
            <a:r>
              <a:rPr lang="zh-CN" altLang="en-US" sz="1400" b="1" dirty="0">
                <a:solidFill>
                  <a:schemeClr val="tx1">
                    <a:lumMod val="95000"/>
                    <a:lumOff val="5000"/>
                  </a:schemeClr>
                </a:solidFill>
                <a:latin typeface="微软雅黑 Light" panose="020B0502040204020203" pitchFamily="34" charset="-122"/>
                <a:ea typeface="微软雅黑 Light" panose="020B0502040204020203" pitchFamily="34" charset="-122"/>
                <a:sym typeface="宋体" panose="02010600030101010101" pitchFamily="2" charset="-122"/>
              </a:rPr>
              <a:t>功能介绍图例</a:t>
            </a:r>
            <a:endParaRPr lang="en-US" altLang="zh-CN" sz="1400" b="1" dirty="0">
              <a:solidFill>
                <a:schemeClr val="tx1">
                  <a:lumMod val="95000"/>
                  <a:lumOff val="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fontAlgn="auto">
              <a:lnSpc>
                <a:spcPct val="120000"/>
              </a:lnSpc>
            </a:pPr>
            <a:r>
              <a:rPr lang="zh-CN" altLang="en-US" sz="1400" dirty="0">
                <a:solidFill>
                  <a:schemeClr val="tx1">
                    <a:lumMod val="95000"/>
                    <a:lumOff val="5000"/>
                  </a:schemeClr>
                </a:solidFill>
                <a:latin typeface="微软雅黑 Light" panose="020B0502040204020203" pitchFamily="34" charset="-122"/>
                <a:ea typeface="微软雅黑 Light" panose="020B0502040204020203" pitchFamily="34" charset="-122"/>
                <a:sym typeface="宋体" panose="02010600030101010101" pitchFamily="2" charset="-122"/>
              </a:rPr>
              <a:t>如上图图所示</a:t>
            </a:r>
          </a:p>
        </p:txBody>
      </p:sp>
      <p:sp>
        <p:nvSpPr>
          <p:cNvPr id="31" name="文本框 30"/>
          <p:cNvSpPr txBox="1"/>
          <p:nvPr/>
        </p:nvSpPr>
        <p:spPr>
          <a:xfrm>
            <a:off x="3704847" y="4177803"/>
            <a:ext cx="2453005" cy="588944"/>
          </a:xfrm>
          <a:prstGeom prst="rect">
            <a:avLst/>
          </a:prstGeom>
          <a:noFill/>
        </p:spPr>
        <p:txBody>
          <a:bodyPr wrap="square" rtlCol="0">
            <a:spAutoFit/>
          </a:bodyPr>
          <a:lstStyle/>
          <a:p>
            <a:pPr fontAlgn="auto">
              <a:lnSpc>
                <a:spcPct val="120000"/>
              </a:lnSpc>
            </a:pPr>
            <a:r>
              <a:rPr lang="zh-CN" altLang="en-US" sz="1400" b="1" dirty="0">
                <a:solidFill>
                  <a:schemeClr val="tx1">
                    <a:lumMod val="95000"/>
                    <a:lumOff val="5000"/>
                  </a:schemeClr>
                </a:solidFill>
                <a:latin typeface="微软雅黑 Light" panose="020B0502040204020203" pitchFamily="34" charset="-122"/>
                <a:ea typeface="微软雅黑 Light" panose="020B0502040204020203" pitchFamily="34" charset="-122"/>
                <a:sym typeface="宋体" panose="02010600030101010101" pitchFamily="2" charset="-122"/>
              </a:rPr>
              <a:t>功能介绍图例</a:t>
            </a:r>
            <a:endParaRPr lang="en-US" altLang="zh-CN" sz="1400" b="1" dirty="0">
              <a:solidFill>
                <a:schemeClr val="tx1">
                  <a:lumMod val="95000"/>
                  <a:lumOff val="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fontAlgn="auto">
              <a:lnSpc>
                <a:spcPct val="120000"/>
              </a:lnSpc>
            </a:pPr>
            <a:r>
              <a:rPr lang="zh-CN" altLang="en-US" sz="1400" dirty="0">
                <a:solidFill>
                  <a:schemeClr val="tx1">
                    <a:lumMod val="95000"/>
                    <a:lumOff val="5000"/>
                  </a:schemeClr>
                </a:solidFill>
                <a:latin typeface="微软雅黑 Light" panose="020B0502040204020203" pitchFamily="34" charset="-122"/>
                <a:ea typeface="微软雅黑 Light" panose="020B0502040204020203" pitchFamily="34" charset="-122"/>
                <a:sym typeface="宋体" panose="02010600030101010101" pitchFamily="2" charset="-122"/>
              </a:rPr>
              <a:t>如上图所示</a:t>
            </a:r>
          </a:p>
        </p:txBody>
      </p:sp>
      <p:pic>
        <p:nvPicPr>
          <p:cNvPr id="5122" name="Picture 2">
            <a:extLst>
              <a:ext uri="{FF2B5EF4-FFF2-40B4-BE49-F238E27FC236}">
                <a16:creationId xmlns:a16="http://schemas.microsoft.com/office/drawing/2014/main" id="{D2BF9C25-484C-9351-32EF-B6CEC20F5F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307" y="3050886"/>
            <a:ext cx="2881886" cy="2392902"/>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a:extLst>
              <a:ext uri="{FF2B5EF4-FFF2-40B4-BE49-F238E27FC236}">
                <a16:creationId xmlns:a16="http://schemas.microsoft.com/office/drawing/2014/main" id="{1319D953-59C4-EA76-8A6D-B0860E2AE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3881" y="1028251"/>
            <a:ext cx="2341205" cy="314191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71C0FD38-9ECD-3E54-CA03-1D0E0FA4F2E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15083" y="2497425"/>
            <a:ext cx="1971708" cy="2653377"/>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a:extLst>
              <a:ext uri="{FF2B5EF4-FFF2-40B4-BE49-F238E27FC236}">
                <a16:creationId xmlns:a16="http://schemas.microsoft.com/office/drawing/2014/main" id="{19802A2A-5D5A-C8C1-860C-F28CDE4B639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18780" y="1264950"/>
            <a:ext cx="2234336" cy="29178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任意多边形: 形状 33"/>
          <p:cNvSpPr/>
          <p:nvPr/>
        </p:nvSpPr>
        <p:spPr>
          <a:xfrm>
            <a:off x="0" y="3151210"/>
            <a:ext cx="1845634" cy="3162300"/>
          </a:xfrm>
          <a:custGeom>
            <a:avLst/>
            <a:gdLst>
              <a:gd name="connsiteX0" fmla="*/ 264484 w 1845634"/>
              <a:gd name="connsiteY0" fmla="*/ 0 h 3162300"/>
              <a:gd name="connsiteX1" fmla="*/ 1845634 w 1845634"/>
              <a:gd name="connsiteY1" fmla="*/ 1581150 h 3162300"/>
              <a:gd name="connsiteX2" fmla="*/ 264484 w 1845634"/>
              <a:gd name="connsiteY2" fmla="*/ 3162300 h 3162300"/>
              <a:gd name="connsiteX3" fmla="*/ 102821 w 1845634"/>
              <a:gd name="connsiteY3" fmla="*/ 3154137 h 3162300"/>
              <a:gd name="connsiteX4" fmla="*/ 0 w 1845634"/>
              <a:gd name="connsiteY4" fmla="*/ 3138445 h 3162300"/>
              <a:gd name="connsiteX5" fmla="*/ 0 w 1845634"/>
              <a:gd name="connsiteY5" fmla="*/ 23856 h 3162300"/>
              <a:gd name="connsiteX6" fmla="*/ 102821 w 1845634"/>
              <a:gd name="connsiteY6" fmla="*/ 8163 h 3162300"/>
              <a:gd name="connsiteX7" fmla="*/ 264484 w 1845634"/>
              <a:gd name="connsiteY7" fmla="*/ 0 h 316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5634" h="3162300">
                <a:moveTo>
                  <a:pt x="264484" y="0"/>
                </a:moveTo>
                <a:cubicBezTo>
                  <a:pt x="1137729" y="0"/>
                  <a:pt x="1845634" y="707905"/>
                  <a:pt x="1845634" y="1581150"/>
                </a:cubicBezTo>
                <a:cubicBezTo>
                  <a:pt x="1845634" y="2454395"/>
                  <a:pt x="1137729" y="3162300"/>
                  <a:pt x="264484" y="3162300"/>
                </a:cubicBezTo>
                <a:cubicBezTo>
                  <a:pt x="209906" y="3162300"/>
                  <a:pt x="155974" y="3159535"/>
                  <a:pt x="102821" y="3154137"/>
                </a:cubicBezTo>
                <a:lnTo>
                  <a:pt x="0" y="3138445"/>
                </a:lnTo>
                <a:lnTo>
                  <a:pt x="0" y="23856"/>
                </a:lnTo>
                <a:lnTo>
                  <a:pt x="102821" y="8163"/>
                </a:lnTo>
                <a:cubicBezTo>
                  <a:pt x="155974" y="2765"/>
                  <a:pt x="209906" y="0"/>
                  <a:pt x="264484" y="0"/>
                </a:cubicBezTo>
                <a:close/>
              </a:path>
            </a:pathLst>
          </a:custGeom>
          <a:solidFill>
            <a:srgbClr val="EED4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27268" y="310316"/>
            <a:ext cx="910574" cy="910574"/>
          </a:xfrm>
          <a:prstGeom prst="ellipse">
            <a:avLst/>
          </a:prstGeom>
          <a:solidFill>
            <a:srgbClr val="C6A4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p:cNvSpPr/>
          <p:nvPr/>
        </p:nvSpPr>
        <p:spPr>
          <a:xfrm>
            <a:off x="10999714" y="0"/>
            <a:ext cx="1192286" cy="1174848"/>
          </a:xfrm>
          <a:custGeom>
            <a:avLst/>
            <a:gdLst>
              <a:gd name="connsiteX0" fmla="*/ 93463 w 1192286"/>
              <a:gd name="connsiteY0" fmla="*/ 0 h 1174848"/>
              <a:gd name="connsiteX1" fmla="*/ 1192286 w 1192286"/>
              <a:gd name="connsiteY1" fmla="*/ 0 h 1174848"/>
              <a:gd name="connsiteX2" fmla="*/ 1192286 w 1192286"/>
              <a:gd name="connsiteY2" fmla="*/ 1071920 h 1174848"/>
              <a:gd name="connsiteX3" fmla="*/ 1119305 w 1192286"/>
              <a:gd name="connsiteY3" fmla="*/ 1111533 h 1174848"/>
              <a:gd name="connsiteX4" fmla="*/ 805693 w 1192286"/>
              <a:gd name="connsiteY4" fmla="*/ 1174848 h 1174848"/>
              <a:gd name="connsiteX5" fmla="*/ 0 w 1192286"/>
              <a:gd name="connsiteY5" fmla="*/ 369155 h 1174848"/>
              <a:gd name="connsiteX6" fmla="*/ 63315 w 1192286"/>
              <a:gd name="connsiteY6" fmla="*/ 55543 h 1174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2286" h="1174848">
                <a:moveTo>
                  <a:pt x="93463" y="0"/>
                </a:moveTo>
                <a:lnTo>
                  <a:pt x="1192286" y="0"/>
                </a:lnTo>
                <a:lnTo>
                  <a:pt x="1192286" y="1071920"/>
                </a:lnTo>
                <a:lnTo>
                  <a:pt x="1119305" y="1111533"/>
                </a:lnTo>
                <a:cubicBezTo>
                  <a:pt x="1022913" y="1152303"/>
                  <a:pt x="916936" y="1174848"/>
                  <a:pt x="805693" y="1174848"/>
                </a:cubicBezTo>
                <a:cubicBezTo>
                  <a:pt x="360721" y="1174848"/>
                  <a:pt x="0" y="814127"/>
                  <a:pt x="0" y="369155"/>
                </a:cubicBezTo>
                <a:cubicBezTo>
                  <a:pt x="0" y="257912"/>
                  <a:pt x="22545" y="151935"/>
                  <a:pt x="63315" y="55543"/>
                </a:cubicBezTo>
                <a:close/>
              </a:path>
            </a:pathLst>
          </a:custGeom>
          <a:solidFill>
            <a:srgbClr val="E3E5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形状 39"/>
          <p:cNvSpPr/>
          <p:nvPr/>
        </p:nvSpPr>
        <p:spPr>
          <a:xfrm>
            <a:off x="9466408" y="5656637"/>
            <a:ext cx="2725593" cy="1201357"/>
          </a:xfrm>
          <a:custGeom>
            <a:avLst/>
            <a:gdLst>
              <a:gd name="connsiteX0" fmla="*/ 1533307 w 2725593"/>
              <a:gd name="connsiteY0" fmla="*/ 0 h 1201357"/>
              <a:gd name="connsiteX1" fmla="*/ 2651349 w 2725593"/>
              <a:gd name="connsiteY1" fmla="*/ 463108 h 1201357"/>
              <a:gd name="connsiteX2" fmla="*/ 2725593 w 2725593"/>
              <a:gd name="connsiteY2" fmla="*/ 544798 h 1201357"/>
              <a:gd name="connsiteX3" fmla="*/ 2725593 w 2725593"/>
              <a:gd name="connsiteY3" fmla="*/ 1201357 h 1201357"/>
              <a:gd name="connsiteX4" fmla="*/ 0 w 2725593"/>
              <a:gd name="connsiteY4" fmla="*/ 1201357 h 1201357"/>
              <a:gd name="connsiteX5" fmla="*/ 23242 w 2725593"/>
              <a:gd name="connsiteY5" fmla="*/ 1110965 h 1201357"/>
              <a:gd name="connsiteX6" fmla="*/ 1533307 w 2725593"/>
              <a:gd name="connsiteY6" fmla="*/ 0 h 1201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5593" h="1201357">
                <a:moveTo>
                  <a:pt x="1533307" y="0"/>
                </a:moveTo>
                <a:cubicBezTo>
                  <a:pt x="1969929" y="0"/>
                  <a:pt x="2365217" y="176977"/>
                  <a:pt x="2651349" y="463108"/>
                </a:cubicBezTo>
                <a:lnTo>
                  <a:pt x="2725593" y="544798"/>
                </a:lnTo>
                <a:lnTo>
                  <a:pt x="2725593" y="1201357"/>
                </a:lnTo>
                <a:lnTo>
                  <a:pt x="0" y="1201357"/>
                </a:lnTo>
                <a:lnTo>
                  <a:pt x="23242" y="1110965"/>
                </a:lnTo>
                <a:cubicBezTo>
                  <a:pt x="223434" y="467328"/>
                  <a:pt x="823795" y="0"/>
                  <a:pt x="1533307" y="0"/>
                </a:cubicBezTo>
                <a:close/>
              </a:path>
            </a:pathLst>
          </a:custGeom>
          <a:solidFill>
            <a:srgbClr val="6F9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4995906" y="805329"/>
            <a:ext cx="2200188" cy="2200188"/>
          </a:xfrm>
          <a:prstGeom prst="ellipse">
            <a:avLst/>
          </a:prstGeom>
          <a:noFill/>
          <a:ln>
            <a:solidFill>
              <a:srgbClr val="6F97A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角 27"/>
          <p:cNvSpPr/>
          <p:nvPr/>
        </p:nvSpPr>
        <p:spPr>
          <a:xfrm>
            <a:off x="2545800" y="4834407"/>
            <a:ext cx="7100400" cy="646331"/>
          </a:xfrm>
          <a:prstGeom prst="roundRect">
            <a:avLst>
              <a:gd name="adj" fmla="val 50000"/>
            </a:avLst>
          </a:prstGeom>
          <a:solidFill>
            <a:srgbClr val="6F9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3891126" y="4834407"/>
            <a:ext cx="4409749" cy="64633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rPr>
              <a:t>功能实现</a:t>
            </a:r>
          </a:p>
        </p:txBody>
      </p:sp>
      <p:sp>
        <p:nvSpPr>
          <p:cNvPr id="30" name="liner-pencil_74191"/>
          <p:cNvSpPr>
            <a:spLocks noChangeAspect="1"/>
          </p:cNvSpPr>
          <p:nvPr/>
        </p:nvSpPr>
        <p:spPr bwMode="auto">
          <a:xfrm>
            <a:off x="5435147" y="1138660"/>
            <a:ext cx="1384980" cy="1539507"/>
          </a:xfrm>
          <a:custGeom>
            <a:avLst/>
            <a:gdLst>
              <a:gd name="connsiteX0" fmla="*/ 267220 w 545823"/>
              <a:gd name="connsiteY0" fmla="*/ 533785 h 606722"/>
              <a:gd name="connsiteX1" fmla="*/ 298560 w 545823"/>
              <a:gd name="connsiteY1" fmla="*/ 540253 h 606722"/>
              <a:gd name="connsiteX2" fmla="*/ 307684 w 545823"/>
              <a:gd name="connsiteY2" fmla="*/ 570466 h 606722"/>
              <a:gd name="connsiteX3" fmla="*/ 305320 w 545823"/>
              <a:gd name="connsiteY3" fmla="*/ 575234 h 606722"/>
              <a:gd name="connsiteX4" fmla="*/ 303098 w 545823"/>
              <a:gd name="connsiteY4" fmla="*/ 580097 h 606722"/>
              <a:gd name="connsiteX5" fmla="*/ 307116 w 545823"/>
              <a:gd name="connsiteY5" fmla="*/ 583024 h 606722"/>
              <a:gd name="connsiteX6" fmla="*/ 323519 w 545823"/>
              <a:gd name="connsiteY6" fmla="*/ 584298 h 606722"/>
              <a:gd name="connsiteX7" fmla="*/ 498800 w 545823"/>
              <a:gd name="connsiteY7" fmla="*/ 553424 h 606722"/>
              <a:gd name="connsiteX8" fmla="*/ 505229 w 545823"/>
              <a:gd name="connsiteY8" fmla="*/ 552291 h 606722"/>
              <a:gd name="connsiteX9" fmla="*/ 518039 w 545823"/>
              <a:gd name="connsiteY9" fmla="*/ 561213 h 606722"/>
              <a:gd name="connsiteX10" fmla="*/ 509105 w 545823"/>
              <a:gd name="connsiteY10" fmla="*/ 573960 h 606722"/>
              <a:gd name="connsiteX11" fmla="*/ 502676 w 545823"/>
              <a:gd name="connsiteY11" fmla="*/ 575140 h 606722"/>
              <a:gd name="connsiteX12" fmla="*/ 326072 w 545823"/>
              <a:gd name="connsiteY12" fmla="*/ 606203 h 606722"/>
              <a:gd name="connsiteX13" fmla="*/ 317043 w 545823"/>
              <a:gd name="connsiteY13" fmla="*/ 606722 h 606722"/>
              <a:gd name="connsiteX14" fmla="*/ 298229 w 545823"/>
              <a:gd name="connsiteY14" fmla="*/ 603182 h 606722"/>
              <a:gd name="connsiteX15" fmla="*/ 281212 w 545823"/>
              <a:gd name="connsiteY15" fmla="*/ 583260 h 606722"/>
              <a:gd name="connsiteX16" fmla="*/ 285844 w 545823"/>
              <a:gd name="connsiteY16" fmla="*/ 564848 h 606722"/>
              <a:gd name="connsiteX17" fmla="*/ 287499 w 545823"/>
              <a:gd name="connsiteY17" fmla="*/ 561638 h 606722"/>
              <a:gd name="connsiteX18" fmla="*/ 286128 w 545823"/>
              <a:gd name="connsiteY18" fmla="*/ 558475 h 606722"/>
              <a:gd name="connsiteX19" fmla="*/ 269063 w 545823"/>
              <a:gd name="connsiteY19" fmla="*/ 555737 h 606722"/>
              <a:gd name="connsiteX20" fmla="*/ 15313 w 545823"/>
              <a:gd name="connsiteY20" fmla="*/ 597753 h 606722"/>
              <a:gd name="connsiteX21" fmla="*/ 51523 w 545823"/>
              <a:gd name="connsiteY21" fmla="*/ 569286 h 606722"/>
              <a:gd name="connsiteX22" fmla="*/ 267220 w 545823"/>
              <a:gd name="connsiteY22" fmla="*/ 533785 h 606722"/>
              <a:gd name="connsiteX23" fmla="*/ 545823 w 545823"/>
              <a:gd name="connsiteY23" fmla="*/ 0 h 606722"/>
              <a:gd name="connsiteX24" fmla="*/ 503797 w 545823"/>
              <a:gd name="connsiteY24" fmla="*/ 216271 h 606722"/>
              <a:gd name="connsiteX25" fmla="*/ 388354 w 545823"/>
              <a:gd name="connsiteY25" fmla="*/ 241382 h 606722"/>
              <a:gd name="connsiteX26" fmla="*/ 458319 w 545823"/>
              <a:gd name="connsiteY26" fmla="*/ 267861 h 606722"/>
              <a:gd name="connsiteX27" fmla="*/ 484462 w 545823"/>
              <a:gd name="connsiteY27" fmla="*/ 264321 h 606722"/>
              <a:gd name="connsiteX28" fmla="*/ 349920 w 545823"/>
              <a:gd name="connsiteY28" fmla="*/ 450715 h 606722"/>
              <a:gd name="connsiteX29" fmla="*/ 251449 w 545823"/>
              <a:gd name="connsiteY29" fmla="*/ 421309 h 606722"/>
              <a:gd name="connsiteX30" fmla="*/ 299054 w 545823"/>
              <a:gd name="connsiteY30" fmla="*/ 483424 h 606722"/>
              <a:gd name="connsiteX31" fmla="*/ 233485 w 545823"/>
              <a:gd name="connsiteY31" fmla="*/ 501549 h 606722"/>
              <a:gd name="connsiteX32" fmla="*/ 133076 w 545823"/>
              <a:gd name="connsiteY32" fmla="*/ 477241 h 606722"/>
              <a:gd name="connsiteX33" fmla="*/ 0 w 545823"/>
              <a:gd name="connsiteY33" fmla="*/ 581742 h 606722"/>
              <a:gd name="connsiteX34" fmla="*/ 21084 w 545823"/>
              <a:gd name="connsiteY34" fmla="*/ 543132 h 606722"/>
              <a:gd name="connsiteX35" fmla="*/ 114781 w 545823"/>
              <a:gd name="connsiteY35" fmla="*/ 445239 h 606722"/>
              <a:gd name="connsiteX36" fmla="*/ 194862 w 545823"/>
              <a:gd name="connsiteY36" fmla="*/ 311663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45823" h="606722">
                <a:moveTo>
                  <a:pt x="267220" y="533785"/>
                </a:moveTo>
                <a:cubicBezTo>
                  <a:pt x="280077" y="532699"/>
                  <a:pt x="290619" y="534871"/>
                  <a:pt x="298560" y="540253"/>
                </a:cubicBezTo>
                <a:cubicBezTo>
                  <a:pt x="309196" y="547476"/>
                  <a:pt x="312694" y="559089"/>
                  <a:pt x="307684" y="570466"/>
                </a:cubicBezTo>
                <a:cubicBezTo>
                  <a:pt x="306927" y="572213"/>
                  <a:pt x="306076" y="573818"/>
                  <a:pt x="305320" y="575234"/>
                </a:cubicBezTo>
                <a:cubicBezTo>
                  <a:pt x="304516" y="576698"/>
                  <a:pt x="303240" y="579105"/>
                  <a:pt x="303098" y="580097"/>
                </a:cubicBezTo>
                <a:cubicBezTo>
                  <a:pt x="303429" y="580663"/>
                  <a:pt x="304753" y="581938"/>
                  <a:pt x="307116" y="583024"/>
                </a:cubicBezTo>
                <a:cubicBezTo>
                  <a:pt x="310992" y="584723"/>
                  <a:pt x="316334" y="585148"/>
                  <a:pt x="323519" y="584298"/>
                </a:cubicBezTo>
                <a:cubicBezTo>
                  <a:pt x="326497" y="583968"/>
                  <a:pt x="353300" y="579483"/>
                  <a:pt x="498800" y="553424"/>
                </a:cubicBezTo>
                <a:cubicBezTo>
                  <a:pt x="502487" y="552763"/>
                  <a:pt x="504756" y="552385"/>
                  <a:pt x="505229" y="552291"/>
                </a:cubicBezTo>
                <a:cubicBezTo>
                  <a:pt x="511232" y="551205"/>
                  <a:pt x="516952" y="555218"/>
                  <a:pt x="518039" y="561213"/>
                </a:cubicBezTo>
                <a:cubicBezTo>
                  <a:pt x="519079" y="567209"/>
                  <a:pt x="515108" y="572921"/>
                  <a:pt x="509105" y="573960"/>
                </a:cubicBezTo>
                <a:cubicBezTo>
                  <a:pt x="508585" y="574054"/>
                  <a:pt x="506363" y="574479"/>
                  <a:pt x="502676" y="575140"/>
                </a:cubicBezTo>
                <a:cubicBezTo>
                  <a:pt x="391258" y="595062"/>
                  <a:pt x="331839" y="605495"/>
                  <a:pt x="326072" y="606203"/>
                </a:cubicBezTo>
                <a:cubicBezTo>
                  <a:pt x="322905" y="606533"/>
                  <a:pt x="319879" y="606722"/>
                  <a:pt x="317043" y="606722"/>
                </a:cubicBezTo>
                <a:cubicBezTo>
                  <a:pt x="309858" y="606722"/>
                  <a:pt x="303666" y="605542"/>
                  <a:pt x="298229" y="603182"/>
                </a:cubicBezTo>
                <a:cubicBezTo>
                  <a:pt x="288633" y="598933"/>
                  <a:pt x="282394" y="591710"/>
                  <a:pt x="281212" y="583260"/>
                </a:cubicBezTo>
                <a:cubicBezTo>
                  <a:pt x="280125" y="575612"/>
                  <a:pt x="283434" y="569380"/>
                  <a:pt x="285844" y="564848"/>
                </a:cubicBezTo>
                <a:cubicBezTo>
                  <a:pt x="286459" y="563715"/>
                  <a:pt x="287073" y="562582"/>
                  <a:pt x="287499" y="561638"/>
                </a:cubicBezTo>
                <a:cubicBezTo>
                  <a:pt x="288019" y="560363"/>
                  <a:pt x="288255" y="559891"/>
                  <a:pt x="286128" y="558475"/>
                </a:cubicBezTo>
                <a:cubicBezTo>
                  <a:pt x="282535" y="556067"/>
                  <a:pt x="276627" y="555076"/>
                  <a:pt x="269063" y="555737"/>
                </a:cubicBezTo>
                <a:cubicBezTo>
                  <a:pt x="260602" y="556540"/>
                  <a:pt x="99739" y="583496"/>
                  <a:pt x="15313" y="597753"/>
                </a:cubicBezTo>
                <a:lnTo>
                  <a:pt x="51523" y="569286"/>
                </a:lnTo>
                <a:cubicBezTo>
                  <a:pt x="125265" y="556917"/>
                  <a:pt x="259562" y="534399"/>
                  <a:pt x="267220" y="533785"/>
                </a:cubicBezTo>
                <a:close/>
                <a:moveTo>
                  <a:pt x="545823" y="0"/>
                </a:moveTo>
                <a:cubicBezTo>
                  <a:pt x="545823" y="0"/>
                  <a:pt x="542136" y="137636"/>
                  <a:pt x="503797" y="216271"/>
                </a:cubicBezTo>
                <a:lnTo>
                  <a:pt x="388354" y="241382"/>
                </a:lnTo>
                <a:cubicBezTo>
                  <a:pt x="388354" y="241382"/>
                  <a:pt x="416813" y="267861"/>
                  <a:pt x="458319" y="267861"/>
                </a:cubicBezTo>
                <a:cubicBezTo>
                  <a:pt x="466545" y="267861"/>
                  <a:pt x="475291" y="266823"/>
                  <a:pt x="484462" y="264321"/>
                </a:cubicBezTo>
                <a:cubicBezTo>
                  <a:pt x="484462" y="264321"/>
                  <a:pt x="438275" y="391809"/>
                  <a:pt x="349920" y="450715"/>
                </a:cubicBezTo>
                <a:cubicBezTo>
                  <a:pt x="349920" y="450715"/>
                  <a:pt x="283359" y="434808"/>
                  <a:pt x="251449" y="421309"/>
                </a:cubicBezTo>
                <a:cubicBezTo>
                  <a:pt x="251449" y="421309"/>
                  <a:pt x="257358" y="461759"/>
                  <a:pt x="299054" y="483424"/>
                </a:cubicBezTo>
                <a:cubicBezTo>
                  <a:pt x="299054" y="483424"/>
                  <a:pt x="278301" y="501549"/>
                  <a:pt x="233485" y="501549"/>
                </a:cubicBezTo>
                <a:cubicBezTo>
                  <a:pt x="208005" y="501549"/>
                  <a:pt x="174724" y="495696"/>
                  <a:pt x="133076" y="477241"/>
                </a:cubicBezTo>
                <a:lnTo>
                  <a:pt x="0" y="581742"/>
                </a:lnTo>
                <a:cubicBezTo>
                  <a:pt x="3498" y="567205"/>
                  <a:pt x="10731" y="553894"/>
                  <a:pt x="21084" y="543132"/>
                </a:cubicBezTo>
                <a:lnTo>
                  <a:pt x="114781" y="445239"/>
                </a:lnTo>
                <a:cubicBezTo>
                  <a:pt x="127166" y="393602"/>
                  <a:pt x="155105" y="346969"/>
                  <a:pt x="194862" y="311663"/>
                </a:cubicBezTo>
                <a:close/>
              </a:path>
            </a:pathLst>
          </a:custGeom>
          <a:solidFill>
            <a:srgbClr val="6F97A7"/>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92BC93"/>
              </a:solidFill>
            </a:endParaRPr>
          </a:p>
        </p:txBody>
      </p:sp>
      <p:sp>
        <p:nvSpPr>
          <p:cNvPr id="31" name="文本框 30"/>
          <p:cNvSpPr txBox="1"/>
          <p:nvPr/>
        </p:nvSpPr>
        <p:spPr>
          <a:xfrm>
            <a:off x="4266487" y="3136699"/>
            <a:ext cx="3659025" cy="1107996"/>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en-US" altLang="zh-CN" sz="6600">
                <a:solidFill>
                  <a:srgbClr val="6F97A7"/>
                </a:solidFill>
                <a:latin typeface="微软雅黑" panose="020B0503020204020204" pitchFamily="34" charset="-122"/>
                <a:ea typeface="微软雅黑" panose="020B0503020204020204" pitchFamily="34" charset="-122"/>
              </a:rPr>
              <a:t>PART·3</a:t>
            </a:r>
            <a:endParaRPr lang="en-US" altLang="zh-CN" sz="6600" dirty="0">
              <a:solidFill>
                <a:srgbClr val="6F97A7"/>
              </a:solidFill>
              <a:latin typeface="微软雅黑" panose="020B0503020204020204" pitchFamily="34" charset="-122"/>
              <a:ea typeface="微软雅黑" panose="020B0503020204020204" pitchFamily="34" charset="-122"/>
            </a:endParaRPr>
          </a:p>
        </p:txBody>
      </p:sp>
      <p:cxnSp>
        <p:nvCxnSpPr>
          <p:cNvPr id="32" name="直接连接符 31"/>
          <p:cNvCxnSpPr/>
          <p:nvPr/>
        </p:nvCxnSpPr>
        <p:spPr>
          <a:xfrm>
            <a:off x="3182816" y="4244695"/>
            <a:ext cx="5826369" cy="0"/>
          </a:xfrm>
          <a:prstGeom prst="line">
            <a:avLst/>
          </a:prstGeom>
          <a:ln w="19050">
            <a:solidFill>
              <a:srgbClr val="6F97A7"/>
            </a:solidFill>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996</Words>
  <Application>Microsoft Office PowerPoint</Application>
  <PresentationFormat>宽屏</PresentationFormat>
  <Paragraphs>98</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等线</vt:lpstr>
      <vt:lpstr>等线 Light</vt:lpstr>
      <vt:lpstr>微软雅黑</vt:lpstr>
      <vt:lpstr>微软雅黑 Light</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19830653@qq.com</dc:creator>
  <cp:lastModifiedBy>木 子</cp:lastModifiedBy>
  <cp:revision>31</cp:revision>
  <dcterms:created xsi:type="dcterms:W3CDTF">2019-12-11T03:12:00Z</dcterms:created>
  <dcterms:modified xsi:type="dcterms:W3CDTF">2022-06-24T16:33:43Z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KSOTemplateUUID">
    <vt:lpwstr>v1.0_mb_uiiQXkkTCcIM8/LnNntwdA==</vt:lpwstr>
  </property>
  <property fmtid="{D5CDD505-2E9C-101B-9397-08002B2CF9AE}" pid="4" name="ICV">
    <vt:lpwstr>536A9B29002B4C31BC13E16AC0D3C6B1</vt:lpwstr>
  </property>
</Properties>
</file>