
<file path=[Content_Types].xml><?xml version="1.0" encoding="utf-8"?>
<Types xmlns="http://schemas.openxmlformats.org/package/2006/content-types">
  <Default Extension="jpeg" ContentType="image/jpeg"/>
  <Default Extension="JPG" ContentType="image/.jpg"/>
  <Default Extension="xlsx" ContentType="application/vnd.openxmlformats-officedocument.spreadsheetml.sheet"/>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hart2.xml" ContentType="application/vnd.openxmlformats-officedocument.drawingml.chart+xml"/>
  <Override PartName="/ppt/charts/colors1.xml" ContentType="application/vnd.ms-office.chartcolorstyle+xml"/>
  <Override PartName="/ppt/charts/colors2.xml" ContentType="application/vnd.ms-office.chartcolorstyle+xml"/>
  <Override PartName="/ppt/charts/style1.xml" ContentType="application/vnd.ms-office.chartstyle+xml"/>
  <Override PartName="/ppt/charts/style2.xml" ContentType="application/vnd.ms-office.chartstyle+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7"/>
  </p:notesMasterIdLst>
  <p:sldIdLst>
    <p:sldId id="256" r:id="rId3"/>
    <p:sldId id="259" r:id="rId4"/>
    <p:sldId id="262" r:id="rId5"/>
    <p:sldId id="330" r:id="rId6"/>
    <p:sldId id="913" r:id="rId7"/>
    <p:sldId id="334" r:id="rId8"/>
    <p:sldId id="333" r:id="rId9"/>
    <p:sldId id="914" r:id="rId10"/>
    <p:sldId id="916" r:id="rId11"/>
    <p:sldId id="878" r:id="rId12"/>
    <p:sldId id="336" r:id="rId13"/>
    <p:sldId id="337" r:id="rId14"/>
    <p:sldId id="890" r:id="rId15"/>
    <p:sldId id="338" r:id="rId16"/>
    <p:sldId id="335" r:id="rId17"/>
    <p:sldId id="915" r:id="rId18"/>
    <p:sldId id="339" r:id="rId19"/>
    <p:sldId id="932" r:id="rId20"/>
    <p:sldId id="933" r:id="rId21"/>
    <p:sldId id="927" r:id="rId22"/>
    <p:sldId id="928" r:id="rId23"/>
    <p:sldId id="930" r:id="rId24"/>
    <p:sldId id="929" r:id="rId25"/>
    <p:sldId id="917" r:id="rId2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9667A"/>
    <a:srgbClr val="FEE1C2"/>
    <a:srgbClr val="98777B"/>
    <a:srgbClr val="EC9589"/>
    <a:srgbClr val="92ACC4"/>
    <a:srgbClr val="7D9CB9"/>
    <a:srgbClr val="E67364"/>
    <a:srgbClr val="FDD1A1"/>
    <a:srgbClr val="ED948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75" d="100"/>
          <a:sy n="75" d="100"/>
        </p:scale>
        <p:origin x="1224" y="7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0" Type="http://schemas.openxmlformats.org/officeDocument/2006/relationships/tableStyles" Target="tableStyles.xml"/><Relationship Id="rId3" Type="http://schemas.openxmlformats.org/officeDocument/2006/relationships/slide" Target="slides/slide1.xml"/><Relationship Id="rId29" Type="http://schemas.openxmlformats.org/officeDocument/2006/relationships/viewProps" Target="viewProps.xml"/><Relationship Id="rId28" Type="http://schemas.openxmlformats.org/officeDocument/2006/relationships/presProps" Target="presProps.xml"/><Relationship Id="rId27" Type="http://schemas.openxmlformats.org/officeDocument/2006/relationships/notesMaster" Target="notesMasters/notesMaster1.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package" Target="../embeddings/Workbook1.xlsx"/></Relationships>
</file>

<file path=ppt/charts/_rels/chart2.xml.rels><?xml version="1.0" encoding="UTF-8" standalone="yes"?>
<Relationships xmlns="http://schemas.openxmlformats.org/package/2006/relationships"><Relationship Id="rId3" Type="http://schemas.microsoft.com/office/2011/relationships/chartColorStyle" Target="colors2.xml"/><Relationship Id="rId2" Type="http://schemas.microsoft.com/office/2011/relationships/chartStyle" Target="style2.xml"/><Relationship Id="rId1" Type="http://schemas.openxmlformats.org/officeDocument/2006/relationships/package" Target="../embeddings/Workbook2.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0" vertOverflow="ellipsis" vert="horz" wrap="square" anchor="ctr" anchorCtr="1"/>
          <a:lstStyle/>
          <a:p>
            <a:pPr defTabSz="914400">
              <a:defRPr lang="zh-CN" sz="1400" b="0" i="0" u="none" strike="noStrike" kern="1200" spc="0" baseline="0">
                <a:solidFill>
                  <a:schemeClr val="tx1">
                    <a:lumMod val="65000"/>
                    <a:lumOff val="35000"/>
                  </a:schemeClr>
                </a:solidFill>
                <a:latin typeface="+mn-lt"/>
                <a:ea typeface="+mn-ea"/>
                <a:cs typeface="+mn-cs"/>
              </a:defRPr>
            </a:pPr>
            <a:r>
              <a:rPr lang="en-US" altLang="zh-CN"/>
              <a:t>1</a:t>
            </a:r>
            <a:endParaRPr lang="en-US" altLang="zh-CN"/>
          </a:p>
        </c:rich>
      </c:tx>
      <c:layout>
        <c:manualLayout>
          <c:xMode val="edge"/>
          <c:yMode val="edge"/>
          <c:x val="0.3408"/>
          <c:y val="0.0252"/>
        </c:manualLayout>
      </c:layout>
      <c:overlay val="0"/>
      <c:spPr>
        <a:noFill/>
        <a:ln>
          <a:noFill/>
        </a:ln>
        <a:effectLst/>
      </c:spPr>
    </c:title>
    <c:autoTitleDeleted val="0"/>
    <c:plotArea>
      <c:layout/>
      <c:lineChart>
        <c:grouping val="standard"/>
        <c:varyColors val="0"/>
        <c:ser>
          <c:idx val="0"/>
          <c:order val="0"/>
          <c:tx>
            <c:strRef>
              <c:f>Sheet1!$B$1</c:f>
              <c:strCache>
                <c:ptCount val="1"/>
                <c:pt idx="0">
                  <c:v>总加速比</c:v>
                </c:pt>
              </c:strCache>
            </c:strRef>
          </c:tx>
          <c:spPr>
            <a:ln w="28575" cap="rnd">
              <a:solidFill>
                <a:schemeClr val="accent1"/>
              </a:solidFill>
              <a:round/>
            </a:ln>
            <a:effectLst/>
          </c:spPr>
          <c:marker>
            <c:symbol val="none"/>
          </c:marker>
          <c:dLbls>
            <c:spPr>
              <a:noFill/>
              <a:ln>
                <a:noFill/>
              </a:ln>
              <a:effectLst/>
            </c:spPr>
            <c:txPr>
              <a:bodyPr rot="0" spcFirstLastPara="0" vertOverflow="ellipsis" vert="horz" wrap="square" lIns="38100" tIns="19050" rIns="38100" bIns="19050" anchor="ctr" anchorCtr="1"/>
              <a:lstStyle/>
              <a:p>
                <a:pPr>
                  <a:defRPr lang="zh-CN" sz="900" b="0" i="0" u="none" strike="noStrike" kern="1200" baseline="0">
                    <a:solidFill>
                      <a:schemeClr val="tx1">
                        <a:lumMod val="75000"/>
                        <a:lumOff val="25000"/>
                      </a:schemeClr>
                    </a:solidFill>
                    <a:latin typeface="+mn-lt"/>
                    <a:ea typeface="+mn-ea"/>
                    <a:cs typeface="+mn-cs"/>
                  </a:defRPr>
                </a:pPr>
              </a:p>
            </c:txPr>
            <c:dLblPos val="t"/>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串行基准</c:v>
                </c:pt>
                <c:pt idx="1">
                  <c:v>2线程</c:v>
                </c:pt>
                <c:pt idx="2">
                  <c:v>3线程</c:v>
                </c:pt>
                <c:pt idx="3">
                  <c:v>4线程</c:v>
                </c:pt>
              </c:strCache>
            </c:strRef>
          </c:cat>
          <c:val>
            <c:numRef>
              <c:f>Sheet1!$B$2:$B$5</c:f>
              <c:numCache>
                <c:formatCode>General</c:formatCode>
                <c:ptCount val="4"/>
                <c:pt idx="0">
                  <c:v>1</c:v>
                </c:pt>
                <c:pt idx="1">
                  <c:v>2.04</c:v>
                </c:pt>
                <c:pt idx="2">
                  <c:v>2.71</c:v>
                </c:pt>
                <c:pt idx="3">
                  <c:v>3.08</c:v>
                </c:pt>
              </c:numCache>
            </c:numRef>
          </c:val>
          <c:smooth val="0"/>
        </c:ser>
        <c:ser>
          <c:idx val="1"/>
          <c:order val="1"/>
          <c:tx>
            <c:strRef>
              <c:f>Sheet1!$C$1</c:f>
              <c:strCache>
                <c:ptCount val="1"/>
                <c:pt idx="0">
                  <c:v>DSFG核心加速比</c:v>
                </c:pt>
              </c:strCache>
            </c:strRef>
          </c:tx>
          <c:spPr>
            <a:ln w="28575" cap="rnd">
              <a:solidFill>
                <a:schemeClr val="accent2"/>
              </a:solidFill>
              <a:round/>
            </a:ln>
            <a:effectLst/>
          </c:spPr>
          <c:marker>
            <c:symbol val="none"/>
          </c:marker>
          <c:dLbls>
            <c:spPr>
              <a:noFill/>
              <a:ln>
                <a:noFill/>
              </a:ln>
              <a:effectLst/>
            </c:spPr>
            <c:txPr>
              <a:bodyPr rot="0" spcFirstLastPara="0" vertOverflow="ellipsis" vert="horz" wrap="square" lIns="38100" tIns="19050" rIns="38100" bIns="19050" anchor="ctr" anchorCtr="1"/>
              <a:lstStyle/>
              <a:p>
                <a:pPr>
                  <a:defRPr lang="zh-CN" sz="900" b="0" i="0" u="none" strike="noStrike" kern="1200" baseline="0">
                    <a:solidFill>
                      <a:schemeClr val="tx1">
                        <a:lumMod val="75000"/>
                        <a:lumOff val="25000"/>
                      </a:schemeClr>
                    </a:solidFill>
                    <a:latin typeface="+mn-lt"/>
                    <a:ea typeface="+mn-ea"/>
                    <a:cs typeface="+mn-cs"/>
                  </a:defRPr>
                </a:pPr>
              </a:p>
            </c:txPr>
            <c:dLblPos val="t"/>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串行基准</c:v>
                </c:pt>
                <c:pt idx="1">
                  <c:v>2线程</c:v>
                </c:pt>
                <c:pt idx="2">
                  <c:v>3线程</c:v>
                </c:pt>
                <c:pt idx="3">
                  <c:v>4线程</c:v>
                </c:pt>
              </c:strCache>
            </c:strRef>
          </c:cat>
          <c:val>
            <c:numRef>
              <c:f>Sheet1!$C$2:$C$5</c:f>
              <c:numCache>
                <c:formatCode>General</c:formatCode>
                <c:ptCount val="4"/>
                <c:pt idx="0">
                  <c:v>1</c:v>
                </c:pt>
                <c:pt idx="1">
                  <c:v>2.61</c:v>
                </c:pt>
                <c:pt idx="2">
                  <c:v>3.11</c:v>
                </c:pt>
                <c:pt idx="3">
                  <c:v>3.24</c:v>
                </c:pt>
              </c:numCache>
            </c:numRef>
          </c:val>
          <c:smooth val="0"/>
        </c:ser>
        <c:ser>
          <c:idx val="2"/>
          <c:order val="2"/>
          <c:tx>
            <c:strRef>
              <c:f>Sheet1!$D$1</c:f>
              <c:strCache>
                <c:ptCount val="1"/>
                <c:pt idx="0">
                  <c:v>mmap加速比</c:v>
                </c:pt>
              </c:strCache>
            </c:strRef>
          </c:tx>
          <c:spPr>
            <a:ln w="28575" cap="rnd">
              <a:solidFill>
                <a:schemeClr val="accent3"/>
              </a:solidFill>
              <a:round/>
            </a:ln>
            <a:effectLst/>
          </c:spPr>
          <c:marker>
            <c:symbol val="none"/>
          </c:marker>
          <c:dLbls>
            <c:spPr>
              <a:noFill/>
              <a:ln>
                <a:noFill/>
              </a:ln>
              <a:effectLst/>
            </c:spPr>
            <c:txPr>
              <a:bodyPr rot="0" spcFirstLastPara="0" vertOverflow="ellipsis" vert="horz" wrap="square" lIns="38100" tIns="19050" rIns="38100" bIns="19050" anchor="ctr" anchorCtr="1"/>
              <a:lstStyle/>
              <a:p>
                <a:pPr>
                  <a:defRPr lang="zh-CN" sz="900" b="0" i="0" u="none" strike="noStrike" kern="1200" baseline="0">
                    <a:solidFill>
                      <a:schemeClr val="tx1">
                        <a:lumMod val="75000"/>
                        <a:lumOff val="25000"/>
                      </a:schemeClr>
                    </a:solidFill>
                    <a:latin typeface="+mn-lt"/>
                    <a:ea typeface="+mn-ea"/>
                    <a:cs typeface="+mn-cs"/>
                  </a:defRPr>
                </a:pPr>
              </a:p>
            </c:txPr>
            <c:dLblPos val="t"/>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串行基准</c:v>
                </c:pt>
                <c:pt idx="1">
                  <c:v>2线程</c:v>
                </c:pt>
                <c:pt idx="2">
                  <c:v>3线程</c:v>
                </c:pt>
                <c:pt idx="3">
                  <c:v>4线程</c:v>
                </c:pt>
              </c:strCache>
            </c:strRef>
          </c:cat>
          <c:val>
            <c:numRef>
              <c:f>Sheet1!$D$2:$D$5</c:f>
              <c:numCache>
                <c:formatCode>General</c:formatCode>
                <c:ptCount val="4"/>
                <c:pt idx="0">
                  <c:v>1</c:v>
                </c:pt>
                <c:pt idx="1">
                  <c:v>1.9</c:v>
                </c:pt>
                <c:pt idx="2">
                  <c:v>2.59</c:v>
                </c:pt>
                <c:pt idx="3">
                  <c:v>3.03</c:v>
                </c:pt>
              </c:numCache>
            </c:numRef>
          </c:val>
          <c:smooth val="0"/>
        </c:ser>
        <c:dLbls>
          <c:showLegendKey val="0"/>
          <c:showVal val="1"/>
          <c:showCatName val="0"/>
          <c:showSerName val="0"/>
          <c:showPercent val="0"/>
          <c:showBubbleSize val="0"/>
        </c:dLbls>
        <c:marker val="0"/>
        <c:smooth val="0"/>
        <c:axId val="383873834"/>
        <c:axId val="174175050"/>
      </c:lineChart>
      <c:catAx>
        <c:axId val="383873834"/>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174175050"/>
        <c:crosses val="autoZero"/>
        <c:auto val="1"/>
        <c:lblAlgn val="ctr"/>
        <c:lblOffset val="100"/>
        <c:noMultiLvlLbl val="0"/>
      </c:catAx>
      <c:valAx>
        <c:axId val="17417505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383873834"/>
        <c:crosses val="autoZero"/>
        <c:crossBetween val="between"/>
      </c:valAx>
      <c:spPr>
        <a:noFill/>
        <a:ln>
          <a:noFill/>
        </a:ln>
        <a:effectLst/>
      </c:spPr>
    </c:plotArea>
    <c:legend>
      <c:legendPos val="b"/>
      <c:layout/>
      <c:overlay val="0"/>
      <c:spPr>
        <a:noFill/>
        <a:ln>
          <a:noFill/>
        </a:ln>
        <a:effectLst/>
      </c:spPr>
      <c:txPr>
        <a:bodyPr rot="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solidFill>
      <a:schemeClr val="bg1"/>
    </a:solidFill>
    <a:ln>
      <a:noFill/>
    </a:ln>
    <a:effectLst/>
  </c:spPr>
  <c:txPr>
    <a:bodyPr/>
    <a:lstStyle/>
    <a:p>
      <a:pPr>
        <a:defRPr lang="zh-CN"/>
      </a:pPr>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0" vertOverflow="ellipsis" vert="horz" wrap="square" anchor="ctr" anchorCtr="1"/>
          <a:lstStyle/>
          <a:p>
            <a:pPr defTabSz="914400">
              <a:defRPr lang="zh-CN" sz="1400" b="0" i="0" u="none" strike="noStrike" kern="1200" spc="0" baseline="0">
                <a:solidFill>
                  <a:schemeClr val="tx1">
                    <a:lumMod val="65000"/>
                    <a:lumOff val="35000"/>
                  </a:schemeClr>
                </a:solidFill>
                <a:latin typeface="+mn-lt"/>
                <a:ea typeface="+mn-ea"/>
                <a:cs typeface="+mn-cs"/>
              </a:defRPr>
            </a:pPr>
            <a:r>
              <a:rPr lang="en-US" altLang="zh-CN"/>
              <a:t>2</a:t>
            </a:r>
            <a:endParaRPr lang="en-US" altLang="zh-CN"/>
          </a:p>
        </c:rich>
      </c:tx>
      <c:layout>
        <c:manualLayout>
          <c:xMode val="edge"/>
          <c:yMode val="edge"/>
          <c:x val="0.3408"/>
          <c:y val="0.0252"/>
        </c:manualLayout>
      </c:layout>
      <c:overlay val="0"/>
      <c:spPr>
        <a:noFill/>
        <a:ln>
          <a:noFill/>
        </a:ln>
        <a:effectLst/>
      </c:spPr>
    </c:title>
    <c:autoTitleDeleted val="0"/>
    <c:plotArea>
      <c:layout/>
      <c:lineChart>
        <c:grouping val="standard"/>
        <c:varyColors val="0"/>
        <c:ser>
          <c:idx val="0"/>
          <c:order val="0"/>
          <c:tx>
            <c:strRef>
              <c:f>Sheet1!$B$1</c:f>
              <c:strCache>
                <c:ptCount val="1"/>
                <c:pt idx="0">
                  <c:v>总加速比</c:v>
                </c:pt>
              </c:strCache>
            </c:strRef>
          </c:tx>
          <c:spPr>
            <a:ln w="28575" cap="rnd">
              <a:solidFill>
                <a:schemeClr val="accent1"/>
              </a:solidFill>
              <a:round/>
            </a:ln>
            <a:effectLst/>
          </c:spPr>
          <c:marker>
            <c:symbol val="none"/>
          </c:marker>
          <c:dLbls>
            <c:spPr>
              <a:noFill/>
              <a:ln>
                <a:noFill/>
              </a:ln>
              <a:effectLst/>
            </c:spPr>
            <c:txPr>
              <a:bodyPr rot="0" spcFirstLastPara="0" vertOverflow="ellipsis" vert="horz" wrap="square" lIns="38100" tIns="19050" rIns="38100" bIns="19050" anchor="ctr" anchorCtr="1"/>
              <a:lstStyle/>
              <a:p>
                <a:pPr>
                  <a:defRPr lang="zh-CN" sz="900" b="0" i="0" u="none" strike="noStrike" kern="1200" baseline="0">
                    <a:solidFill>
                      <a:schemeClr val="tx1">
                        <a:lumMod val="75000"/>
                        <a:lumOff val="25000"/>
                      </a:schemeClr>
                    </a:solidFill>
                    <a:latin typeface="+mn-lt"/>
                    <a:ea typeface="+mn-ea"/>
                    <a:cs typeface="+mn-cs"/>
                  </a:defRPr>
                </a:pPr>
              </a:p>
            </c:txPr>
            <c:dLblPos val="t"/>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串行基准</c:v>
                </c:pt>
                <c:pt idx="1">
                  <c:v>2线程</c:v>
                </c:pt>
                <c:pt idx="2">
                  <c:v>3线程</c:v>
                </c:pt>
                <c:pt idx="3">
                  <c:v>4线程</c:v>
                </c:pt>
              </c:strCache>
            </c:strRef>
          </c:cat>
          <c:val>
            <c:numRef>
              <c:f>Sheet1!$B$2:$B$5</c:f>
              <c:numCache>
                <c:formatCode>General</c:formatCode>
                <c:ptCount val="4"/>
                <c:pt idx="0">
                  <c:v>1</c:v>
                </c:pt>
                <c:pt idx="1">
                  <c:v>1.72</c:v>
                </c:pt>
                <c:pt idx="2">
                  <c:v>2.09</c:v>
                </c:pt>
                <c:pt idx="3">
                  <c:v>2.34</c:v>
                </c:pt>
              </c:numCache>
            </c:numRef>
          </c:val>
          <c:smooth val="0"/>
        </c:ser>
        <c:ser>
          <c:idx val="1"/>
          <c:order val="1"/>
          <c:tx>
            <c:strRef>
              <c:f>Sheet1!$C$1</c:f>
              <c:strCache>
                <c:ptCount val="1"/>
                <c:pt idx="0">
                  <c:v>DSFG核心加速比</c:v>
                </c:pt>
              </c:strCache>
            </c:strRef>
          </c:tx>
          <c:spPr>
            <a:ln w="28575" cap="rnd">
              <a:solidFill>
                <a:schemeClr val="accent2"/>
              </a:solidFill>
              <a:round/>
            </a:ln>
            <a:effectLst/>
          </c:spPr>
          <c:marker>
            <c:symbol val="none"/>
          </c:marker>
          <c:dLbls>
            <c:spPr>
              <a:noFill/>
              <a:ln>
                <a:noFill/>
              </a:ln>
              <a:effectLst/>
            </c:spPr>
            <c:txPr>
              <a:bodyPr rot="0" spcFirstLastPara="0" vertOverflow="ellipsis" vert="horz" wrap="square" lIns="38100" tIns="19050" rIns="38100" bIns="19050" anchor="ctr" anchorCtr="1"/>
              <a:lstStyle/>
              <a:p>
                <a:pPr>
                  <a:defRPr lang="zh-CN" sz="900" b="0" i="0" u="none" strike="noStrike" kern="1200" baseline="0">
                    <a:solidFill>
                      <a:schemeClr val="tx1">
                        <a:lumMod val="75000"/>
                        <a:lumOff val="25000"/>
                      </a:schemeClr>
                    </a:solidFill>
                    <a:latin typeface="+mn-lt"/>
                    <a:ea typeface="+mn-ea"/>
                    <a:cs typeface="+mn-cs"/>
                  </a:defRPr>
                </a:pPr>
              </a:p>
            </c:txPr>
            <c:dLblPos val="t"/>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串行基准</c:v>
                </c:pt>
                <c:pt idx="1">
                  <c:v>2线程</c:v>
                </c:pt>
                <c:pt idx="2">
                  <c:v>3线程</c:v>
                </c:pt>
                <c:pt idx="3">
                  <c:v>4线程</c:v>
                </c:pt>
              </c:strCache>
            </c:strRef>
          </c:cat>
          <c:val>
            <c:numRef>
              <c:f>Sheet1!$C$2:$C$5</c:f>
              <c:numCache>
                <c:formatCode>General</c:formatCode>
                <c:ptCount val="4"/>
                <c:pt idx="0">
                  <c:v>1</c:v>
                </c:pt>
                <c:pt idx="1">
                  <c:v>1.11</c:v>
                </c:pt>
                <c:pt idx="2">
                  <c:v>1.11</c:v>
                </c:pt>
                <c:pt idx="3">
                  <c:v>1.14</c:v>
                </c:pt>
              </c:numCache>
            </c:numRef>
          </c:val>
          <c:smooth val="0"/>
        </c:ser>
        <c:ser>
          <c:idx val="2"/>
          <c:order val="2"/>
          <c:tx>
            <c:strRef>
              <c:f>Sheet1!$D$1</c:f>
              <c:strCache>
                <c:ptCount val="1"/>
                <c:pt idx="0">
                  <c:v>mmap加速比</c:v>
                </c:pt>
              </c:strCache>
            </c:strRef>
          </c:tx>
          <c:spPr>
            <a:ln w="28575" cap="rnd">
              <a:solidFill>
                <a:schemeClr val="accent3"/>
              </a:solidFill>
              <a:round/>
            </a:ln>
            <a:effectLst/>
          </c:spPr>
          <c:marker>
            <c:symbol val="none"/>
          </c:marker>
          <c:dLbls>
            <c:spPr>
              <a:noFill/>
              <a:ln>
                <a:noFill/>
              </a:ln>
              <a:effectLst/>
            </c:spPr>
            <c:txPr>
              <a:bodyPr rot="0" spcFirstLastPara="0" vertOverflow="ellipsis" vert="horz" wrap="square" lIns="38100" tIns="19050" rIns="38100" bIns="19050" anchor="ctr" anchorCtr="1"/>
              <a:lstStyle/>
              <a:p>
                <a:pPr>
                  <a:defRPr lang="zh-CN" sz="900" b="0" i="0" u="none" strike="noStrike" kern="1200" baseline="0">
                    <a:solidFill>
                      <a:schemeClr val="tx1">
                        <a:lumMod val="75000"/>
                        <a:lumOff val="25000"/>
                      </a:schemeClr>
                    </a:solidFill>
                    <a:latin typeface="+mn-lt"/>
                    <a:ea typeface="+mn-ea"/>
                    <a:cs typeface="+mn-cs"/>
                  </a:defRPr>
                </a:pPr>
              </a:p>
            </c:txPr>
            <c:dLblPos val="t"/>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串行基准</c:v>
                </c:pt>
                <c:pt idx="1">
                  <c:v>2线程</c:v>
                </c:pt>
                <c:pt idx="2">
                  <c:v>3线程</c:v>
                </c:pt>
                <c:pt idx="3">
                  <c:v>4线程</c:v>
                </c:pt>
              </c:strCache>
            </c:strRef>
          </c:cat>
          <c:val>
            <c:numRef>
              <c:f>Sheet1!$D$2:$D$5</c:f>
              <c:numCache>
                <c:formatCode>General</c:formatCode>
                <c:ptCount val="4"/>
                <c:pt idx="0">
                  <c:v>1</c:v>
                </c:pt>
                <c:pt idx="1">
                  <c:v>1.98</c:v>
                </c:pt>
                <c:pt idx="2">
                  <c:v>2.62</c:v>
                </c:pt>
                <c:pt idx="3">
                  <c:v>3.1</c:v>
                </c:pt>
              </c:numCache>
            </c:numRef>
          </c:val>
          <c:smooth val="0"/>
        </c:ser>
        <c:dLbls>
          <c:showLegendKey val="0"/>
          <c:showVal val="1"/>
          <c:showCatName val="0"/>
          <c:showSerName val="0"/>
          <c:showPercent val="0"/>
          <c:showBubbleSize val="0"/>
        </c:dLbls>
        <c:marker val="0"/>
        <c:smooth val="0"/>
        <c:axId val="383873834"/>
        <c:axId val="174175050"/>
      </c:lineChart>
      <c:catAx>
        <c:axId val="383873834"/>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174175050"/>
        <c:crosses val="autoZero"/>
        <c:auto val="1"/>
        <c:lblAlgn val="ctr"/>
        <c:lblOffset val="100"/>
        <c:noMultiLvlLbl val="0"/>
      </c:catAx>
      <c:valAx>
        <c:axId val="17417505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383873834"/>
        <c:crosses val="autoZero"/>
        <c:crossBetween val="between"/>
      </c:valAx>
      <c:spPr>
        <a:noFill/>
        <a:ln>
          <a:noFill/>
        </a:ln>
        <a:effectLst/>
      </c:spPr>
    </c:plotArea>
    <c:legend>
      <c:legendPos val="b"/>
      <c:layout/>
      <c:overlay val="0"/>
      <c:spPr>
        <a:noFill/>
        <a:ln>
          <a:noFill/>
        </a:ln>
        <a:effectLst/>
      </c:spPr>
      <c:txPr>
        <a:bodyPr rot="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solidFill>
      <a:schemeClr val="bg1"/>
    </a:solidFill>
    <a:ln>
      <a:noFill/>
    </a:ln>
    <a:effectLst/>
  </c:spPr>
  <c:txPr>
    <a:bodyPr/>
    <a:lstStyle/>
    <a:p>
      <a:pPr>
        <a:defRPr lang="zh-CN"/>
      </a:pPr>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CABDED9E-05E0-45D4-994D-C946945437FA}"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2A68E1A-D078-4992-8AFF-D45AEE0CAFAC}"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CABDED9E-05E0-45D4-994D-C946945437FA}"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2A68E1A-D078-4992-8AFF-D45AEE0CAFAC}"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CABDED9E-05E0-45D4-994D-C946945437FA}"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2A68E1A-D078-4992-8AFF-D45AEE0CAFAC}"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2" name="任意多边形: 形状 1"/>
          <p:cNvSpPr/>
          <p:nvPr userDrawn="1"/>
        </p:nvSpPr>
        <p:spPr>
          <a:xfrm>
            <a:off x="7164080" y="5486502"/>
            <a:ext cx="4543370" cy="1371499"/>
          </a:xfrm>
          <a:custGeom>
            <a:avLst/>
            <a:gdLst>
              <a:gd name="connsiteX0" fmla="*/ 2271685 w 4543370"/>
              <a:gd name="connsiteY0" fmla="*/ 0 h 1371499"/>
              <a:gd name="connsiteX1" fmla="*/ 4530235 w 4543370"/>
              <a:gd name="connsiteY1" fmla="*/ 1344232 h 1371499"/>
              <a:gd name="connsiteX2" fmla="*/ 4543370 w 4543370"/>
              <a:gd name="connsiteY2" fmla="*/ 1371499 h 1371499"/>
              <a:gd name="connsiteX3" fmla="*/ 0 w 4543370"/>
              <a:gd name="connsiteY3" fmla="*/ 1371499 h 1371499"/>
              <a:gd name="connsiteX4" fmla="*/ 13136 w 4543370"/>
              <a:gd name="connsiteY4" fmla="*/ 1344232 h 1371499"/>
              <a:gd name="connsiteX5" fmla="*/ 2271685 w 4543370"/>
              <a:gd name="connsiteY5" fmla="*/ 0 h 1371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43370" h="1371499">
                <a:moveTo>
                  <a:pt x="2271685" y="0"/>
                </a:moveTo>
                <a:cubicBezTo>
                  <a:pt x="3246957" y="0"/>
                  <a:pt x="4095276" y="543547"/>
                  <a:pt x="4530235" y="1344232"/>
                </a:cubicBezTo>
                <a:lnTo>
                  <a:pt x="4543370" y="1371499"/>
                </a:lnTo>
                <a:lnTo>
                  <a:pt x="0" y="1371499"/>
                </a:lnTo>
                <a:lnTo>
                  <a:pt x="13136" y="1344232"/>
                </a:lnTo>
                <a:cubicBezTo>
                  <a:pt x="448094" y="543547"/>
                  <a:pt x="1296413" y="0"/>
                  <a:pt x="2271685" y="0"/>
                </a:cubicBezTo>
                <a:close/>
              </a:path>
            </a:pathLst>
          </a:custGeom>
          <a:noFill/>
          <a:ln>
            <a:solidFill>
              <a:srgbClr val="92ACC4"/>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 name="任意多边形: 形状 3"/>
          <p:cNvSpPr/>
          <p:nvPr userDrawn="1"/>
        </p:nvSpPr>
        <p:spPr>
          <a:xfrm>
            <a:off x="0" y="4908492"/>
            <a:ext cx="5051472" cy="1949509"/>
          </a:xfrm>
          <a:custGeom>
            <a:avLst/>
            <a:gdLst>
              <a:gd name="connsiteX0" fmla="*/ 1539177 w 5051472"/>
              <a:gd name="connsiteY0" fmla="*/ 0 h 1949509"/>
              <a:gd name="connsiteX1" fmla="*/ 4977854 w 5051472"/>
              <a:gd name="connsiteY1" fmla="*/ 1828331 h 1949509"/>
              <a:gd name="connsiteX2" fmla="*/ 5051472 w 5051472"/>
              <a:gd name="connsiteY2" fmla="*/ 1949509 h 1949509"/>
              <a:gd name="connsiteX3" fmla="*/ 0 w 5051472"/>
              <a:gd name="connsiteY3" fmla="*/ 1949509 h 1949509"/>
              <a:gd name="connsiteX4" fmla="*/ 0 w 5051472"/>
              <a:gd name="connsiteY4" fmla="*/ 296319 h 1949509"/>
              <a:gd name="connsiteX5" fmla="*/ 113333 w 5051472"/>
              <a:gd name="connsiteY5" fmla="*/ 251633 h 1949509"/>
              <a:gd name="connsiteX6" fmla="*/ 1539177 w 5051472"/>
              <a:gd name="connsiteY6" fmla="*/ 0 h 19495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51472" h="1949509">
                <a:moveTo>
                  <a:pt x="1539177" y="0"/>
                </a:moveTo>
                <a:cubicBezTo>
                  <a:pt x="2970597" y="0"/>
                  <a:pt x="4232626" y="725247"/>
                  <a:pt x="4977854" y="1828331"/>
                </a:cubicBezTo>
                <a:lnTo>
                  <a:pt x="5051472" y="1949509"/>
                </a:lnTo>
                <a:lnTo>
                  <a:pt x="0" y="1949509"/>
                </a:lnTo>
                <a:lnTo>
                  <a:pt x="0" y="296319"/>
                </a:lnTo>
                <a:lnTo>
                  <a:pt x="113333" y="251633"/>
                </a:lnTo>
                <a:cubicBezTo>
                  <a:pt x="557934" y="88843"/>
                  <a:pt x="1038180" y="0"/>
                  <a:pt x="1539177" y="0"/>
                </a:cubicBezTo>
                <a:close/>
              </a:path>
            </a:pathLst>
          </a:custGeom>
          <a:noFill/>
          <a:ln>
            <a:solidFill>
              <a:srgbClr val="FEE1C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 name="任意多边形: 形状 5"/>
          <p:cNvSpPr/>
          <p:nvPr userDrawn="1"/>
        </p:nvSpPr>
        <p:spPr>
          <a:xfrm>
            <a:off x="7400675" y="5691846"/>
            <a:ext cx="4070180" cy="1166154"/>
          </a:xfrm>
          <a:custGeom>
            <a:avLst/>
            <a:gdLst>
              <a:gd name="connsiteX0" fmla="*/ 2035090 w 4070180"/>
              <a:gd name="connsiteY0" fmla="*/ 0 h 1166154"/>
              <a:gd name="connsiteX1" fmla="*/ 3994705 w 4070180"/>
              <a:gd name="connsiteY1" fmla="*/ 1041919 h 1166154"/>
              <a:gd name="connsiteX2" fmla="*/ 4070180 w 4070180"/>
              <a:gd name="connsiteY2" fmla="*/ 1166154 h 1166154"/>
              <a:gd name="connsiteX3" fmla="*/ 0 w 4070180"/>
              <a:gd name="connsiteY3" fmla="*/ 1166154 h 1166154"/>
              <a:gd name="connsiteX4" fmla="*/ 75475 w 4070180"/>
              <a:gd name="connsiteY4" fmla="*/ 1041919 h 1166154"/>
              <a:gd name="connsiteX5" fmla="*/ 2035090 w 4070180"/>
              <a:gd name="connsiteY5" fmla="*/ 0 h 11661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70180" h="1166154">
                <a:moveTo>
                  <a:pt x="2035090" y="0"/>
                </a:moveTo>
                <a:cubicBezTo>
                  <a:pt x="2850820" y="0"/>
                  <a:pt x="3570018" y="413300"/>
                  <a:pt x="3994705" y="1041919"/>
                </a:cubicBezTo>
                <a:lnTo>
                  <a:pt x="4070180" y="1166154"/>
                </a:lnTo>
                <a:lnTo>
                  <a:pt x="0" y="1166154"/>
                </a:lnTo>
                <a:lnTo>
                  <a:pt x="75475" y="1041919"/>
                </a:lnTo>
                <a:cubicBezTo>
                  <a:pt x="500162" y="413300"/>
                  <a:pt x="1219360" y="0"/>
                  <a:pt x="2035090" y="0"/>
                </a:cubicBezTo>
                <a:close/>
              </a:path>
            </a:pathLst>
          </a:custGeom>
          <a:solidFill>
            <a:srgbClr val="92ACC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0" name="任意多边形: 形状 9"/>
          <p:cNvSpPr/>
          <p:nvPr userDrawn="1"/>
        </p:nvSpPr>
        <p:spPr>
          <a:xfrm>
            <a:off x="3925085" y="6007101"/>
            <a:ext cx="4697431" cy="850901"/>
          </a:xfrm>
          <a:custGeom>
            <a:avLst/>
            <a:gdLst>
              <a:gd name="connsiteX0" fmla="*/ 2348715 w 4697431"/>
              <a:gd name="connsiteY0" fmla="*/ 0 h 850901"/>
              <a:gd name="connsiteX1" fmla="*/ 4683367 w 4697431"/>
              <a:gd name="connsiteY1" fmla="*/ 838118 h 850901"/>
              <a:gd name="connsiteX2" fmla="*/ 4697431 w 4697431"/>
              <a:gd name="connsiteY2" fmla="*/ 850901 h 850901"/>
              <a:gd name="connsiteX3" fmla="*/ 0 w 4697431"/>
              <a:gd name="connsiteY3" fmla="*/ 850901 h 850901"/>
              <a:gd name="connsiteX4" fmla="*/ 14064 w 4697431"/>
              <a:gd name="connsiteY4" fmla="*/ 838118 h 850901"/>
              <a:gd name="connsiteX5" fmla="*/ 2348715 w 4697431"/>
              <a:gd name="connsiteY5" fmla="*/ 0 h 8509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97431" h="850901">
                <a:moveTo>
                  <a:pt x="2348715" y="0"/>
                </a:moveTo>
                <a:cubicBezTo>
                  <a:pt x="3235550" y="0"/>
                  <a:pt x="4048923" y="314529"/>
                  <a:pt x="4683367" y="838118"/>
                </a:cubicBezTo>
                <a:lnTo>
                  <a:pt x="4697431" y="850901"/>
                </a:lnTo>
                <a:lnTo>
                  <a:pt x="0" y="850901"/>
                </a:lnTo>
                <a:lnTo>
                  <a:pt x="14064" y="838118"/>
                </a:lnTo>
                <a:cubicBezTo>
                  <a:pt x="648508" y="314529"/>
                  <a:pt x="1461880" y="0"/>
                  <a:pt x="2348715" y="0"/>
                </a:cubicBezTo>
                <a:close/>
              </a:path>
            </a:pathLst>
          </a:custGeom>
          <a:solidFill>
            <a:srgbClr val="EC958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2" name="任意多边形: 形状 11"/>
          <p:cNvSpPr/>
          <p:nvPr userDrawn="1"/>
        </p:nvSpPr>
        <p:spPr>
          <a:xfrm>
            <a:off x="1" y="5385096"/>
            <a:ext cx="4473999" cy="1472905"/>
          </a:xfrm>
          <a:custGeom>
            <a:avLst/>
            <a:gdLst>
              <a:gd name="connsiteX0" fmla="*/ 1539177 w 4473999"/>
              <a:gd name="connsiteY0" fmla="*/ 0 h 1472905"/>
              <a:gd name="connsiteX1" fmla="*/ 4371359 w 4473999"/>
              <a:gd name="connsiteY1" fmla="*/ 1335648 h 1472905"/>
              <a:gd name="connsiteX2" fmla="*/ 4473999 w 4473999"/>
              <a:gd name="connsiteY2" fmla="*/ 1472905 h 1472905"/>
              <a:gd name="connsiteX3" fmla="*/ 0 w 4473999"/>
              <a:gd name="connsiteY3" fmla="*/ 1472905 h 1472905"/>
              <a:gd name="connsiteX4" fmla="*/ 0 w 4473999"/>
              <a:gd name="connsiteY4" fmla="*/ 338400 h 1472905"/>
              <a:gd name="connsiteX5" fmla="*/ 110531 w 4473999"/>
              <a:gd name="connsiteY5" fmla="*/ 288430 h 1472905"/>
              <a:gd name="connsiteX6" fmla="*/ 1539177 w 4473999"/>
              <a:gd name="connsiteY6" fmla="*/ 0 h 14729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73999" h="1472905">
                <a:moveTo>
                  <a:pt x="1539177" y="0"/>
                </a:moveTo>
                <a:cubicBezTo>
                  <a:pt x="2679393" y="0"/>
                  <a:pt x="3698172" y="519934"/>
                  <a:pt x="4371359" y="1335648"/>
                </a:cubicBezTo>
                <a:lnTo>
                  <a:pt x="4473999" y="1472905"/>
                </a:lnTo>
                <a:lnTo>
                  <a:pt x="0" y="1472905"/>
                </a:lnTo>
                <a:lnTo>
                  <a:pt x="0" y="338400"/>
                </a:lnTo>
                <a:lnTo>
                  <a:pt x="110531" y="288430"/>
                </a:lnTo>
                <a:cubicBezTo>
                  <a:pt x="549639" y="102703"/>
                  <a:pt x="1032414" y="0"/>
                  <a:pt x="1539177" y="0"/>
                </a:cubicBezTo>
                <a:close/>
              </a:path>
            </a:pathLst>
          </a:custGeom>
          <a:solidFill>
            <a:srgbClr val="FEE1C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4" name="任意多边形: 形状 13"/>
          <p:cNvSpPr/>
          <p:nvPr userDrawn="1"/>
        </p:nvSpPr>
        <p:spPr>
          <a:xfrm>
            <a:off x="9226000" y="5691846"/>
            <a:ext cx="2966000" cy="1166155"/>
          </a:xfrm>
          <a:custGeom>
            <a:avLst/>
            <a:gdLst>
              <a:gd name="connsiteX0" fmla="*/ 2035090 w 2966000"/>
              <a:gd name="connsiteY0" fmla="*/ 0 h 1166155"/>
              <a:gd name="connsiteX1" fmla="*/ 2954960 w 2966000"/>
              <a:gd name="connsiteY1" fmla="*/ 185713 h 1166155"/>
              <a:gd name="connsiteX2" fmla="*/ 2966000 w 2966000"/>
              <a:gd name="connsiteY2" fmla="*/ 191032 h 1166155"/>
              <a:gd name="connsiteX3" fmla="*/ 2966000 w 2966000"/>
              <a:gd name="connsiteY3" fmla="*/ 1166155 h 1166155"/>
              <a:gd name="connsiteX4" fmla="*/ 0 w 2966000"/>
              <a:gd name="connsiteY4" fmla="*/ 1166155 h 1166155"/>
              <a:gd name="connsiteX5" fmla="*/ 75475 w 2966000"/>
              <a:gd name="connsiteY5" fmla="*/ 1041919 h 1166155"/>
              <a:gd name="connsiteX6" fmla="*/ 2035090 w 2966000"/>
              <a:gd name="connsiteY6" fmla="*/ 0 h 1166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66000" h="1166155">
                <a:moveTo>
                  <a:pt x="2035090" y="0"/>
                </a:moveTo>
                <a:cubicBezTo>
                  <a:pt x="2361382" y="0"/>
                  <a:pt x="2672229" y="66128"/>
                  <a:pt x="2954960" y="185713"/>
                </a:cubicBezTo>
                <a:lnTo>
                  <a:pt x="2966000" y="191032"/>
                </a:lnTo>
                <a:lnTo>
                  <a:pt x="2966000" y="1166155"/>
                </a:lnTo>
                <a:lnTo>
                  <a:pt x="0" y="1166155"/>
                </a:lnTo>
                <a:lnTo>
                  <a:pt x="75475" y="1041919"/>
                </a:lnTo>
                <a:cubicBezTo>
                  <a:pt x="500162" y="413300"/>
                  <a:pt x="1219360" y="0"/>
                  <a:pt x="2035090" y="0"/>
                </a:cubicBezTo>
                <a:close/>
              </a:path>
            </a:pathLst>
          </a:custGeom>
          <a:solidFill>
            <a:srgbClr val="FEE1C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6" name="任意多边形: 形状 15"/>
          <p:cNvSpPr/>
          <p:nvPr userDrawn="1"/>
        </p:nvSpPr>
        <p:spPr>
          <a:xfrm>
            <a:off x="1" y="5154018"/>
            <a:ext cx="4762223" cy="1703983"/>
          </a:xfrm>
          <a:custGeom>
            <a:avLst/>
            <a:gdLst>
              <a:gd name="connsiteX0" fmla="*/ 1539177 w 4762223"/>
              <a:gd name="connsiteY0" fmla="*/ 0 h 1703983"/>
              <a:gd name="connsiteX1" fmla="*/ 4549669 w 4762223"/>
              <a:gd name="connsiteY1" fmla="*/ 1419739 h 1703983"/>
              <a:gd name="connsiteX2" fmla="*/ 4762223 w 4762223"/>
              <a:gd name="connsiteY2" fmla="*/ 1703983 h 1703983"/>
              <a:gd name="connsiteX3" fmla="*/ 0 w 4762223"/>
              <a:gd name="connsiteY3" fmla="*/ 1703983 h 1703983"/>
              <a:gd name="connsiteX4" fmla="*/ 0 w 4762223"/>
              <a:gd name="connsiteY4" fmla="*/ 315896 h 1703983"/>
              <a:gd name="connsiteX5" fmla="*/ 20585 w 4762223"/>
              <a:gd name="connsiteY5" fmla="*/ 306590 h 1703983"/>
              <a:gd name="connsiteX6" fmla="*/ 1539177 w 4762223"/>
              <a:gd name="connsiteY6" fmla="*/ 0 h 17039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762223" h="1703983">
                <a:moveTo>
                  <a:pt x="1539177" y="0"/>
                </a:moveTo>
                <a:cubicBezTo>
                  <a:pt x="2751180" y="0"/>
                  <a:pt x="3834099" y="552669"/>
                  <a:pt x="4549669" y="1419739"/>
                </a:cubicBezTo>
                <a:lnTo>
                  <a:pt x="4762223" y="1703983"/>
                </a:lnTo>
                <a:lnTo>
                  <a:pt x="0" y="1703983"/>
                </a:lnTo>
                <a:lnTo>
                  <a:pt x="0" y="315896"/>
                </a:lnTo>
                <a:lnTo>
                  <a:pt x="20585" y="306590"/>
                </a:lnTo>
                <a:cubicBezTo>
                  <a:pt x="487340" y="109170"/>
                  <a:pt x="1000510" y="0"/>
                  <a:pt x="1539177" y="0"/>
                </a:cubicBezTo>
                <a:close/>
              </a:path>
            </a:pathLst>
          </a:custGeom>
          <a:noFill/>
          <a:ln>
            <a:solidFill>
              <a:srgbClr val="FEE1C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grpSp>
        <p:nvGrpSpPr>
          <p:cNvPr id="3" name="组合 2"/>
          <p:cNvGrpSpPr/>
          <p:nvPr userDrawn="1"/>
        </p:nvGrpSpPr>
        <p:grpSpPr>
          <a:xfrm>
            <a:off x="0" y="4908492"/>
            <a:ext cx="8622516" cy="1949510"/>
            <a:chOff x="0" y="4908492"/>
            <a:chExt cx="8622516" cy="1949510"/>
          </a:xfrm>
        </p:grpSpPr>
        <p:sp>
          <p:nvSpPr>
            <p:cNvPr id="4" name="任意多边形: 形状 3"/>
            <p:cNvSpPr/>
            <p:nvPr/>
          </p:nvSpPr>
          <p:spPr>
            <a:xfrm>
              <a:off x="0" y="4908492"/>
              <a:ext cx="5051472" cy="1949509"/>
            </a:xfrm>
            <a:custGeom>
              <a:avLst/>
              <a:gdLst>
                <a:gd name="connsiteX0" fmla="*/ 1539177 w 5051472"/>
                <a:gd name="connsiteY0" fmla="*/ 0 h 1949509"/>
                <a:gd name="connsiteX1" fmla="*/ 4977854 w 5051472"/>
                <a:gd name="connsiteY1" fmla="*/ 1828331 h 1949509"/>
                <a:gd name="connsiteX2" fmla="*/ 5051472 w 5051472"/>
                <a:gd name="connsiteY2" fmla="*/ 1949509 h 1949509"/>
                <a:gd name="connsiteX3" fmla="*/ 0 w 5051472"/>
                <a:gd name="connsiteY3" fmla="*/ 1949509 h 1949509"/>
                <a:gd name="connsiteX4" fmla="*/ 0 w 5051472"/>
                <a:gd name="connsiteY4" fmla="*/ 296319 h 1949509"/>
                <a:gd name="connsiteX5" fmla="*/ 113333 w 5051472"/>
                <a:gd name="connsiteY5" fmla="*/ 251633 h 1949509"/>
                <a:gd name="connsiteX6" fmla="*/ 1539177 w 5051472"/>
                <a:gd name="connsiteY6" fmla="*/ 0 h 19495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51472" h="1949509">
                  <a:moveTo>
                    <a:pt x="1539177" y="0"/>
                  </a:moveTo>
                  <a:cubicBezTo>
                    <a:pt x="2970597" y="0"/>
                    <a:pt x="4232626" y="725247"/>
                    <a:pt x="4977854" y="1828331"/>
                  </a:cubicBezTo>
                  <a:lnTo>
                    <a:pt x="5051472" y="1949509"/>
                  </a:lnTo>
                  <a:lnTo>
                    <a:pt x="0" y="1949509"/>
                  </a:lnTo>
                  <a:lnTo>
                    <a:pt x="0" y="296319"/>
                  </a:lnTo>
                  <a:lnTo>
                    <a:pt x="113333" y="251633"/>
                  </a:lnTo>
                  <a:cubicBezTo>
                    <a:pt x="557934" y="88843"/>
                    <a:pt x="1038180" y="0"/>
                    <a:pt x="1539177" y="0"/>
                  </a:cubicBezTo>
                  <a:close/>
                </a:path>
              </a:pathLst>
            </a:custGeom>
            <a:noFill/>
            <a:ln>
              <a:solidFill>
                <a:srgbClr val="92ACC4"/>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 name="任意多边形: 形状 4"/>
            <p:cNvSpPr/>
            <p:nvPr/>
          </p:nvSpPr>
          <p:spPr>
            <a:xfrm>
              <a:off x="3925085" y="6007101"/>
              <a:ext cx="4697431" cy="850901"/>
            </a:xfrm>
            <a:custGeom>
              <a:avLst/>
              <a:gdLst>
                <a:gd name="connsiteX0" fmla="*/ 2348715 w 4697431"/>
                <a:gd name="connsiteY0" fmla="*/ 0 h 850901"/>
                <a:gd name="connsiteX1" fmla="*/ 4683367 w 4697431"/>
                <a:gd name="connsiteY1" fmla="*/ 838118 h 850901"/>
                <a:gd name="connsiteX2" fmla="*/ 4697431 w 4697431"/>
                <a:gd name="connsiteY2" fmla="*/ 850901 h 850901"/>
                <a:gd name="connsiteX3" fmla="*/ 0 w 4697431"/>
                <a:gd name="connsiteY3" fmla="*/ 850901 h 850901"/>
                <a:gd name="connsiteX4" fmla="*/ 14064 w 4697431"/>
                <a:gd name="connsiteY4" fmla="*/ 838118 h 850901"/>
                <a:gd name="connsiteX5" fmla="*/ 2348715 w 4697431"/>
                <a:gd name="connsiteY5" fmla="*/ 0 h 8509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97431" h="850901">
                  <a:moveTo>
                    <a:pt x="2348715" y="0"/>
                  </a:moveTo>
                  <a:cubicBezTo>
                    <a:pt x="3235550" y="0"/>
                    <a:pt x="4048923" y="314529"/>
                    <a:pt x="4683367" y="838118"/>
                  </a:cubicBezTo>
                  <a:lnTo>
                    <a:pt x="4697431" y="850901"/>
                  </a:lnTo>
                  <a:lnTo>
                    <a:pt x="0" y="850901"/>
                  </a:lnTo>
                  <a:lnTo>
                    <a:pt x="14064" y="838118"/>
                  </a:lnTo>
                  <a:cubicBezTo>
                    <a:pt x="648508" y="314529"/>
                    <a:pt x="1461880" y="0"/>
                    <a:pt x="2348715" y="0"/>
                  </a:cubicBezTo>
                  <a:close/>
                </a:path>
              </a:pathLst>
            </a:custGeom>
            <a:solidFill>
              <a:srgbClr val="FEE1C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 name="任意多边形: 形状 5"/>
            <p:cNvSpPr/>
            <p:nvPr/>
          </p:nvSpPr>
          <p:spPr>
            <a:xfrm>
              <a:off x="1" y="5385096"/>
              <a:ext cx="4473999" cy="1472905"/>
            </a:xfrm>
            <a:custGeom>
              <a:avLst/>
              <a:gdLst>
                <a:gd name="connsiteX0" fmla="*/ 1539177 w 4473999"/>
                <a:gd name="connsiteY0" fmla="*/ 0 h 1472905"/>
                <a:gd name="connsiteX1" fmla="*/ 4371359 w 4473999"/>
                <a:gd name="connsiteY1" fmla="*/ 1335648 h 1472905"/>
                <a:gd name="connsiteX2" fmla="*/ 4473999 w 4473999"/>
                <a:gd name="connsiteY2" fmla="*/ 1472905 h 1472905"/>
                <a:gd name="connsiteX3" fmla="*/ 0 w 4473999"/>
                <a:gd name="connsiteY3" fmla="*/ 1472905 h 1472905"/>
                <a:gd name="connsiteX4" fmla="*/ 0 w 4473999"/>
                <a:gd name="connsiteY4" fmla="*/ 338400 h 1472905"/>
                <a:gd name="connsiteX5" fmla="*/ 110531 w 4473999"/>
                <a:gd name="connsiteY5" fmla="*/ 288430 h 1472905"/>
                <a:gd name="connsiteX6" fmla="*/ 1539177 w 4473999"/>
                <a:gd name="connsiteY6" fmla="*/ 0 h 14729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73999" h="1472905">
                  <a:moveTo>
                    <a:pt x="1539177" y="0"/>
                  </a:moveTo>
                  <a:cubicBezTo>
                    <a:pt x="2679393" y="0"/>
                    <a:pt x="3698172" y="519934"/>
                    <a:pt x="4371359" y="1335648"/>
                  </a:cubicBezTo>
                  <a:lnTo>
                    <a:pt x="4473999" y="1472905"/>
                  </a:lnTo>
                  <a:lnTo>
                    <a:pt x="0" y="1472905"/>
                  </a:lnTo>
                  <a:lnTo>
                    <a:pt x="0" y="338400"/>
                  </a:lnTo>
                  <a:lnTo>
                    <a:pt x="110531" y="288430"/>
                  </a:lnTo>
                  <a:cubicBezTo>
                    <a:pt x="549639" y="102703"/>
                    <a:pt x="1032414" y="0"/>
                    <a:pt x="1539177" y="0"/>
                  </a:cubicBezTo>
                  <a:close/>
                </a:path>
              </a:pathLst>
            </a:custGeom>
            <a:solidFill>
              <a:srgbClr val="92ACC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 name="任意多边形: 形状 6"/>
            <p:cNvSpPr/>
            <p:nvPr/>
          </p:nvSpPr>
          <p:spPr>
            <a:xfrm>
              <a:off x="1" y="5154018"/>
              <a:ext cx="4762223" cy="1703983"/>
            </a:xfrm>
            <a:custGeom>
              <a:avLst/>
              <a:gdLst>
                <a:gd name="connsiteX0" fmla="*/ 1539177 w 4762223"/>
                <a:gd name="connsiteY0" fmla="*/ 0 h 1703983"/>
                <a:gd name="connsiteX1" fmla="*/ 4549669 w 4762223"/>
                <a:gd name="connsiteY1" fmla="*/ 1419739 h 1703983"/>
                <a:gd name="connsiteX2" fmla="*/ 4762223 w 4762223"/>
                <a:gd name="connsiteY2" fmla="*/ 1703983 h 1703983"/>
                <a:gd name="connsiteX3" fmla="*/ 0 w 4762223"/>
                <a:gd name="connsiteY3" fmla="*/ 1703983 h 1703983"/>
                <a:gd name="connsiteX4" fmla="*/ 0 w 4762223"/>
                <a:gd name="connsiteY4" fmla="*/ 315896 h 1703983"/>
                <a:gd name="connsiteX5" fmla="*/ 20585 w 4762223"/>
                <a:gd name="connsiteY5" fmla="*/ 306590 h 1703983"/>
                <a:gd name="connsiteX6" fmla="*/ 1539177 w 4762223"/>
                <a:gd name="connsiteY6" fmla="*/ 0 h 17039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762223" h="1703983">
                  <a:moveTo>
                    <a:pt x="1539177" y="0"/>
                  </a:moveTo>
                  <a:cubicBezTo>
                    <a:pt x="2751180" y="0"/>
                    <a:pt x="3834099" y="552669"/>
                    <a:pt x="4549669" y="1419739"/>
                  </a:cubicBezTo>
                  <a:lnTo>
                    <a:pt x="4762223" y="1703983"/>
                  </a:lnTo>
                  <a:lnTo>
                    <a:pt x="0" y="1703983"/>
                  </a:lnTo>
                  <a:lnTo>
                    <a:pt x="0" y="315896"/>
                  </a:lnTo>
                  <a:lnTo>
                    <a:pt x="20585" y="306590"/>
                  </a:lnTo>
                  <a:cubicBezTo>
                    <a:pt x="487340" y="109170"/>
                    <a:pt x="1000510" y="0"/>
                    <a:pt x="1539177" y="0"/>
                  </a:cubicBezTo>
                  <a:close/>
                </a:path>
              </a:pathLst>
            </a:custGeom>
            <a:noFill/>
            <a:ln>
              <a:solidFill>
                <a:srgbClr val="92ACC4"/>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sp>
        <p:nvSpPr>
          <p:cNvPr id="9" name="任意多边形: 形状 8"/>
          <p:cNvSpPr/>
          <p:nvPr userDrawn="1"/>
        </p:nvSpPr>
        <p:spPr>
          <a:xfrm>
            <a:off x="8305800" y="5330048"/>
            <a:ext cx="3886200" cy="1527954"/>
          </a:xfrm>
          <a:custGeom>
            <a:avLst/>
            <a:gdLst>
              <a:gd name="connsiteX0" fmla="*/ 2035090 w 2966000"/>
              <a:gd name="connsiteY0" fmla="*/ 0 h 1166155"/>
              <a:gd name="connsiteX1" fmla="*/ 2954960 w 2966000"/>
              <a:gd name="connsiteY1" fmla="*/ 185713 h 1166155"/>
              <a:gd name="connsiteX2" fmla="*/ 2966000 w 2966000"/>
              <a:gd name="connsiteY2" fmla="*/ 191032 h 1166155"/>
              <a:gd name="connsiteX3" fmla="*/ 2966000 w 2966000"/>
              <a:gd name="connsiteY3" fmla="*/ 1166155 h 1166155"/>
              <a:gd name="connsiteX4" fmla="*/ 0 w 2966000"/>
              <a:gd name="connsiteY4" fmla="*/ 1166155 h 1166155"/>
              <a:gd name="connsiteX5" fmla="*/ 75475 w 2966000"/>
              <a:gd name="connsiteY5" fmla="*/ 1041919 h 1166155"/>
              <a:gd name="connsiteX6" fmla="*/ 2035090 w 2966000"/>
              <a:gd name="connsiteY6" fmla="*/ 0 h 1166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66000" h="1166155">
                <a:moveTo>
                  <a:pt x="2035090" y="0"/>
                </a:moveTo>
                <a:cubicBezTo>
                  <a:pt x="2361382" y="0"/>
                  <a:pt x="2672229" y="66128"/>
                  <a:pt x="2954960" y="185713"/>
                </a:cubicBezTo>
                <a:lnTo>
                  <a:pt x="2966000" y="191032"/>
                </a:lnTo>
                <a:lnTo>
                  <a:pt x="2966000" y="1166155"/>
                </a:lnTo>
                <a:lnTo>
                  <a:pt x="0" y="1166155"/>
                </a:lnTo>
                <a:lnTo>
                  <a:pt x="75475" y="1041919"/>
                </a:lnTo>
                <a:cubicBezTo>
                  <a:pt x="500162" y="413300"/>
                  <a:pt x="1219360" y="0"/>
                  <a:pt x="2035090" y="0"/>
                </a:cubicBezTo>
                <a:close/>
              </a:path>
            </a:pathLst>
          </a:custGeom>
          <a:solidFill>
            <a:srgbClr val="ED948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节标题">
    <p:spTree>
      <p:nvGrpSpPr>
        <p:cNvPr id="1" name=""/>
        <p:cNvGrpSpPr/>
        <p:nvPr/>
      </p:nvGrpSpPr>
      <p:grpSpPr>
        <a:xfrm>
          <a:off x="0" y="0"/>
          <a:ext cx="0" cy="0"/>
          <a:chOff x="0" y="0"/>
          <a:chExt cx="0" cy="0"/>
        </a:xfrm>
      </p:grpSpPr>
      <p:grpSp>
        <p:nvGrpSpPr>
          <p:cNvPr id="6" name="组合 5"/>
          <p:cNvGrpSpPr/>
          <p:nvPr userDrawn="1"/>
        </p:nvGrpSpPr>
        <p:grpSpPr>
          <a:xfrm flipV="1">
            <a:off x="7645399" y="0"/>
            <a:ext cx="3825455" cy="591202"/>
            <a:chOff x="3925085" y="5691846"/>
            <a:chExt cx="7545770" cy="1166156"/>
          </a:xfrm>
        </p:grpSpPr>
        <p:sp>
          <p:nvSpPr>
            <p:cNvPr id="3" name="任意多边形: 形状 2"/>
            <p:cNvSpPr/>
            <p:nvPr userDrawn="1"/>
          </p:nvSpPr>
          <p:spPr>
            <a:xfrm>
              <a:off x="7400675" y="5691846"/>
              <a:ext cx="4070180" cy="1166154"/>
            </a:xfrm>
            <a:custGeom>
              <a:avLst/>
              <a:gdLst>
                <a:gd name="connsiteX0" fmla="*/ 2035090 w 4070180"/>
                <a:gd name="connsiteY0" fmla="*/ 0 h 1166154"/>
                <a:gd name="connsiteX1" fmla="*/ 3994705 w 4070180"/>
                <a:gd name="connsiteY1" fmla="*/ 1041919 h 1166154"/>
                <a:gd name="connsiteX2" fmla="*/ 4070180 w 4070180"/>
                <a:gd name="connsiteY2" fmla="*/ 1166154 h 1166154"/>
                <a:gd name="connsiteX3" fmla="*/ 0 w 4070180"/>
                <a:gd name="connsiteY3" fmla="*/ 1166154 h 1166154"/>
                <a:gd name="connsiteX4" fmla="*/ 75475 w 4070180"/>
                <a:gd name="connsiteY4" fmla="*/ 1041919 h 1166154"/>
                <a:gd name="connsiteX5" fmla="*/ 2035090 w 4070180"/>
                <a:gd name="connsiteY5" fmla="*/ 0 h 11661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70180" h="1166154">
                  <a:moveTo>
                    <a:pt x="2035090" y="0"/>
                  </a:moveTo>
                  <a:cubicBezTo>
                    <a:pt x="2850820" y="0"/>
                    <a:pt x="3570018" y="413300"/>
                    <a:pt x="3994705" y="1041919"/>
                  </a:cubicBezTo>
                  <a:lnTo>
                    <a:pt x="4070180" y="1166154"/>
                  </a:lnTo>
                  <a:lnTo>
                    <a:pt x="0" y="1166154"/>
                  </a:lnTo>
                  <a:lnTo>
                    <a:pt x="75475" y="1041919"/>
                  </a:lnTo>
                  <a:cubicBezTo>
                    <a:pt x="500162" y="413300"/>
                    <a:pt x="1219360" y="0"/>
                    <a:pt x="2035090" y="0"/>
                  </a:cubicBezTo>
                  <a:close/>
                </a:path>
              </a:pathLst>
            </a:custGeom>
            <a:solidFill>
              <a:srgbClr val="92ACC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 name="任意多边形: 形状 4"/>
            <p:cNvSpPr/>
            <p:nvPr userDrawn="1"/>
          </p:nvSpPr>
          <p:spPr>
            <a:xfrm>
              <a:off x="3925085" y="6007101"/>
              <a:ext cx="4697431" cy="850901"/>
            </a:xfrm>
            <a:custGeom>
              <a:avLst/>
              <a:gdLst>
                <a:gd name="connsiteX0" fmla="*/ 2348715 w 4697431"/>
                <a:gd name="connsiteY0" fmla="*/ 0 h 850901"/>
                <a:gd name="connsiteX1" fmla="*/ 4683367 w 4697431"/>
                <a:gd name="connsiteY1" fmla="*/ 838118 h 850901"/>
                <a:gd name="connsiteX2" fmla="*/ 4697431 w 4697431"/>
                <a:gd name="connsiteY2" fmla="*/ 850901 h 850901"/>
                <a:gd name="connsiteX3" fmla="*/ 0 w 4697431"/>
                <a:gd name="connsiteY3" fmla="*/ 850901 h 850901"/>
                <a:gd name="connsiteX4" fmla="*/ 14064 w 4697431"/>
                <a:gd name="connsiteY4" fmla="*/ 838118 h 850901"/>
                <a:gd name="connsiteX5" fmla="*/ 2348715 w 4697431"/>
                <a:gd name="connsiteY5" fmla="*/ 0 h 8509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97431" h="850901">
                  <a:moveTo>
                    <a:pt x="2348715" y="0"/>
                  </a:moveTo>
                  <a:cubicBezTo>
                    <a:pt x="3235550" y="0"/>
                    <a:pt x="4048923" y="314529"/>
                    <a:pt x="4683367" y="838118"/>
                  </a:cubicBezTo>
                  <a:lnTo>
                    <a:pt x="4697431" y="850901"/>
                  </a:lnTo>
                  <a:lnTo>
                    <a:pt x="0" y="850901"/>
                  </a:lnTo>
                  <a:lnTo>
                    <a:pt x="14064" y="838118"/>
                  </a:lnTo>
                  <a:cubicBezTo>
                    <a:pt x="648508" y="314529"/>
                    <a:pt x="1461880" y="0"/>
                    <a:pt x="2348715" y="0"/>
                  </a:cubicBezTo>
                  <a:close/>
                </a:path>
              </a:pathLst>
            </a:custGeom>
            <a:solidFill>
              <a:srgbClr val="EC958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sp>
        <p:nvSpPr>
          <p:cNvPr id="8" name="任意多边形: 形状 7"/>
          <p:cNvSpPr/>
          <p:nvPr userDrawn="1"/>
        </p:nvSpPr>
        <p:spPr>
          <a:xfrm flipV="1">
            <a:off x="10998200" y="-1"/>
            <a:ext cx="1193800" cy="469371"/>
          </a:xfrm>
          <a:custGeom>
            <a:avLst/>
            <a:gdLst>
              <a:gd name="connsiteX0" fmla="*/ 2035090 w 2966000"/>
              <a:gd name="connsiteY0" fmla="*/ 0 h 1166155"/>
              <a:gd name="connsiteX1" fmla="*/ 2954960 w 2966000"/>
              <a:gd name="connsiteY1" fmla="*/ 185713 h 1166155"/>
              <a:gd name="connsiteX2" fmla="*/ 2966000 w 2966000"/>
              <a:gd name="connsiteY2" fmla="*/ 191032 h 1166155"/>
              <a:gd name="connsiteX3" fmla="*/ 2966000 w 2966000"/>
              <a:gd name="connsiteY3" fmla="*/ 1166155 h 1166155"/>
              <a:gd name="connsiteX4" fmla="*/ 0 w 2966000"/>
              <a:gd name="connsiteY4" fmla="*/ 1166155 h 1166155"/>
              <a:gd name="connsiteX5" fmla="*/ 75475 w 2966000"/>
              <a:gd name="connsiteY5" fmla="*/ 1041919 h 1166155"/>
              <a:gd name="connsiteX6" fmla="*/ 2035090 w 2966000"/>
              <a:gd name="connsiteY6" fmla="*/ 0 h 1166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66000" h="1166155">
                <a:moveTo>
                  <a:pt x="2035090" y="0"/>
                </a:moveTo>
                <a:cubicBezTo>
                  <a:pt x="2361382" y="0"/>
                  <a:pt x="2672229" y="66128"/>
                  <a:pt x="2954960" y="185713"/>
                </a:cubicBezTo>
                <a:lnTo>
                  <a:pt x="2966000" y="191032"/>
                </a:lnTo>
                <a:lnTo>
                  <a:pt x="2966000" y="1166155"/>
                </a:lnTo>
                <a:lnTo>
                  <a:pt x="0" y="1166155"/>
                </a:lnTo>
                <a:lnTo>
                  <a:pt x="75475" y="1041919"/>
                </a:lnTo>
                <a:cubicBezTo>
                  <a:pt x="500162" y="413300"/>
                  <a:pt x="1219360" y="0"/>
                  <a:pt x="2035090" y="0"/>
                </a:cubicBezTo>
                <a:close/>
              </a:path>
            </a:pathLst>
          </a:custGeom>
          <a:solidFill>
            <a:srgbClr val="FEE1C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CABDED9E-05E0-45D4-994D-C946945437FA}"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2A68E1A-D078-4992-8AFF-D45AEE0CAFAC}"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CABDED9E-05E0-45D4-994D-C946945437FA}"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2A68E1A-D078-4992-8AFF-D45AEE0CAFAC}"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CABDED9E-05E0-45D4-994D-C946945437FA}"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2A68E1A-D078-4992-8AFF-D45AEE0CAFAC}"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CABDED9E-05E0-45D4-994D-C946945437FA}"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2A68E1A-D078-4992-8AFF-D45AEE0CAFAC}"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CABDED9E-05E0-45D4-994D-C946945437FA}"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2A68E1A-D078-4992-8AFF-D45AEE0CAFAC}"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ABDED9E-05E0-45D4-994D-C946945437FA}"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2A68E1A-D078-4992-8AFF-D45AEE0CAFAC}"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CABDED9E-05E0-45D4-994D-C946945437FA}"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2A68E1A-D078-4992-8AFF-D45AEE0CAFAC}"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CABDED9E-05E0-45D4-994D-C946945437FA}"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2A68E1A-D078-4992-8AFF-D45AEE0CAFAC}"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59667A"/>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ABDED9E-05E0-45D4-994D-C946945437FA}"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A68E1A-D078-4992-8AFF-D45AEE0CAFAC}"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4" Type="http://schemas.openxmlformats.org/officeDocument/2006/relationships/slideLayout" Target="../slideLayouts/slideLayout14.xml"/><Relationship Id="rId3" Type="http://schemas.openxmlformats.org/officeDocument/2006/relationships/tags" Target="../tags/tag4.xml"/><Relationship Id="rId2" Type="http://schemas.openxmlformats.org/officeDocument/2006/relationships/image" Target="../media/image4.jpeg"/><Relationship Id="rId1" Type="http://schemas.openxmlformats.org/officeDocument/2006/relationships/image" Target="../media/image3.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ags" Target="../tags/tag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ags" Target="../tags/tag6.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ags" Target="../tags/tag7.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chart" Target="../charts/chart2.xml"/><Relationship Id="rId1" Type="http://schemas.openxmlformats.org/officeDocument/2006/relationships/chart" Target="../charts/char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5.jpe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5.jpe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5.jpe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5.jpe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14.xml"/><Relationship Id="rId3" Type="http://schemas.openxmlformats.org/officeDocument/2006/relationships/tags" Target="../tags/tag1.xml"/><Relationship Id="rId2" Type="http://schemas.openxmlformats.org/officeDocument/2006/relationships/image" Target="../media/image2.jpeg"/><Relationship Id="rId1" Type="http://schemas.openxmlformats.org/officeDocument/2006/relationships/image" Target="../media/image1.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ags" Target="../tags/tag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ags" Target="../tags/tag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hyperlink" Target="https://snap.stanford.edu/data/"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2425700" y="2761849"/>
            <a:ext cx="7340600" cy="553720"/>
          </a:xfrm>
          <a:prstGeom prst="rect">
            <a:avLst/>
          </a:prstGeom>
          <a:noFill/>
        </p:spPr>
        <p:txBody>
          <a:bodyPr vert="horz" wrap="square" lIns="0" tIns="0" rIns="0" bIns="0" rtlCol="0">
            <a:spAutoFit/>
          </a:bodyPr>
          <a:lstStyle/>
          <a:p>
            <a:pPr lvl="0" algn="dist">
              <a:defRPr/>
            </a:pPr>
            <a:r>
              <a:rPr lang="zh-CN" altLang="en-US" sz="3600" dirty="0">
                <a:solidFill>
                  <a:schemeClr val="bg1"/>
                </a:solidFill>
                <a:latin typeface="微软雅黑 Light" panose="020B0502040204020203" pitchFamily="34" charset="-122"/>
                <a:ea typeface="微软雅黑 Light" panose="020B0502040204020203" pitchFamily="34" charset="-122"/>
              </a:rPr>
              <a:t>对图的深度优先遍历的并行实现</a:t>
            </a:r>
            <a:endParaRPr lang="zh-CN" altLang="en-US" sz="3600" dirty="0">
              <a:solidFill>
                <a:schemeClr val="bg1"/>
              </a:solidFill>
              <a:latin typeface="微软雅黑 Light" panose="020B0502040204020203" pitchFamily="34" charset="-122"/>
              <a:ea typeface="微软雅黑 Light" panose="020B0502040204020203" pitchFamily="34" charset="-122"/>
            </a:endParaRPr>
          </a:p>
        </p:txBody>
      </p:sp>
      <p:sp>
        <p:nvSpPr>
          <p:cNvPr id="11" name="矩形: 圆角 10"/>
          <p:cNvSpPr/>
          <p:nvPr/>
        </p:nvSpPr>
        <p:spPr>
          <a:xfrm>
            <a:off x="4836724" y="5025727"/>
            <a:ext cx="2556000" cy="338554"/>
          </a:xfrm>
          <a:prstGeom prst="roundRect">
            <a:avLst>
              <a:gd name="adj" fmla="val 50000"/>
            </a:avLst>
          </a:prstGeom>
          <a:solidFill>
            <a:srgbClr val="ED94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2" name="矩形: 圆角 11"/>
          <p:cNvSpPr/>
          <p:nvPr/>
        </p:nvSpPr>
        <p:spPr>
          <a:xfrm>
            <a:off x="2110740" y="4274820"/>
            <a:ext cx="8147685" cy="338455"/>
          </a:xfrm>
          <a:prstGeom prst="roundRect">
            <a:avLst>
              <a:gd name="adj" fmla="val 50000"/>
            </a:avLst>
          </a:prstGeom>
          <a:solidFill>
            <a:srgbClr val="ED94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4" name="文本框 13"/>
          <p:cNvSpPr txBox="1"/>
          <p:nvPr/>
        </p:nvSpPr>
        <p:spPr>
          <a:xfrm>
            <a:off x="2301875" y="4305935"/>
            <a:ext cx="7625715" cy="276860"/>
          </a:xfrm>
          <a:prstGeom prst="rect">
            <a:avLst/>
          </a:prstGeom>
          <a:noFill/>
        </p:spPr>
        <p:txBody>
          <a:bodyPr wrap="square" lIns="0" tIns="0" rIns="0" bIns="0" rtlCol="0">
            <a:spAutoFit/>
          </a:bodyPr>
          <a:lstStyle/>
          <a:p>
            <a:pPr marL="285750" marR="0" lvl="0" indent="-285750"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kumimoji="0" lang="zh-CN" altLang="en-US" b="0" i="0" u="none" strike="noStrike" kern="1200" cap="none" spc="0" normalizeH="0" baseline="0" noProof="0" dirty="0">
                <a:ln>
                  <a:noFill/>
                </a:ln>
                <a:solidFill>
                  <a:schemeClr val="bg1"/>
                </a:solidFill>
                <a:effectLst/>
                <a:uLnTx/>
                <a:uFillTx/>
                <a:latin typeface="微软雅黑 Light" panose="020B0502040204020203" pitchFamily="34" charset="-122"/>
                <a:ea typeface="微软雅黑 Light" panose="020B0502040204020203" pitchFamily="34" charset="-122"/>
              </a:rPr>
              <a:t>答辩人：多杰尖参、姚宇、莫康龙、裴文博、宋子荣、洪智骏、斗格才让</a:t>
            </a:r>
            <a:endParaRPr kumimoji="0" lang="zh-CN" altLang="en-US" b="0" i="0" u="none" strike="noStrike" kern="1200" cap="none" spc="0" normalizeH="0" baseline="0" noProof="0" dirty="0">
              <a:ln>
                <a:noFill/>
              </a:ln>
              <a:solidFill>
                <a:schemeClr val="bg1"/>
              </a:solidFill>
              <a:effectLst/>
              <a:uLnTx/>
              <a:uFillTx/>
              <a:latin typeface="微软雅黑 Light" panose="020B0502040204020203" pitchFamily="34" charset="-122"/>
              <a:ea typeface="微软雅黑 Light" panose="020B0502040204020203" pitchFamily="34" charset="-122"/>
            </a:endParaRPr>
          </a:p>
        </p:txBody>
      </p:sp>
      <p:sp>
        <p:nvSpPr>
          <p:cNvPr id="15" name="文本框 14"/>
          <p:cNvSpPr txBox="1"/>
          <p:nvPr/>
        </p:nvSpPr>
        <p:spPr>
          <a:xfrm>
            <a:off x="4919691" y="5056505"/>
            <a:ext cx="2287814" cy="276860"/>
          </a:xfrm>
          <a:prstGeom prst="rect">
            <a:avLst/>
          </a:prstGeom>
          <a:noFill/>
        </p:spPr>
        <p:txBody>
          <a:bodyPr wrap="square" lIns="0" tIns="0" rIns="0" bIns="0" rtlCol="0">
            <a:spAutoFit/>
          </a:bodyPr>
          <a:lstStyle/>
          <a:p>
            <a:pPr marL="285750" marR="0" lvl="0" indent="-285750"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kumimoji="0" lang="zh-CN" altLang="en-US" b="0" i="0" u="none" strike="noStrike" kern="1200" cap="none" spc="0" normalizeH="0" baseline="0" noProof="0" dirty="0">
                <a:ln>
                  <a:noFill/>
                </a:ln>
                <a:solidFill>
                  <a:schemeClr val="bg1"/>
                </a:solidFill>
                <a:effectLst/>
                <a:uLnTx/>
                <a:uFillTx/>
                <a:latin typeface="微软雅黑 Light" panose="020B0502040204020203" pitchFamily="34" charset="-122"/>
                <a:ea typeface="微软雅黑 Light" panose="020B0502040204020203" pitchFamily="34" charset="-122"/>
              </a:rPr>
              <a:t>指导老师</a:t>
            </a:r>
            <a:r>
              <a:rPr lang="zh-CN" altLang="en-US" dirty="0">
                <a:solidFill>
                  <a:schemeClr val="bg1"/>
                </a:solidFill>
                <a:latin typeface="微软雅黑 Light" panose="020B0502040204020203" pitchFamily="34" charset="-122"/>
                <a:ea typeface="微软雅黑 Light" panose="020B0502040204020203" pitchFamily="34" charset="-122"/>
              </a:rPr>
              <a:t>：黄建强</a:t>
            </a:r>
            <a:endParaRPr kumimoji="0" lang="zh-CN" altLang="en-US" b="0" i="0" u="none" strike="noStrike" kern="1200" cap="none" spc="0" normalizeH="0" baseline="0" noProof="0" dirty="0">
              <a:ln>
                <a:noFill/>
              </a:ln>
              <a:solidFill>
                <a:schemeClr val="bg1"/>
              </a:solidFill>
              <a:effectLst/>
              <a:uLnTx/>
              <a:uFillTx/>
              <a:latin typeface="微软雅黑 Light" panose="020B0502040204020203" pitchFamily="34" charset="-122"/>
              <a:ea typeface="微软雅黑 Light" panose="020B0502040204020203" pitchFamily="34" charset="-122"/>
            </a:endParaRPr>
          </a:p>
        </p:txBody>
      </p:sp>
      <p:sp>
        <p:nvSpPr>
          <p:cNvPr id="16" name="文本框 15"/>
          <p:cNvSpPr txBox="1"/>
          <p:nvPr/>
        </p:nvSpPr>
        <p:spPr>
          <a:xfrm>
            <a:off x="3657332" y="1329293"/>
            <a:ext cx="4877336" cy="923290"/>
          </a:xfrm>
          <a:prstGeom prst="rect">
            <a:avLst/>
          </a:prstGeom>
          <a:noFill/>
        </p:spPr>
        <p:txBody>
          <a:bodyPr wrap="square" lIns="0" tIns="0" rIns="0" bIns="0" rtlCol="0">
            <a:spAutoFit/>
          </a:bodyPr>
          <a:lstStyle/>
          <a:p>
            <a:pPr lvl="0" algn="dist">
              <a:defRPr/>
            </a:pPr>
            <a:r>
              <a:rPr kumimoji="0" lang="zh-CN" altLang="en-US" sz="60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rPr>
              <a:t>创新创业答</a:t>
            </a:r>
            <a:r>
              <a:rPr kumimoji="0" lang="zh-CN" altLang="en-US" sz="6000" b="1" i="0" u="none" strike="noStrike" kern="1200" cap="none" spc="0" normalizeH="0" baseline="0" noProof="0" dirty="0">
                <a:ln>
                  <a:noFill/>
                </a:ln>
                <a:solidFill>
                  <a:srgbClr val="ED9489"/>
                </a:solidFill>
                <a:effectLst/>
                <a:uLnTx/>
                <a:uFillTx/>
                <a:latin typeface="微软雅黑" panose="020B0503020204020204" pitchFamily="34" charset="-122"/>
                <a:ea typeface="微软雅黑" panose="020B0503020204020204" pitchFamily="34" charset="-122"/>
              </a:rPr>
              <a:t>辩</a:t>
            </a:r>
            <a:endParaRPr kumimoji="0" lang="zh-CN" altLang="en-US" sz="6000" b="1" i="0" u="none" strike="noStrike" kern="1200" cap="none" spc="0" normalizeH="0" baseline="0" noProof="0" dirty="0">
              <a:ln>
                <a:noFill/>
              </a:ln>
              <a:solidFill>
                <a:srgbClr val="ED9489"/>
              </a:solidFill>
              <a:effectLst/>
              <a:uLnTx/>
              <a:uFillTx/>
              <a:latin typeface="微软雅黑" panose="020B0503020204020204" pitchFamily="34" charset="-122"/>
              <a:ea typeface="微软雅黑" panose="020B0503020204020204" pitchFamily="34" charset="-122"/>
            </a:endParaRPr>
          </a:p>
        </p:txBody>
      </p:sp>
      <p:sp>
        <p:nvSpPr>
          <p:cNvPr id="17" name="文本框 16"/>
          <p:cNvSpPr txBox="1"/>
          <p:nvPr/>
        </p:nvSpPr>
        <p:spPr>
          <a:xfrm>
            <a:off x="4023995" y="3478530"/>
            <a:ext cx="4180840" cy="168910"/>
          </a:xfrm>
          <a:prstGeom prst="rect">
            <a:avLst/>
          </a:prstGeom>
          <a:noFill/>
        </p:spPr>
        <p:txBody>
          <a:bodyPr wrap="square" lIns="0" tIns="0" rIns="0" bIns="0" rtlCol="0">
            <a:spAutoFit/>
          </a:bodyPr>
          <a:lstStyle/>
          <a:p>
            <a:pPr marR="0" lvl="0" algn="just" defTabSz="914400" rtl="0" eaLnBrk="1" fontAlgn="auto" latinLnBrk="0" hangingPunct="1">
              <a:lnSpc>
                <a:spcPct val="100000"/>
              </a:lnSpc>
              <a:spcBef>
                <a:spcPts val="0"/>
              </a:spcBef>
              <a:spcAft>
                <a:spcPts val="0"/>
              </a:spcAft>
              <a:buClrTx/>
              <a:buSzTx/>
              <a:defRPr/>
            </a:pPr>
            <a:r>
              <a:rPr lang="en-US" altLang="zh-CN" sz="1100" b="0" i="0" dirty="0">
                <a:solidFill>
                  <a:schemeClr val="bg1"/>
                </a:solidFill>
                <a:effectLst/>
                <a:latin typeface="微软雅黑 Light" panose="020B0502040204020203" pitchFamily="34" charset="-122"/>
                <a:ea typeface="微软雅黑 Light" panose="020B0502040204020203" pitchFamily="34" charset="-122"/>
              </a:rPr>
              <a:t>Parallel implementation of depth-first traversal of graphs . . . . . .</a:t>
            </a:r>
            <a:endParaRPr lang="zh-CN" altLang="en-US" sz="1100" b="0" i="0" dirty="0">
              <a:solidFill>
                <a:schemeClr val="bg1"/>
              </a:solidFill>
              <a:effectLst/>
              <a:latin typeface="微软雅黑 Light" panose="020B0502040204020203" pitchFamily="34" charset="-122"/>
              <a:ea typeface="微软雅黑 Light" panose="020B0502040204020203" pitchFamily="34" charset="-122"/>
            </a:endParaRPr>
          </a:p>
        </p:txBody>
      </p:sp>
      <p:grpSp>
        <p:nvGrpSpPr>
          <p:cNvPr id="29" name="组合 28"/>
          <p:cNvGrpSpPr/>
          <p:nvPr/>
        </p:nvGrpSpPr>
        <p:grpSpPr>
          <a:xfrm>
            <a:off x="3476440" y="2516637"/>
            <a:ext cx="5239121" cy="164251"/>
            <a:chOff x="1064717" y="3192661"/>
            <a:chExt cx="5600905" cy="175593"/>
          </a:xfrm>
          <a:solidFill>
            <a:srgbClr val="ED9489"/>
          </a:solidFill>
        </p:grpSpPr>
        <p:grpSp>
          <p:nvGrpSpPr>
            <p:cNvPr id="30" name="组合 29"/>
            <p:cNvGrpSpPr/>
            <p:nvPr/>
          </p:nvGrpSpPr>
          <p:grpSpPr>
            <a:xfrm rot="5400000">
              <a:off x="4724981" y="1427613"/>
              <a:ext cx="175593" cy="3705689"/>
              <a:chOff x="12718286" y="1589327"/>
              <a:chExt cx="151873" cy="4104555"/>
            </a:xfrm>
            <a:grpFill/>
          </p:grpSpPr>
          <p:grpSp>
            <p:nvGrpSpPr>
              <p:cNvPr id="40" name="组合 39"/>
              <p:cNvGrpSpPr/>
              <p:nvPr/>
            </p:nvGrpSpPr>
            <p:grpSpPr>
              <a:xfrm rot="5400000">
                <a:off x="11699881" y="4523604"/>
                <a:ext cx="2188683" cy="151873"/>
                <a:chOff x="1880040" y="3784600"/>
                <a:chExt cx="5124637" cy="355600"/>
              </a:xfrm>
              <a:grpFill/>
            </p:grpSpPr>
            <p:grpSp>
              <p:nvGrpSpPr>
                <p:cNvPr id="66" name="组合 65"/>
                <p:cNvGrpSpPr/>
                <p:nvPr/>
              </p:nvGrpSpPr>
              <p:grpSpPr>
                <a:xfrm>
                  <a:off x="1880040" y="3784600"/>
                  <a:ext cx="1277528" cy="355600"/>
                  <a:chOff x="1880040" y="3784600"/>
                  <a:chExt cx="1277528" cy="355600"/>
                </a:xfrm>
                <a:grpFill/>
              </p:grpSpPr>
              <p:grpSp>
                <p:nvGrpSpPr>
                  <p:cNvPr id="88" name="组合 87"/>
                  <p:cNvGrpSpPr/>
                  <p:nvPr/>
                </p:nvGrpSpPr>
                <p:grpSpPr>
                  <a:xfrm>
                    <a:off x="1880040" y="3784600"/>
                    <a:ext cx="638764" cy="355600"/>
                    <a:chOff x="1880040" y="3784600"/>
                    <a:chExt cx="638764" cy="355600"/>
                  </a:xfrm>
                  <a:grpFill/>
                </p:grpSpPr>
                <p:cxnSp>
                  <p:nvCxnSpPr>
                    <p:cNvPr id="92" name="直接连接符 91"/>
                    <p:cNvCxnSpPr/>
                    <p:nvPr/>
                  </p:nvCxnSpPr>
                  <p:spPr>
                    <a:xfrm flipV="1">
                      <a:off x="1880040" y="3784600"/>
                      <a:ext cx="316654" cy="355600"/>
                    </a:xfrm>
                    <a:prstGeom prst="line">
                      <a:avLst/>
                    </a:prstGeom>
                    <a:grpFill/>
                    <a:ln w="15875">
                      <a:solidFill>
                        <a:srgbClr val="ED9489"/>
                      </a:solidFill>
                    </a:ln>
                  </p:spPr>
                  <p:style>
                    <a:lnRef idx="1">
                      <a:schemeClr val="accent1"/>
                    </a:lnRef>
                    <a:fillRef idx="0">
                      <a:schemeClr val="accent1"/>
                    </a:fillRef>
                    <a:effectRef idx="0">
                      <a:schemeClr val="accent1"/>
                    </a:effectRef>
                    <a:fontRef idx="minor">
                      <a:schemeClr val="tx1"/>
                    </a:fontRef>
                  </p:style>
                </p:cxnSp>
                <p:cxnSp>
                  <p:nvCxnSpPr>
                    <p:cNvPr id="93" name="直接连接符 92"/>
                    <p:cNvCxnSpPr/>
                    <p:nvPr/>
                  </p:nvCxnSpPr>
                  <p:spPr>
                    <a:xfrm flipH="1" flipV="1">
                      <a:off x="2202150" y="3784600"/>
                      <a:ext cx="316654" cy="355600"/>
                    </a:xfrm>
                    <a:prstGeom prst="line">
                      <a:avLst/>
                    </a:prstGeom>
                    <a:grpFill/>
                    <a:ln w="15875">
                      <a:solidFill>
                        <a:srgbClr val="ED9489"/>
                      </a:solidFill>
                    </a:ln>
                  </p:spPr>
                  <p:style>
                    <a:lnRef idx="1">
                      <a:schemeClr val="accent1"/>
                    </a:lnRef>
                    <a:fillRef idx="0">
                      <a:schemeClr val="accent1"/>
                    </a:fillRef>
                    <a:effectRef idx="0">
                      <a:schemeClr val="accent1"/>
                    </a:effectRef>
                    <a:fontRef idx="minor">
                      <a:schemeClr val="tx1"/>
                    </a:fontRef>
                  </p:style>
                </p:cxnSp>
              </p:grpSp>
              <p:grpSp>
                <p:nvGrpSpPr>
                  <p:cNvPr id="89" name="组合 88"/>
                  <p:cNvGrpSpPr/>
                  <p:nvPr/>
                </p:nvGrpSpPr>
                <p:grpSpPr>
                  <a:xfrm>
                    <a:off x="2518804" y="3784600"/>
                    <a:ext cx="638764" cy="355600"/>
                    <a:chOff x="1880040" y="3784600"/>
                    <a:chExt cx="638764" cy="355600"/>
                  </a:xfrm>
                  <a:grpFill/>
                </p:grpSpPr>
                <p:cxnSp>
                  <p:nvCxnSpPr>
                    <p:cNvPr id="90" name="直接连接符 89"/>
                    <p:cNvCxnSpPr/>
                    <p:nvPr/>
                  </p:nvCxnSpPr>
                  <p:spPr>
                    <a:xfrm flipV="1">
                      <a:off x="1880040" y="3784600"/>
                      <a:ext cx="316654" cy="355600"/>
                    </a:xfrm>
                    <a:prstGeom prst="line">
                      <a:avLst/>
                    </a:prstGeom>
                    <a:grpFill/>
                    <a:ln w="15875">
                      <a:solidFill>
                        <a:srgbClr val="ED9489"/>
                      </a:solidFill>
                    </a:ln>
                  </p:spPr>
                  <p:style>
                    <a:lnRef idx="1">
                      <a:schemeClr val="accent1"/>
                    </a:lnRef>
                    <a:fillRef idx="0">
                      <a:schemeClr val="accent1"/>
                    </a:fillRef>
                    <a:effectRef idx="0">
                      <a:schemeClr val="accent1"/>
                    </a:effectRef>
                    <a:fontRef idx="minor">
                      <a:schemeClr val="tx1"/>
                    </a:fontRef>
                  </p:style>
                </p:cxnSp>
                <p:cxnSp>
                  <p:nvCxnSpPr>
                    <p:cNvPr id="91" name="直接连接符 90"/>
                    <p:cNvCxnSpPr/>
                    <p:nvPr/>
                  </p:nvCxnSpPr>
                  <p:spPr>
                    <a:xfrm flipH="1" flipV="1">
                      <a:off x="2202150" y="3784600"/>
                      <a:ext cx="316654" cy="355600"/>
                    </a:xfrm>
                    <a:prstGeom prst="line">
                      <a:avLst/>
                    </a:prstGeom>
                    <a:grpFill/>
                    <a:ln w="15875">
                      <a:solidFill>
                        <a:srgbClr val="ED9489"/>
                      </a:solidFill>
                    </a:ln>
                  </p:spPr>
                  <p:style>
                    <a:lnRef idx="1">
                      <a:schemeClr val="accent1"/>
                    </a:lnRef>
                    <a:fillRef idx="0">
                      <a:schemeClr val="accent1"/>
                    </a:fillRef>
                    <a:effectRef idx="0">
                      <a:schemeClr val="accent1"/>
                    </a:effectRef>
                    <a:fontRef idx="minor">
                      <a:schemeClr val="tx1"/>
                    </a:fontRef>
                  </p:style>
                </p:cxnSp>
              </p:grpSp>
            </p:grpSp>
            <p:grpSp>
              <p:nvGrpSpPr>
                <p:cNvPr id="67" name="组合 66"/>
                <p:cNvGrpSpPr/>
                <p:nvPr/>
              </p:nvGrpSpPr>
              <p:grpSpPr>
                <a:xfrm>
                  <a:off x="3168272" y="3784600"/>
                  <a:ext cx="1277528" cy="355600"/>
                  <a:chOff x="1880040" y="3784600"/>
                  <a:chExt cx="1277528" cy="355600"/>
                </a:xfrm>
                <a:grpFill/>
              </p:grpSpPr>
              <p:grpSp>
                <p:nvGrpSpPr>
                  <p:cNvPr id="82" name="组合 81"/>
                  <p:cNvGrpSpPr/>
                  <p:nvPr/>
                </p:nvGrpSpPr>
                <p:grpSpPr>
                  <a:xfrm>
                    <a:off x="1880040" y="3784600"/>
                    <a:ext cx="638764" cy="355600"/>
                    <a:chOff x="1880040" y="3784600"/>
                    <a:chExt cx="638764" cy="355600"/>
                  </a:xfrm>
                  <a:grpFill/>
                </p:grpSpPr>
                <p:cxnSp>
                  <p:nvCxnSpPr>
                    <p:cNvPr id="86" name="直接连接符 85"/>
                    <p:cNvCxnSpPr/>
                    <p:nvPr/>
                  </p:nvCxnSpPr>
                  <p:spPr>
                    <a:xfrm flipV="1">
                      <a:off x="1880040" y="3784600"/>
                      <a:ext cx="316654" cy="355600"/>
                    </a:xfrm>
                    <a:prstGeom prst="line">
                      <a:avLst/>
                    </a:prstGeom>
                    <a:grpFill/>
                    <a:ln w="15875">
                      <a:solidFill>
                        <a:srgbClr val="ED9489"/>
                      </a:solidFill>
                    </a:ln>
                  </p:spPr>
                  <p:style>
                    <a:lnRef idx="1">
                      <a:schemeClr val="accent1"/>
                    </a:lnRef>
                    <a:fillRef idx="0">
                      <a:schemeClr val="accent1"/>
                    </a:fillRef>
                    <a:effectRef idx="0">
                      <a:schemeClr val="accent1"/>
                    </a:effectRef>
                    <a:fontRef idx="minor">
                      <a:schemeClr val="tx1"/>
                    </a:fontRef>
                  </p:style>
                </p:cxnSp>
                <p:cxnSp>
                  <p:nvCxnSpPr>
                    <p:cNvPr id="87" name="直接连接符 86"/>
                    <p:cNvCxnSpPr/>
                    <p:nvPr/>
                  </p:nvCxnSpPr>
                  <p:spPr>
                    <a:xfrm flipH="1" flipV="1">
                      <a:off x="2202150" y="3784600"/>
                      <a:ext cx="316654" cy="355600"/>
                    </a:xfrm>
                    <a:prstGeom prst="line">
                      <a:avLst/>
                    </a:prstGeom>
                    <a:grpFill/>
                    <a:ln w="15875">
                      <a:solidFill>
                        <a:srgbClr val="ED9489"/>
                      </a:solidFill>
                    </a:ln>
                  </p:spPr>
                  <p:style>
                    <a:lnRef idx="1">
                      <a:schemeClr val="accent1"/>
                    </a:lnRef>
                    <a:fillRef idx="0">
                      <a:schemeClr val="accent1"/>
                    </a:fillRef>
                    <a:effectRef idx="0">
                      <a:schemeClr val="accent1"/>
                    </a:effectRef>
                    <a:fontRef idx="minor">
                      <a:schemeClr val="tx1"/>
                    </a:fontRef>
                  </p:style>
                </p:cxnSp>
              </p:grpSp>
              <p:grpSp>
                <p:nvGrpSpPr>
                  <p:cNvPr id="83" name="组合 82"/>
                  <p:cNvGrpSpPr/>
                  <p:nvPr/>
                </p:nvGrpSpPr>
                <p:grpSpPr>
                  <a:xfrm>
                    <a:off x="2518804" y="3784600"/>
                    <a:ext cx="638764" cy="355600"/>
                    <a:chOff x="1880040" y="3784600"/>
                    <a:chExt cx="638764" cy="355600"/>
                  </a:xfrm>
                  <a:grpFill/>
                </p:grpSpPr>
                <p:cxnSp>
                  <p:nvCxnSpPr>
                    <p:cNvPr id="84" name="直接连接符 83"/>
                    <p:cNvCxnSpPr/>
                    <p:nvPr/>
                  </p:nvCxnSpPr>
                  <p:spPr>
                    <a:xfrm flipV="1">
                      <a:off x="1880040" y="3784600"/>
                      <a:ext cx="316654" cy="355600"/>
                    </a:xfrm>
                    <a:prstGeom prst="line">
                      <a:avLst/>
                    </a:prstGeom>
                    <a:grpFill/>
                    <a:ln w="15875">
                      <a:solidFill>
                        <a:srgbClr val="ED9489"/>
                      </a:solidFill>
                    </a:ln>
                  </p:spPr>
                  <p:style>
                    <a:lnRef idx="1">
                      <a:schemeClr val="accent1"/>
                    </a:lnRef>
                    <a:fillRef idx="0">
                      <a:schemeClr val="accent1"/>
                    </a:fillRef>
                    <a:effectRef idx="0">
                      <a:schemeClr val="accent1"/>
                    </a:effectRef>
                    <a:fontRef idx="minor">
                      <a:schemeClr val="tx1"/>
                    </a:fontRef>
                  </p:style>
                </p:cxnSp>
                <p:cxnSp>
                  <p:nvCxnSpPr>
                    <p:cNvPr id="85" name="直接连接符 84"/>
                    <p:cNvCxnSpPr/>
                    <p:nvPr/>
                  </p:nvCxnSpPr>
                  <p:spPr>
                    <a:xfrm flipH="1" flipV="1">
                      <a:off x="2202150" y="3784600"/>
                      <a:ext cx="316654" cy="355600"/>
                    </a:xfrm>
                    <a:prstGeom prst="line">
                      <a:avLst/>
                    </a:prstGeom>
                    <a:grpFill/>
                    <a:ln w="15875">
                      <a:solidFill>
                        <a:srgbClr val="ED9489"/>
                      </a:solidFill>
                    </a:ln>
                  </p:spPr>
                  <p:style>
                    <a:lnRef idx="1">
                      <a:schemeClr val="accent1"/>
                    </a:lnRef>
                    <a:fillRef idx="0">
                      <a:schemeClr val="accent1"/>
                    </a:fillRef>
                    <a:effectRef idx="0">
                      <a:schemeClr val="accent1"/>
                    </a:effectRef>
                    <a:fontRef idx="minor">
                      <a:schemeClr val="tx1"/>
                    </a:fontRef>
                  </p:style>
                </p:cxnSp>
              </p:grpSp>
            </p:grpSp>
            <p:grpSp>
              <p:nvGrpSpPr>
                <p:cNvPr id="68" name="组合 67"/>
                <p:cNvGrpSpPr/>
                <p:nvPr/>
              </p:nvGrpSpPr>
              <p:grpSpPr>
                <a:xfrm>
                  <a:off x="4447712" y="3784600"/>
                  <a:ext cx="1277528" cy="355600"/>
                  <a:chOff x="1880040" y="3784600"/>
                  <a:chExt cx="1277528" cy="355600"/>
                </a:xfrm>
                <a:grpFill/>
              </p:grpSpPr>
              <p:grpSp>
                <p:nvGrpSpPr>
                  <p:cNvPr id="76" name="组合 75"/>
                  <p:cNvGrpSpPr/>
                  <p:nvPr/>
                </p:nvGrpSpPr>
                <p:grpSpPr>
                  <a:xfrm>
                    <a:off x="1880040" y="3784600"/>
                    <a:ext cx="638764" cy="355600"/>
                    <a:chOff x="1880040" y="3784600"/>
                    <a:chExt cx="638764" cy="355600"/>
                  </a:xfrm>
                  <a:grpFill/>
                </p:grpSpPr>
                <p:cxnSp>
                  <p:nvCxnSpPr>
                    <p:cNvPr id="80" name="直接连接符 79"/>
                    <p:cNvCxnSpPr/>
                    <p:nvPr/>
                  </p:nvCxnSpPr>
                  <p:spPr>
                    <a:xfrm flipV="1">
                      <a:off x="1880040" y="3784600"/>
                      <a:ext cx="316654" cy="355600"/>
                    </a:xfrm>
                    <a:prstGeom prst="line">
                      <a:avLst/>
                    </a:prstGeom>
                    <a:grpFill/>
                    <a:ln w="15875">
                      <a:solidFill>
                        <a:srgbClr val="ED9489"/>
                      </a:solidFill>
                    </a:ln>
                  </p:spPr>
                  <p:style>
                    <a:lnRef idx="1">
                      <a:schemeClr val="accent1"/>
                    </a:lnRef>
                    <a:fillRef idx="0">
                      <a:schemeClr val="accent1"/>
                    </a:fillRef>
                    <a:effectRef idx="0">
                      <a:schemeClr val="accent1"/>
                    </a:effectRef>
                    <a:fontRef idx="minor">
                      <a:schemeClr val="tx1"/>
                    </a:fontRef>
                  </p:style>
                </p:cxnSp>
                <p:cxnSp>
                  <p:nvCxnSpPr>
                    <p:cNvPr id="81" name="直接连接符 80"/>
                    <p:cNvCxnSpPr/>
                    <p:nvPr/>
                  </p:nvCxnSpPr>
                  <p:spPr>
                    <a:xfrm flipH="1" flipV="1">
                      <a:off x="2202150" y="3784600"/>
                      <a:ext cx="316654" cy="355600"/>
                    </a:xfrm>
                    <a:prstGeom prst="line">
                      <a:avLst/>
                    </a:prstGeom>
                    <a:grpFill/>
                    <a:ln w="15875">
                      <a:solidFill>
                        <a:srgbClr val="ED9489"/>
                      </a:solidFill>
                    </a:ln>
                  </p:spPr>
                  <p:style>
                    <a:lnRef idx="1">
                      <a:schemeClr val="accent1"/>
                    </a:lnRef>
                    <a:fillRef idx="0">
                      <a:schemeClr val="accent1"/>
                    </a:fillRef>
                    <a:effectRef idx="0">
                      <a:schemeClr val="accent1"/>
                    </a:effectRef>
                    <a:fontRef idx="minor">
                      <a:schemeClr val="tx1"/>
                    </a:fontRef>
                  </p:style>
                </p:cxnSp>
              </p:grpSp>
              <p:grpSp>
                <p:nvGrpSpPr>
                  <p:cNvPr id="77" name="组合 76"/>
                  <p:cNvGrpSpPr/>
                  <p:nvPr/>
                </p:nvGrpSpPr>
                <p:grpSpPr>
                  <a:xfrm>
                    <a:off x="2518804" y="3784600"/>
                    <a:ext cx="638764" cy="355600"/>
                    <a:chOff x="1880040" y="3784600"/>
                    <a:chExt cx="638764" cy="355600"/>
                  </a:xfrm>
                  <a:grpFill/>
                </p:grpSpPr>
                <p:cxnSp>
                  <p:nvCxnSpPr>
                    <p:cNvPr id="78" name="直接连接符 77"/>
                    <p:cNvCxnSpPr/>
                    <p:nvPr/>
                  </p:nvCxnSpPr>
                  <p:spPr>
                    <a:xfrm flipV="1">
                      <a:off x="1880040" y="3784600"/>
                      <a:ext cx="316654" cy="355600"/>
                    </a:xfrm>
                    <a:prstGeom prst="line">
                      <a:avLst/>
                    </a:prstGeom>
                    <a:grpFill/>
                    <a:ln w="15875">
                      <a:solidFill>
                        <a:srgbClr val="ED9489"/>
                      </a:solidFill>
                    </a:ln>
                  </p:spPr>
                  <p:style>
                    <a:lnRef idx="1">
                      <a:schemeClr val="accent1"/>
                    </a:lnRef>
                    <a:fillRef idx="0">
                      <a:schemeClr val="accent1"/>
                    </a:fillRef>
                    <a:effectRef idx="0">
                      <a:schemeClr val="accent1"/>
                    </a:effectRef>
                    <a:fontRef idx="minor">
                      <a:schemeClr val="tx1"/>
                    </a:fontRef>
                  </p:style>
                </p:cxnSp>
                <p:cxnSp>
                  <p:nvCxnSpPr>
                    <p:cNvPr id="79" name="直接连接符 78"/>
                    <p:cNvCxnSpPr/>
                    <p:nvPr/>
                  </p:nvCxnSpPr>
                  <p:spPr>
                    <a:xfrm flipH="1" flipV="1">
                      <a:off x="2202150" y="3784600"/>
                      <a:ext cx="316654" cy="355600"/>
                    </a:xfrm>
                    <a:prstGeom prst="line">
                      <a:avLst/>
                    </a:prstGeom>
                    <a:grpFill/>
                    <a:ln w="15875">
                      <a:solidFill>
                        <a:srgbClr val="ED9489"/>
                      </a:solidFill>
                    </a:ln>
                  </p:spPr>
                  <p:style>
                    <a:lnRef idx="1">
                      <a:schemeClr val="accent1"/>
                    </a:lnRef>
                    <a:fillRef idx="0">
                      <a:schemeClr val="accent1"/>
                    </a:fillRef>
                    <a:effectRef idx="0">
                      <a:schemeClr val="accent1"/>
                    </a:effectRef>
                    <a:fontRef idx="minor">
                      <a:schemeClr val="tx1"/>
                    </a:fontRef>
                  </p:style>
                </p:cxnSp>
              </p:grpSp>
            </p:grpSp>
            <p:grpSp>
              <p:nvGrpSpPr>
                <p:cNvPr id="69" name="组合 68"/>
                <p:cNvGrpSpPr/>
                <p:nvPr/>
              </p:nvGrpSpPr>
              <p:grpSpPr>
                <a:xfrm>
                  <a:off x="5727149" y="3784600"/>
                  <a:ext cx="1277528" cy="355600"/>
                  <a:chOff x="1880040" y="3784600"/>
                  <a:chExt cx="1277528" cy="355600"/>
                </a:xfrm>
                <a:grpFill/>
              </p:grpSpPr>
              <p:grpSp>
                <p:nvGrpSpPr>
                  <p:cNvPr id="70" name="组合 69"/>
                  <p:cNvGrpSpPr/>
                  <p:nvPr/>
                </p:nvGrpSpPr>
                <p:grpSpPr>
                  <a:xfrm>
                    <a:off x="1880040" y="3784600"/>
                    <a:ext cx="638764" cy="355600"/>
                    <a:chOff x="1880040" y="3784600"/>
                    <a:chExt cx="638764" cy="355600"/>
                  </a:xfrm>
                  <a:grpFill/>
                </p:grpSpPr>
                <p:cxnSp>
                  <p:nvCxnSpPr>
                    <p:cNvPr id="74" name="直接连接符 73"/>
                    <p:cNvCxnSpPr/>
                    <p:nvPr/>
                  </p:nvCxnSpPr>
                  <p:spPr>
                    <a:xfrm flipV="1">
                      <a:off x="1880040" y="3784600"/>
                      <a:ext cx="316654" cy="355600"/>
                    </a:xfrm>
                    <a:prstGeom prst="line">
                      <a:avLst/>
                    </a:prstGeom>
                    <a:grpFill/>
                    <a:ln w="15875">
                      <a:solidFill>
                        <a:srgbClr val="ED9489"/>
                      </a:solidFil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flipH="1" flipV="1">
                      <a:off x="2202150" y="3784600"/>
                      <a:ext cx="316654" cy="355600"/>
                    </a:xfrm>
                    <a:prstGeom prst="line">
                      <a:avLst/>
                    </a:prstGeom>
                    <a:grpFill/>
                    <a:ln w="15875">
                      <a:solidFill>
                        <a:srgbClr val="ED9489"/>
                      </a:solidFill>
                    </a:ln>
                  </p:spPr>
                  <p:style>
                    <a:lnRef idx="1">
                      <a:schemeClr val="accent1"/>
                    </a:lnRef>
                    <a:fillRef idx="0">
                      <a:schemeClr val="accent1"/>
                    </a:fillRef>
                    <a:effectRef idx="0">
                      <a:schemeClr val="accent1"/>
                    </a:effectRef>
                    <a:fontRef idx="minor">
                      <a:schemeClr val="tx1"/>
                    </a:fontRef>
                  </p:style>
                </p:cxnSp>
              </p:grpSp>
              <p:grpSp>
                <p:nvGrpSpPr>
                  <p:cNvPr id="71" name="组合 70"/>
                  <p:cNvGrpSpPr/>
                  <p:nvPr/>
                </p:nvGrpSpPr>
                <p:grpSpPr>
                  <a:xfrm>
                    <a:off x="2518804" y="3784600"/>
                    <a:ext cx="638764" cy="355600"/>
                    <a:chOff x="1880040" y="3784600"/>
                    <a:chExt cx="638764" cy="355600"/>
                  </a:xfrm>
                  <a:grpFill/>
                </p:grpSpPr>
                <p:cxnSp>
                  <p:nvCxnSpPr>
                    <p:cNvPr id="72" name="直接连接符 71"/>
                    <p:cNvCxnSpPr/>
                    <p:nvPr/>
                  </p:nvCxnSpPr>
                  <p:spPr>
                    <a:xfrm flipV="1">
                      <a:off x="1880040" y="3784600"/>
                      <a:ext cx="316654" cy="355600"/>
                    </a:xfrm>
                    <a:prstGeom prst="line">
                      <a:avLst/>
                    </a:prstGeom>
                    <a:grpFill/>
                    <a:ln w="15875">
                      <a:solidFill>
                        <a:srgbClr val="ED9489"/>
                      </a:solidFill>
                    </a:ln>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flipH="1" flipV="1">
                      <a:off x="2202150" y="3784600"/>
                      <a:ext cx="316654" cy="355600"/>
                    </a:xfrm>
                    <a:prstGeom prst="line">
                      <a:avLst/>
                    </a:prstGeom>
                    <a:grpFill/>
                    <a:ln w="15875">
                      <a:solidFill>
                        <a:srgbClr val="ED9489"/>
                      </a:solidFill>
                    </a:ln>
                  </p:spPr>
                  <p:style>
                    <a:lnRef idx="1">
                      <a:schemeClr val="accent1"/>
                    </a:lnRef>
                    <a:fillRef idx="0">
                      <a:schemeClr val="accent1"/>
                    </a:fillRef>
                    <a:effectRef idx="0">
                      <a:schemeClr val="accent1"/>
                    </a:effectRef>
                    <a:fontRef idx="minor">
                      <a:schemeClr val="tx1"/>
                    </a:fontRef>
                  </p:style>
                </p:cxnSp>
              </p:grpSp>
            </p:grpSp>
          </p:grpSp>
          <p:grpSp>
            <p:nvGrpSpPr>
              <p:cNvPr id="41" name="组合 40"/>
              <p:cNvGrpSpPr/>
              <p:nvPr/>
            </p:nvGrpSpPr>
            <p:grpSpPr>
              <a:xfrm rot="5400000">
                <a:off x="11836287" y="2471326"/>
                <a:ext cx="1915872" cy="151873"/>
                <a:chOff x="2518806" y="3784600"/>
                <a:chExt cx="4485871" cy="355600"/>
              </a:xfrm>
              <a:grpFill/>
            </p:grpSpPr>
            <p:grpSp>
              <p:nvGrpSpPr>
                <p:cNvPr id="42" name="组合 41"/>
                <p:cNvGrpSpPr/>
                <p:nvPr/>
              </p:nvGrpSpPr>
              <p:grpSpPr>
                <a:xfrm>
                  <a:off x="2518806" y="3784600"/>
                  <a:ext cx="638763" cy="355600"/>
                  <a:chOff x="1880040" y="3784600"/>
                  <a:chExt cx="638764" cy="355600"/>
                </a:xfrm>
                <a:grpFill/>
              </p:grpSpPr>
              <p:cxnSp>
                <p:nvCxnSpPr>
                  <p:cNvPr id="64" name="直接连接符 63"/>
                  <p:cNvCxnSpPr/>
                  <p:nvPr/>
                </p:nvCxnSpPr>
                <p:spPr>
                  <a:xfrm flipV="1">
                    <a:off x="1880040" y="3784600"/>
                    <a:ext cx="316654" cy="355600"/>
                  </a:xfrm>
                  <a:prstGeom prst="line">
                    <a:avLst/>
                  </a:prstGeom>
                  <a:grpFill/>
                  <a:ln w="15875">
                    <a:solidFill>
                      <a:srgbClr val="ED9489"/>
                    </a:solidFill>
                  </a:ln>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flipH="1" flipV="1">
                    <a:off x="2202150" y="3784600"/>
                    <a:ext cx="316654" cy="355600"/>
                  </a:xfrm>
                  <a:prstGeom prst="line">
                    <a:avLst/>
                  </a:prstGeom>
                  <a:grpFill/>
                  <a:ln w="15875">
                    <a:solidFill>
                      <a:srgbClr val="ED9489"/>
                    </a:solidFill>
                  </a:ln>
                </p:spPr>
                <p:style>
                  <a:lnRef idx="1">
                    <a:schemeClr val="accent1"/>
                  </a:lnRef>
                  <a:fillRef idx="0">
                    <a:schemeClr val="accent1"/>
                  </a:fillRef>
                  <a:effectRef idx="0">
                    <a:schemeClr val="accent1"/>
                  </a:effectRef>
                  <a:fontRef idx="minor">
                    <a:schemeClr val="tx1"/>
                  </a:fontRef>
                </p:style>
              </p:cxnSp>
            </p:grpSp>
            <p:grpSp>
              <p:nvGrpSpPr>
                <p:cNvPr id="43" name="组合 42"/>
                <p:cNvGrpSpPr/>
                <p:nvPr/>
              </p:nvGrpSpPr>
              <p:grpSpPr>
                <a:xfrm>
                  <a:off x="3168272" y="3784600"/>
                  <a:ext cx="1277528" cy="355600"/>
                  <a:chOff x="1880040" y="3784600"/>
                  <a:chExt cx="1277528" cy="355600"/>
                </a:xfrm>
                <a:grpFill/>
              </p:grpSpPr>
              <p:grpSp>
                <p:nvGrpSpPr>
                  <p:cNvPr id="58" name="组合 57"/>
                  <p:cNvGrpSpPr/>
                  <p:nvPr/>
                </p:nvGrpSpPr>
                <p:grpSpPr>
                  <a:xfrm>
                    <a:off x="1880040" y="3784600"/>
                    <a:ext cx="638764" cy="355600"/>
                    <a:chOff x="1880040" y="3784600"/>
                    <a:chExt cx="638764" cy="355600"/>
                  </a:xfrm>
                  <a:grpFill/>
                </p:grpSpPr>
                <p:cxnSp>
                  <p:nvCxnSpPr>
                    <p:cNvPr id="62" name="直接连接符 61"/>
                    <p:cNvCxnSpPr/>
                    <p:nvPr/>
                  </p:nvCxnSpPr>
                  <p:spPr>
                    <a:xfrm flipV="1">
                      <a:off x="1880040" y="3784600"/>
                      <a:ext cx="316654" cy="355600"/>
                    </a:xfrm>
                    <a:prstGeom prst="line">
                      <a:avLst/>
                    </a:prstGeom>
                    <a:grpFill/>
                    <a:ln w="15875">
                      <a:solidFill>
                        <a:srgbClr val="ED9489"/>
                      </a:solidFill>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flipH="1" flipV="1">
                      <a:off x="2202150" y="3784600"/>
                      <a:ext cx="316654" cy="355600"/>
                    </a:xfrm>
                    <a:prstGeom prst="line">
                      <a:avLst/>
                    </a:prstGeom>
                    <a:grpFill/>
                    <a:ln w="15875">
                      <a:solidFill>
                        <a:srgbClr val="ED9489"/>
                      </a:solidFill>
                    </a:ln>
                  </p:spPr>
                  <p:style>
                    <a:lnRef idx="1">
                      <a:schemeClr val="accent1"/>
                    </a:lnRef>
                    <a:fillRef idx="0">
                      <a:schemeClr val="accent1"/>
                    </a:fillRef>
                    <a:effectRef idx="0">
                      <a:schemeClr val="accent1"/>
                    </a:effectRef>
                    <a:fontRef idx="minor">
                      <a:schemeClr val="tx1"/>
                    </a:fontRef>
                  </p:style>
                </p:cxnSp>
              </p:grpSp>
              <p:grpSp>
                <p:nvGrpSpPr>
                  <p:cNvPr id="59" name="组合 58"/>
                  <p:cNvGrpSpPr/>
                  <p:nvPr/>
                </p:nvGrpSpPr>
                <p:grpSpPr>
                  <a:xfrm>
                    <a:off x="2518804" y="3784600"/>
                    <a:ext cx="638764" cy="355600"/>
                    <a:chOff x="1880040" y="3784600"/>
                    <a:chExt cx="638764" cy="355600"/>
                  </a:xfrm>
                  <a:grpFill/>
                </p:grpSpPr>
                <p:cxnSp>
                  <p:nvCxnSpPr>
                    <p:cNvPr id="60" name="直接连接符 59"/>
                    <p:cNvCxnSpPr/>
                    <p:nvPr/>
                  </p:nvCxnSpPr>
                  <p:spPr>
                    <a:xfrm flipV="1">
                      <a:off x="1880040" y="3784600"/>
                      <a:ext cx="316654" cy="355600"/>
                    </a:xfrm>
                    <a:prstGeom prst="line">
                      <a:avLst/>
                    </a:prstGeom>
                    <a:grpFill/>
                    <a:ln w="15875">
                      <a:solidFill>
                        <a:srgbClr val="ED9489"/>
                      </a:solidFill>
                    </a:ln>
                  </p:spPr>
                  <p:style>
                    <a:lnRef idx="1">
                      <a:schemeClr val="accent1"/>
                    </a:lnRef>
                    <a:fillRef idx="0">
                      <a:schemeClr val="accent1"/>
                    </a:fillRef>
                    <a:effectRef idx="0">
                      <a:schemeClr val="accent1"/>
                    </a:effectRef>
                    <a:fontRef idx="minor">
                      <a:schemeClr val="tx1"/>
                    </a:fontRef>
                  </p:style>
                </p:cxnSp>
                <p:cxnSp>
                  <p:nvCxnSpPr>
                    <p:cNvPr id="61" name="直接连接符 60"/>
                    <p:cNvCxnSpPr/>
                    <p:nvPr/>
                  </p:nvCxnSpPr>
                  <p:spPr>
                    <a:xfrm flipH="1" flipV="1">
                      <a:off x="2202150" y="3784600"/>
                      <a:ext cx="316654" cy="355600"/>
                    </a:xfrm>
                    <a:prstGeom prst="line">
                      <a:avLst/>
                    </a:prstGeom>
                    <a:grpFill/>
                    <a:ln w="15875">
                      <a:solidFill>
                        <a:srgbClr val="ED9489"/>
                      </a:solidFill>
                    </a:ln>
                  </p:spPr>
                  <p:style>
                    <a:lnRef idx="1">
                      <a:schemeClr val="accent1"/>
                    </a:lnRef>
                    <a:fillRef idx="0">
                      <a:schemeClr val="accent1"/>
                    </a:fillRef>
                    <a:effectRef idx="0">
                      <a:schemeClr val="accent1"/>
                    </a:effectRef>
                    <a:fontRef idx="minor">
                      <a:schemeClr val="tx1"/>
                    </a:fontRef>
                  </p:style>
                </p:cxnSp>
              </p:grpSp>
            </p:grpSp>
            <p:grpSp>
              <p:nvGrpSpPr>
                <p:cNvPr id="44" name="组合 43"/>
                <p:cNvGrpSpPr/>
                <p:nvPr/>
              </p:nvGrpSpPr>
              <p:grpSpPr>
                <a:xfrm>
                  <a:off x="4447712" y="3784600"/>
                  <a:ext cx="1277528" cy="355600"/>
                  <a:chOff x="1880040" y="3784600"/>
                  <a:chExt cx="1277528" cy="355600"/>
                </a:xfrm>
                <a:grpFill/>
              </p:grpSpPr>
              <p:grpSp>
                <p:nvGrpSpPr>
                  <p:cNvPr id="52" name="组合 51"/>
                  <p:cNvGrpSpPr/>
                  <p:nvPr/>
                </p:nvGrpSpPr>
                <p:grpSpPr>
                  <a:xfrm>
                    <a:off x="1880040" y="3784600"/>
                    <a:ext cx="638764" cy="355600"/>
                    <a:chOff x="1880040" y="3784600"/>
                    <a:chExt cx="638764" cy="355600"/>
                  </a:xfrm>
                  <a:grpFill/>
                </p:grpSpPr>
                <p:cxnSp>
                  <p:nvCxnSpPr>
                    <p:cNvPr id="56" name="直接连接符 55"/>
                    <p:cNvCxnSpPr/>
                    <p:nvPr/>
                  </p:nvCxnSpPr>
                  <p:spPr>
                    <a:xfrm flipV="1">
                      <a:off x="1880040" y="3784600"/>
                      <a:ext cx="316654" cy="355600"/>
                    </a:xfrm>
                    <a:prstGeom prst="line">
                      <a:avLst/>
                    </a:prstGeom>
                    <a:grpFill/>
                    <a:ln w="15875">
                      <a:solidFill>
                        <a:srgbClr val="ED9489"/>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flipH="1" flipV="1">
                      <a:off x="2202150" y="3784600"/>
                      <a:ext cx="316654" cy="355600"/>
                    </a:xfrm>
                    <a:prstGeom prst="line">
                      <a:avLst/>
                    </a:prstGeom>
                    <a:grpFill/>
                    <a:ln w="15875">
                      <a:solidFill>
                        <a:srgbClr val="ED9489"/>
                      </a:solidFill>
                    </a:ln>
                  </p:spPr>
                  <p:style>
                    <a:lnRef idx="1">
                      <a:schemeClr val="accent1"/>
                    </a:lnRef>
                    <a:fillRef idx="0">
                      <a:schemeClr val="accent1"/>
                    </a:fillRef>
                    <a:effectRef idx="0">
                      <a:schemeClr val="accent1"/>
                    </a:effectRef>
                    <a:fontRef idx="minor">
                      <a:schemeClr val="tx1"/>
                    </a:fontRef>
                  </p:style>
                </p:cxnSp>
              </p:grpSp>
              <p:grpSp>
                <p:nvGrpSpPr>
                  <p:cNvPr id="53" name="组合 52"/>
                  <p:cNvGrpSpPr/>
                  <p:nvPr/>
                </p:nvGrpSpPr>
                <p:grpSpPr>
                  <a:xfrm>
                    <a:off x="2518804" y="3784600"/>
                    <a:ext cx="638764" cy="355600"/>
                    <a:chOff x="1880040" y="3784600"/>
                    <a:chExt cx="638764" cy="355600"/>
                  </a:xfrm>
                  <a:grpFill/>
                </p:grpSpPr>
                <p:cxnSp>
                  <p:nvCxnSpPr>
                    <p:cNvPr id="54" name="直接连接符 53"/>
                    <p:cNvCxnSpPr/>
                    <p:nvPr/>
                  </p:nvCxnSpPr>
                  <p:spPr>
                    <a:xfrm flipV="1">
                      <a:off x="1880040" y="3784600"/>
                      <a:ext cx="316654" cy="355600"/>
                    </a:xfrm>
                    <a:prstGeom prst="line">
                      <a:avLst/>
                    </a:prstGeom>
                    <a:grpFill/>
                    <a:ln w="15875">
                      <a:solidFill>
                        <a:srgbClr val="ED9489"/>
                      </a:solidFill>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flipH="1" flipV="1">
                      <a:off x="2202150" y="3784600"/>
                      <a:ext cx="316654" cy="355600"/>
                    </a:xfrm>
                    <a:prstGeom prst="line">
                      <a:avLst/>
                    </a:prstGeom>
                    <a:grpFill/>
                    <a:ln w="15875">
                      <a:solidFill>
                        <a:srgbClr val="ED9489"/>
                      </a:solidFill>
                    </a:ln>
                  </p:spPr>
                  <p:style>
                    <a:lnRef idx="1">
                      <a:schemeClr val="accent1"/>
                    </a:lnRef>
                    <a:fillRef idx="0">
                      <a:schemeClr val="accent1"/>
                    </a:fillRef>
                    <a:effectRef idx="0">
                      <a:schemeClr val="accent1"/>
                    </a:effectRef>
                    <a:fontRef idx="minor">
                      <a:schemeClr val="tx1"/>
                    </a:fontRef>
                  </p:style>
                </p:cxnSp>
              </p:grpSp>
            </p:grpSp>
            <p:grpSp>
              <p:nvGrpSpPr>
                <p:cNvPr id="45" name="组合 44"/>
                <p:cNvGrpSpPr/>
                <p:nvPr/>
              </p:nvGrpSpPr>
              <p:grpSpPr>
                <a:xfrm>
                  <a:off x="5727149" y="3784600"/>
                  <a:ext cx="1277528" cy="355600"/>
                  <a:chOff x="1880040" y="3784600"/>
                  <a:chExt cx="1277528" cy="355600"/>
                </a:xfrm>
                <a:grpFill/>
              </p:grpSpPr>
              <p:grpSp>
                <p:nvGrpSpPr>
                  <p:cNvPr id="46" name="组合 45"/>
                  <p:cNvGrpSpPr/>
                  <p:nvPr/>
                </p:nvGrpSpPr>
                <p:grpSpPr>
                  <a:xfrm>
                    <a:off x="1880040" y="3784600"/>
                    <a:ext cx="638764" cy="355600"/>
                    <a:chOff x="1880040" y="3784600"/>
                    <a:chExt cx="638764" cy="355600"/>
                  </a:xfrm>
                  <a:grpFill/>
                </p:grpSpPr>
                <p:cxnSp>
                  <p:nvCxnSpPr>
                    <p:cNvPr id="50" name="直接连接符 49"/>
                    <p:cNvCxnSpPr/>
                    <p:nvPr/>
                  </p:nvCxnSpPr>
                  <p:spPr>
                    <a:xfrm flipV="1">
                      <a:off x="1880040" y="3784600"/>
                      <a:ext cx="316654" cy="355600"/>
                    </a:xfrm>
                    <a:prstGeom prst="line">
                      <a:avLst/>
                    </a:prstGeom>
                    <a:grpFill/>
                    <a:ln w="15875">
                      <a:solidFill>
                        <a:srgbClr val="ED9489"/>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flipH="1" flipV="1">
                      <a:off x="2202150" y="3784600"/>
                      <a:ext cx="316654" cy="355600"/>
                    </a:xfrm>
                    <a:prstGeom prst="line">
                      <a:avLst/>
                    </a:prstGeom>
                    <a:grpFill/>
                    <a:ln w="15875">
                      <a:solidFill>
                        <a:srgbClr val="ED9489"/>
                      </a:solidFill>
                    </a:ln>
                  </p:spPr>
                  <p:style>
                    <a:lnRef idx="1">
                      <a:schemeClr val="accent1"/>
                    </a:lnRef>
                    <a:fillRef idx="0">
                      <a:schemeClr val="accent1"/>
                    </a:fillRef>
                    <a:effectRef idx="0">
                      <a:schemeClr val="accent1"/>
                    </a:effectRef>
                    <a:fontRef idx="minor">
                      <a:schemeClr val="tx1"/>
                    </a:fontRef>
                  </p:style>
                </p:cxnSp>
              </p:grpSp>
              <p:grpSp>
                <p:nvGrpSpPr>
                  <p:cNvPr id="47" name="组合 46"/>
                  <p:cNvGrpSpPr/>
                  <p:nvPr/>
                </p:nvGrpSpPr>
                <p:grpSpPr>
                  <a:xfrm>
                    <a:off x="2518804" y="3784600"/>
                    <a:ext cx="638764" cy="355600"/>
                    <a:chOff x="1880040" y="3784600"/>
                    <a:chExt cx="638764" cy="355600"/>
                  </a:xfrm>
                  <a:grpFill/>
                </p:grpSpPr>
                <p:cxnSp>
                  <p:nvCxnSpPr>
                    <p:cNvPr id="48" name="直接连接符 47"/>
                    <p:cNvCxnSpPr/>
                    <p:nvPr/>
                  </p:nvCxnSpPr>
                  <p:spPr>
                    <a:xfrm flipV="1">
                      <a:off x="1880040" y="3784600"/>
                      <a:ext cx="316654" cy="355600"/>
                    </a:xfrm>
                    <a:prstGeom prst="line">
                      <a:avLst/>
                    </a:prstGeom>
                    <a:grpFill/>
                    <a:ln w="15875">
                      <a:solidFill>
                        <a:srgbClr val="ED9489"/>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flipH="1" flipV="1">
                      <a:off x="2202150" y="3784600"/>
                      <a:ext cx="316654" cy="355600"/>
                    </a:xfrm>
                    <a:prstGeom prst="line">
                      <a:avLst/>
                    </a:prstGeom>
                    <a:grpFill/>
                    <a:ln w="15875">
                      <a:solidFill>
                        <a:srgbClr val="ED9489"/>
                      </a:solidFill>
                    </a:ln>
                  </p:spPr>
                  <p:style>
                    <a:lnRef idx="1">
                      <a:schemeClr val="accent1"/>
                    </a:lnRef>
                    <a:fillRef idx="0">
                      <a:schemeClr val="accent1"/>
                    </a:fillRef>
                    <a:effectRef idx="0">
                      <a:schemeClr val="accent1"/>
                    </a:effectRef>
                    <a:fontRef idx="minor">
                      <a:schemeClr val="tx1"/>
                    </a:fontRef>
                  </p:style>
                </p:cxnSp>
              </p:grpSp>
            </p:grpSp>
          </p:grpSp>
        </p:grpSp>
        <p:grpSp>
          <p:nvGrpSpPr>
            <p:cNvPr id="31" name="组合 30"/>
            <p:cNvGrpSpPr/>
            <p:nvPr/>
          </p:nvGrpSpPr>
          <p:grpSpPr>
            <a:xfrm>
              <a:off x="1064717" y="3222369"/>
              <a:ext cx="1858312" cy="116176"/>
              <a:chOff x="4898614" y="1908567"/>
              <a:chExt cx="2946758" cy="184223"/>
            </a:xfrm>
            <a:grpFill/>
          </p:grpSpPr>
          <p:grpSp>
            <p:nvGrpSpPr>
              <p:cNvPr id="32" name="组合 31"/>
              <p:cNvGrpSpPr/>
              <p:nvPr/>
            </p:nvGrpSpPr>
            <p:grpSpPr>
              <a:xfrm flipV="1">
                <a:off x="4898614" y="1908567"/>
                <a:ext cx="2394772" cy="184223"/>
                <a:chOff x="4638210" y="2529269"/>
                <a:chExt cx="3416236" cy="262801"/>
              </a:xfrm>
              <a:grpFill/>
            </p:grpSpPr>
            <p:sp>
              <p:nvSpPr>
                <p:cNvPr id="37" name="椭圆 36"/>
                <p:cNvSpPr/>
                <p:nvPr/>
              </p:nvSpPr>
              <p:spPr>
                <a:xfrm>
                  <a:off x="4638210" y="2529269"/>
                  <a:ext cx="262801" cy="262801"/>
                </a:xfrm>
                <a:prstGeom prst="ellipse">
                  <a:avLst/>
                </a:prstGeom>
                <a:grpFill/>
                <a:ln>
                  <a:solidFill>
                    <a:srgbClr val="ED94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7"/>
                <p:cNvSpPr/>
                <p:nvPr/>
              </p:nvSpPr>
              <p:spPr>
                <a:xfrm>
                  <a:off x="6214927" y="2529269"/>
                  <a:ext cx="262801" cy="262801"/>
                </a:xfrm>
                <a:prstGeom prst="ellipse">
                  <a:avLst/>
                </a:prstGeom>
                <a:grpFill/>
                <a:ln>
                  <a:solidFill>
                    <a:srgbClr val="ED94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7791645" y="2529269"/>
                  <a:ext cx="262801" cy="262801"/>
                </a:xfrm>
                <a:prstGeom prst="ellipse">
                  <a:avLst/>
                </a:prstGeom>
                <a:grpFill/>
                <a:ln>
                  <a:solidFill>
                    <a:srgbClr val="ED94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3" name="组合 32"/>
              <p:cNvGrpSpPr/>
              <p:nvPr/>
            </p:nvGrpSpPr>
            <p:grpSpPr>
              <a:xfrm flipV="1">
                <a:off x="5450600" y="1908567"/>
                <a:ext cx="2394772" cy="184223"/>
                <a:chOff x="4638210" y="2529269"/>
                <a:chExt cx="3416236" cy="262801"/>
              </a:xfrm>
              <a:grpFill/>
            </p:grpSpPr>
            <p:sp>
              <p:nvSpPr>
                <p:cNvPr id="34" name="椭圆 33"/>
                <p:cNvSpPr/>
                <p:nvPr/>
              </p:nvSpPr>
              <p:spPr>
                <a:xfrm>
                  <a:off x="4638210" y="2529269"/>
                  <a:ext cx="262801" cy="262801"/>
                </a:xfrm>
                <a:prstGeom prst="ellipse">
                  <a:avLst/>
                </a:prstGeom>
                <a:grpFill/>
                <a:ln>
                  <a:solidFill>
                    <a:srgbClr val="ED94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6214927" y="2529269"/>
                  <a:ext cx="262801" cy="262801"/>
                </a:xfrm>
                <a:prstGeom prst="ellipse">
                  <a:avLst/>
                </a:prstGeom>
                <a:grpFill/>
                <a:ln>
                  <a:solidFill>
                    <a:srgbClr val="ED94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p:cNvSpPr/>
                <p:nvPr/>
              </p:nvSpPr>
              <p:spPr>
                <a:xfrm>
                  <a:off x="7791645" y="2529269"/>
                  <a:ext cx="262801" cy="262801"/>
                </a:xfrm>
                <a:prstGeom prst="ellipse">
                  <a:avLst/>
                </a:prstGeom>
                <a:grpFill/>
                <a:ln>
                  <a:solidFill>
                    <a:srgbClr val="ED94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文本框 30"/>
          <p:cNvSpPr txBox="1"/>
          <p:nvPr/>
        </p:nvSpPr>
        <p:spPr>
          <a:xfrm>
            <a:off x="359410" y="190500"/>
            <a:ext cx="3681095" cy="460375"/>
          </a:xfrm>
          <a:prstGeom prst="rect">
            <a:avLst/>
          </a:prstGeom>
          <a:noFill/>
        </p:spPr>
        <p:txBody>
          <a:bodyPr wrap="square" lIns="0" rtlCol="0">
            <a:spAutoFit/>
          </a:bodyPr>
          <a:lstStyle>
            <a:defPPr>
              <a:defRPr lang="zh-CN"/>
            </a:defPPr>
            <a:lvl1pPr marL="342900" marR="0" lvl="0" indent="-342900" algn="dist" fontAlgn="auto">
              <a:lnSpc>
                <a:spcPct val="100000"/>
              </a:lnSpc>
              <a:spcBef>
                <a:spcPts val="0"/>
              </a:spcBef>
              <a:spcAft>
                <a:spcPts val="0"/>
              </a:spcAft>
              <a:buClrTx/>
              <a:buSzTx/>
              <a:buFont typeface="Arial" panose="020B0604020202020204" pitchFamily="34" charset="0"/>
              <a:buChar char="•"/>
              <a:defRPr kumimoji="0" sz="2400" b="0" i="0" u="none" strike="noStrike" cap="none" spc="0" normalizeH="0" baseline="0">
                <a:ln>
                  <a:noFill/>
                </a:ln>
                <a:solidFill>
                  <a:schemeClr val="bg1"/>
                </a:solidFill>
                <a:effectLst/>
                <a:uLnTx/>
                <a:uFillTx/>
                <a:latin typeface="微软雅黑 Light" panose="020B0502040204020203" pitchFamily="34" charset="-122"/>
                <a:ea typeface="微软雅黑 Light" panose="020B0502040204020203" pitchFamily="34" charset="-122"/>
              </a:defRPr>
            </a:lvl1pPr>
          </a:lstStyle>
          <a:p>
            <a:r>
              <a:rPr lang="zh-CN" altLang="en-US" dirty="0">
                <a:sym typeface="宋体" panose="02010600030101010101" pitchFamily="2" charset="-122"/>
              </a:rPr>
              <a:t>开发数据预处理套件</a:t>
            </a:r>
            <a:endParaRPr lang="zh-CN" altLang="en-US" dirty="0"/>
          </a:p>
        </p:txBody>
      </p:sp>
      <p:sp>
        <p:nvSpPr>
          <p:cNvPr id="42" name="六边形 41"/>
          <p:cNvSpPr/>
          <p:nvPr/>
        </p:nvSpPr>
        <p:spPr>
          <a:xfrm>
            <a:off x="4935779" y="2525421"/>
            <a:ext cx="2309421" cy="2193622"/>
          </a:xfrm>
          <a:prstGeom prst="hexagon">
            <a:avLst/>
          </a:prstGeom>
          <a:solidFill>
            <a:srgbClr val="59667A"/>
          </a:solidFill>
          <a:ln w="38100">
            <a:solidFill>
              <a:srgbClr val="92AC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43" name="等腰三角形 42"/>
          <p:cNvSpPr/>
          <p:nvPr/>
        </p:nvSpPr>
        <p:spPr>
          <a:xfrm rot="3780000">
            <a:off x="6916671" y="2263142"/>
            <a:ext cx="1208146" cy="1083069"/>
          </a:xfrm>
          <a:prstGeom prst="triangle">
            <a:avLst/>
          </a:prstGeom>
          <a:solidFill>
            <a:srgbClr val="EC95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44" name="等腰三角形 43"/>
          <p:cNvSpPr/>
          <p:nvPr/>
        </p:nvSpPr>
        <p:spPr>
          <a:xfrm rot="17820000" flipH="1">
            <a:off x="4067185" y="2263142"/>
            <a:ext cx="1208146" cy="1083069"/>
          </a:xfrm>
          <a:prstGeom prst="triangle">
            <a:avLst/>
          </a:prstGeom>
          <a:solidFill>
            <a:srgbClr val="FEE1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45" name="等腰三角形 44"/>
          <p:cNvSpPr/>
          <p:nvPr/>
        </p:nvSpPr>
        <p:spPr>
          <a:xfrm flipH="1">
            <a:off x="5486866" y="1352550"/>
            <a:ext cx="1207982" cy="1083216"/>
          </a:xfrm>
          <a:prstGeom prst="triangle">
            <a:avLst/>
          </a:prstGeom>
          <a:solidFill>
            <a:srgbClr val="92AC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46" name="等腰三角形 45"/>
          <p:cNvSpPr/>
          <p:nvPr/>
        </p:nvSpPr>
        <p:spPr>
          <a:xfrm flipH="1" flipV="1">
            <a:off x="5498622" y="4815934"/>
            <a:ext cx="1207982" cy="1083216"/>
          </a:xfrm>
          <a:prstGeom prst="triangle">
            <a:avLst/>
          </a:prstGeom>
          <a:solidFill>
            <a:srgbClr val="FEE1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47" name="等腰三角形 46"/>
          <p:cNvSpPr/>
          <p:nvPr/>
        </p:nvSpPr>
        <p:spPr>
          <a:xfrm rot="7020000">
            <a:off x="6916671" y="3913686"/>
            <a:ext cx="1208146" cy="1083069"/>
          </a:xfrm>
          <a:prstGeom prst="triangle">
            <a:avLst/>
          </a:prstGeom>
          <a:solidFill>
            <a:srgbClr val="92AC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49" name="等腰三角形 48"/>
          <p:cNvSpPr/>
          <p:nvPr/>
        </p:nvSpPr>
        <p:spPr>
          <a:xfrm rot="14580000" flipH="1">
            <a:off x="4067185" y="3913686"/>
            <a:ext cx="1208146" cy="1083069"/>
          </a:xfrm>
          <a:prstGeom prst="triangle">
            <a:avLst/>
          </a:prstGeom>
          <a:solidFill>
            <a:srgbClr val="EC95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1" name="文本框 50"/>
          <p:cNvSpPr txBox="1"/>
          <p:nvPr/>
        </p:nvSpPr>
        <p:spPr>
          <a:xfrm flipH="1">
            <a:off x="5088890" y="3129915"/>
            <a:ext cx="2002155" cy="953135"/>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a:solidFill>
                  <a:schemeClr val="bg1"/>
                </a:solidFill>
                <a:latin typeface="微软雅黑 Light" panose="020B0502040204020203" pitchFamily="34" charset="-122"/>
                <a:ea typeface="微软雅黑 Light" panose="020B0502040204020203" pitchFamily="34" charset="-122"/>
                <a:sym typeface="Arial" panose="020B0604020202020204" pitchFamily="34" charset="0"/>
              </a:rPr>
              <a:t>KEY</a:t>
            </a:r>
            <a:endParaRPr lang="en-US" altLang="zh-CN" sz="2800">
              <a:solidFill>
                <a:schemeClr val="bg1"/>
              </a:solidFill>
              <a:latin typeface="微软雅黑 Light" panose="020B0502040204020203" pitchFamily="34" charset="-122"/>
              <a:ea typeface="微软雅黑 Light" panose="020B0502040204020203" pitchFamily="34" charset="-122"/>
              <a:sym typeface="Arial" panose="020B0604020202020204" pitchFamily="34" charset="0"/>
            </a:endParaRPr>
          </a:p>
          <a:p>
            <a:pPr lvl="0" algn="ctr"/>
            <a:r>
              <a:rPr lang="en-US" altLang="zh-CN" sz="2800">
                <a:solidFill>
                  <a:schemeClr val="bg1"/>
                </a:solidFill>
                <a:latin typeface="微软雅黑 Light" panose="020B0502040204020203" pitchFamily="34" charset="-122"/>
                <a:ea typeface="微软雅黑 Light" panose="020B0502040204020203" pitchFamily="34" charset="-122"/>
                <a:sym typeface="Arial" panose="020B0604020202020204" pitchFamily="34" charset="0"/>
              </a:rPr>
              <a:t>WORD</a:t>
            </a:r>
            <a:endParaRPr lang="en-US" altLang="zh-CN" sz="2800">
              <a:solidFill>
                <a:schemeClr val="bg1"/>
              </a:solidFill>
              <a:latin typeface="微软雅黑 Light" panose="020B0502040204020203" pitchFamily="34" charset="-122"/>
              <a:ea typeface="微软雅黑 Light" panose="020B0502040204020203" pitchFamily="34" charset="-122"/>
              <a:sym typeface="Arial" panose="020B0604020202020204" pitchFamily="34" charset="0"/>
            </a:endParaRPr>
          </a:p>
        </p:txBody>
      </p:sp>
      <p:sp>
        <p:nvSpPr>
          <p:cNvPr id="55" name="文本框 22"/>
          <p:cNvSpPr txBox="1"/>
          <p:nvPr/>
        </p:nvSpPr>
        <p:spPr>
          <a:xfrm flipH="1">
            <a:off x="816610" y="1113790"/>
            <a:ext cx="4312285" cy="1383030"/>
          </a:xfrm>
          <a:prstGeom prst="rect">
            <a:avLst/>
          </a:prstGeom>
          <a:noFill/>
          <a:ln w="9525">
            <a:noFill/>
            <a:miter/>
          </a:ln>
          <a:effectLst>
            <a:outerShdw sx="999" sy="999" algn="ctr" rotWithShape="0">
              <a:srgbClr val="000000"/>
            </a:outerShdw>
          </a:effectLst>
        </p:spPr>
        <p:txBody>
          <a:bodyPr wrap="square" anchor="t">
            <a:spAutoFit/>
          </a:bodyPr>
          <a:lstStyle/>
          <a:p>
            <a:pPr lvl="0" algn="l">
              <a:lnSpc>
                <a:spcPct val="120000"/>
              </a:lnSpc>
            </a:pPr>
            <a:r>
              <a:rPr lang="en-US" altLang="zh-CN" sz="1400" dirty="0">
                <a:solidFill>
                  <a:schemeClr val="bg1"/>
                </a:solidFill>
                <a:latin typeface="微软雅黑 Light" panose="020B0502040204020203" pitchFamily="34" charset="-122"/>
                <a:ea typeface="微软雅黑 Light" panose="020B0502040204020203" pitchFamily="34" charset="-122"/>
                <a:sym typeface="宋体" panose="02010600030101010101" pitchFamily="2" charset="-122"/>
              </a:rPr>
              <a:t>1.</a:t>
            </a:r>
            <a:r>
              <a:rPr lang="zh-CN" altLang="en-US" sz="1400" dirty="0">
                <a:solidFill>
                  <a:schemeClr val="bg1"/>
                </a:solidFill>
                <a:latin typeface="微软雅黑 Light" panose="020B0502040204020203" pitchFamily="34" charset="-122"/>
                <a:ea typeface="微软雅黑 Light" panose="020B0502040204020203" pitchFamily="34" charset="-122"/>
                <a:sym typeface="宋体" panose="02010600030101010101" pitchFamily="2" charset="-122"/>
              </a:rPr>
              <a:t>输入文件的标准格式应是：一行两个数字，表示这两个结点相连，数字即结点编号，行数不确定。如：</a:t>
            </a:r>
            <a:endParaRPr lang="zh-CN" altLang="en-US" sz="1400" dirty="0">
              <a:solidFill>
                <a:schemeClr val="bg1"/>
              </a:solidFill>
              <a:latin typeface="微软雅黑 Light" panose="020B0502040204020203" pitchFamily="34" charset="-122"/>
              <a:ea typeface="微软雅黑 Light" panose="020B0502040204020203" pitchFamily="34" charset="-122"/>
              <a:sym typeface="宋体" panose="02010600030101010101" pitchFamily="2" charset="-122"/>
            </a:endParaRPr>
          </a:p>
          <a:p>
            <a:pPr lvl="0" algn="l">
              <a:lnSpc>
                <a:spcPct val="120000"/>
              </a:lnSpc>
            </a:pPr>
            <a:r>
              <a:rPr lang="en-US" altLang="zh-CN" sz="1400" dirty="0">
                <a:solidFill>
                  <a:schemeClr val="bg1"/>
                </a:solidFill>
                <a:latin typeface="微软雅黑 Light" panose="020B0502040204020203" pitchFamily="34" charset="-122"/>
                <a:ea typeface="微软雅黑 Light" panose="020B0502040204020203" pitchFamily="34" charset="-122"/>
                <a:sym typeface="宋体" panose="02010600030101010101" pitchFamily="2" charset="-122"/>
              </a:rPr>
              <a:t>100002	100001</a:t>
            </a:r>
            <a:endParaRPr lang="en-US" altLang="zh-CN" sz="1400" dirty="0">
              <a:solidFill>
                <a:schemeClr val="bg1"/>
              </a:solidFill>
              <a:latin typeface="微软雅黑 Light" panose="020B0502040204020203" pitchFamily="34" charset="-122"/>
              <a:ea typeface="微软雅黑 Light" panose="020B0502040204020203" pitchFamily="34" charset="-122"/>
              <a:sym typeface="宋体" panose="02010600030101010101" pitchFamily="2" charset="-122"/>
            </a:endParaRPr>
          </a:p>
          <a:p>
            <a:pPr lvl="0" algn="l">
              <a:lnSpc>
                <a:spcPct val="120000"/>
              </a:lnSpc>
            </a:pPr>
            <a:r>
              <a:rPr lang="en-US" altLang="zh-CN" sz="1400" dirty="0">
                <a:solidFill>
                  <a:schemeClr val="bg1"/>
                </a:solidFill>
                <a:latin typeface="微软雅黑 Light" panose="020B0502040204020203" pitchFamily="34" charset="-122"/>
                <a:ea typeface="微软雅黑 Light" panose="020B0502040204020203" pitchFamily="34" charset="-122"/>
                <a:sym typeface="宋体" panose="02010600030101010101" pitchFamily="2" charset="-122"/>
              </a:rPr>
              <a:t>100000	100002</a:t>
            </a:r>
            <a:endParaRPr lang="en-US" altLang="zh-CN" sz="1400" dirty="0">
              <a:solidFill>
                <a:schemeClr val="bg1"/>
              </a:solidFill>
              <a:latin typeface="微软雅黑 Light" panose="020B0502040204020203" pitchFamily="34" charset="-122"/>
              <a:ea typeface="微软雅黑 Light" panose="020B0502040204020203" pitchFamily="34" charset="-122"/>
              <a:sym typeface="宋体" panose="02010600030101010101" pitchFamily="2" charset="-122"/>
            </a:endParaRPr>
          </a:p>
          <a:p>
            <a:pPr lvl="0" algn="l">
              <a:lnSpc>
                <a:spcPct val="120000"/>
              </a:lnSpc>
            </a:pPr>
            <a:r>
              <a:rPr lang="en-US" altLang="zh-CN" sz="1400" dirty="0">
                <a:solidFill>
                  <a:schemeClr val="bg1"/>
                </a:solidFill>
                <a:latin typeface="微软雅黑 Light" panose="020B0502040204020203" pitchFamily="34" charset="-122"/>
                <a:ea typeface="微软雅黑 Light" panose="020B0502040204020203" pitchFamily="34" charset="-122"/>
                <a:sym typeface="宋体" panose="02010600030101010101" pitchFamily="2" charset="-122"/>
              </a:rPr>
              <a:t>100000 	100003</a:t>
            </a:r>
            <a:endParaRPr lang="en-US" altLang="zh-CN" sz="1400" dirty="0">
              <a:solidFill>
                <a:schemeClr val="bg1"/>
              </a:solidFill>
              <a:latin typeface="微软雅黑 Light" panose="020B0502040204020203" pitchFamily="34" charset="-122"/>
              <a:ea typeface="微软雅黑 Light" panose="020B0502040204020203" pitchFamily="34" charset="-122"/>
              <a:sym typeface="宋体" panose="02010600030101010101" pitchFamily="2" charset="-122"/>
            </a:endParaRPr>
          </a:p>
        </p:txBody>
      </p:sp>
      <p:sp>
        <p:nvSpPr>
          <p:cNvPr id="61" name="文本框 22"/>
          <p:cNvSpPr txBox="1"/>
          <p:nvPr/>
        </p:nvSpPr>
        <p:spPr>
          <a:xfrm flipH="1">
            <a:off x="8277425" y="1800474"/>
            <a:ext cx="3347774" cy="866140"/>
          </a:xfrm>
          <a:prstGeom prst="rect">
            <a:avLst/>
          </a:prstGeom>
          <a:noFill/>
          <a:ln w="9525">
            <a:noFill/>
            <a:miter/>
          </a:ln>
          <a:effectLst>
            <a:outerShdw sx="999" sy="999" algn="ctr" rotWithShape="0">
              <a:srgbClr val="000000"/>
            </a:outerShdw>
          </a:effectLst>
        </p:spPr>
        <p:txBody>
          <a:bodyPr wrap="square" anchor="t">
            <a:spAutoFit/>
          </a:bodyPr>
          <a:lstStyle/>
          <a:p>
            <a:pPr lvl="0" algn="l">
              <a:lnSpc>
                <a:spcPct val="120000"/>
              </a:lnSpc>
            </a:pPr>
            <a:r>
              <a:rPr lang="en-US" altLang="zh-CN" sz="1400" dirty="0">
                <a:solidFill>
                  <a:schemeClr val="bg1"/>
                </a:solidFill>
                <a:latin typeface="微软雅黑 Light" panose="020B0502040204020203" pitchFamily="34" charset="-122"/>
                <a:ea typeface="微软雅黑 Light" panose="020B0502040204020203" pitchFamily="34" charset="-122"/>
                <a:sym typeface="宋体" panose="02010600030101010101" pitchFamily="2" charset="-122"/>
              </a:rPr>
              <a:t>6.</a:t>
            </a:r>
            <a:r>
              <a:rPr lang="zh-CN" altLang="en-US" sz="1400" dirty="0">
                <a:solidFill>
                  <a:schemeClr val="bg1"/>
                </a:solidFill>
                <a:latin typeface="微软雅黑 Light" panose="020B0502040204020203" pitchFamily="34" charset="-122"/>
                <a:ea typeface="微软雅黑 Light" panose="020B0502040204020203" pitchFamily="34" charset="-122"/>
                <a:sym typeface="宋体" panose="02010600030101010101" pitchFamily="2" charset="-122"/>
              </a:rPr>
              <a:t>所以再编写一个反映射程序，使用对照表，读取</a:t>
            </a:r>
            <a:r>
              <a:rPr lang="en-US" altLang="zh-CN" sz="1400" dirty="0">
                <a:solidFill>
                  <a:schemeClr val="bg1"/>
                </a:solidFill>
                <a:latin typeface="微软雅黑 Light" panose="020B0502040204020203" pitchFamily="34" charset="-122"/>
                <a:ea typeface="微软雅黑 Light" panose="020B0502040204020203" pitchFamily="34" charset="-122"/>
                <a:sym typeface="宋体" panose="02010600030101010101" pitchFamily="2" charset="-122"/>
              </a:rPr>
              <a:t>DFSG</a:t>
            </a:r>
            <a:r>
              <a:rPr lang="zh-CN" altLang="en-US" sz="1400" dirty="0">
                <a:solidFill>
                  <a:schemeClr val="bg1"/>
                </a:solidFill>
                <a:latin typeface="微软雅黑 Light" panose="020B0502040204020203" pitchFamily="34" charset="-122"/>
                <a:ea typeface="微软雅黑 Light" panose="020B0502040204020203" pitchFamily="34" charset="-122"/>
                <a:sym typeface="宋体" panose="02010600030101010101" pitchFamily="2" charset="-122"/>
              </a:rPr>
              <a:t>运算结果进行反映射后输出，此时编号为正常编号。</a:t>
            </a:r>
            <a:endParaRPr lang="zh-CN" altLang="en-US" sz="1400" dirty="0">
              <a:solidFill>
                <a:schemeClr val="bg1"/>
              </a:solidFill>
              <a:latin typeface="微软雅黑 Light" panose="020B0502040204020203" pitchFamily="34" charset="-122"/>
              <a:ea typeface="微软雅黑 Light" panose="020B0502040204020203" pitchFamily="34" charset="-122"/>
              <a:sym typeface="宋体" panose="02010600030101010101" pitchFamily="2" charset="-122"/>
            </a:endParaRPr>
          </a:p>
        </p:txBody>
      </p:sp>
      <p:sp>
        <p:nvSpPr>
          <p:cNvPr id="63" name="文本框 22"/>
          <p:cNvSpPr txBox="1"/>
          <p:nvPr/>
        </p:nvSpPr>
        <p:spPr>
          <a:xfrm flipH="1">
            <a:off x="8423475" y="3961472"/>
            <a:ext cx="3347774" cy="607695"/>
          </a:xfrm>
          <a:prstGeom prst="rect">
            <a:avLst/>
          </a:prstGeom>
          <a:noFill/>
          <a:ln w="9525">
            <a:noFill/>
            <a:miter/>
          </a:ln>
          <a:effectLst>
            <a:outerShdw sx="999" sy="999" algn="ctr" rotWithShape="0">
              <a:srgbClr val="000000"/>
            </a:outerShdw>
          </a:effectLst>
        </p:spPr>
        <p:txBody>
          <a:bodyPr wrap="square" anchor="t">
            <a:spAutoFit/>
          </a:bodyPr>
          <a:lstStyle/>
          <a:p>
            <a:pPr lvl="0" algn="l">
              <a:lnSpc>
                <a:spcPct val="120000"/>
              </a:lnSpc>
            </a:pPr>
            <a:r>
              <a:rPr lang="en-US" altLang="zh-CN" sz="1400" dirty="0">
                <a:solidFill>
                  <a:schemeClr val="bg1"/>
                </a:solidFill>
                <a:latin typeface="微软雅黑 Light" panose="020B0502040204020203" pitchFamily="34" charset="-122"/>
                <a:ea typeface="微软雅黑 Light" panose="020B0502040204020203" pitchFamily="34" charset="-122"/>
                <a:sym typeface="宋体" panose="02010600030101010101" pitchFamily="2" charset="-122"/>
              </a:rPr>
              <a:t>5.DFSG</a:t>
            </a:r>
            <a:r>
              <a:rPr lang="zh-CN" altLang="en-US" sz="1400" dirty="0">
                <a:solidFill>
                  <a:schemeClr val="bg1"/>
                </a:solidFill>
                <a:latin typeface="微软雅黑 Light" panose="020B0502040204020203" pitchFamily="34" charset="-122"/>
                <a:ea typeface="微软雅黑 Light" panose="020B0502040204020203" pitchFamily="34" charset="-122"/>
                <a:sym typeface="宋体" panose="02010600030101010101" pitchFamily="2" charset="-122"/>
              </a:rPr>
              <a:t>程序读取映射后的小数据文件进行运算，得到结果仍是以小数字编号。</a:t>
            </a:r>
            <a:endParaRPr lang="zh-CN" altLang="en-US" sz="1400" dirty="0">
              <a:solidFill>
                <a:schemeClr val="bg1"/>
              </a:solidFill>
              <a:latin typeface="微软雅黑 Light" panose="020B0502040204020203" pitchFamily="34" charset="-122"/>
              <a:ea typeface="微软雅黑 Light" panose="020B0502040204020203" pitchFamily="34" charset="-122"/>
              <a:sym typeface="宋体" panose="02010600030101010101" pitchFamily="2" charset="-122"/>
            </a:endParaRPr>
          </a:p>
        </p:txBody>
      </p:sp>
      <p:sp>
        <p:nvSpPr>
          <p:cNvPr id="65" name="文本框 22"/>
          <p:cNvSpPr txBox="1"/>
          <p:nvPr/>
        </p:nvSpPr>
        <p:spPr>
          <a:xfrm flipH="1">
            <a:off x="7091045" y="5321300"/>
            <a:ext cx="4346575" cy="1383030"/>
          </a:xfrm>
          <a:prstGeom prst="rect">
            <a:avLst/>
          </a:prstGeom>
          <a:noFill/>
          <a:ln w="9525">
            <a:noFill/>
            <a:miter/>
          </a:ln>
          <a:effectLst>
            <a:outerShdw sx="999" sy="999" algn="ctr" rotWithShape="0">
              <a:srgbClr val="000000"/>
            </a:outerShdw>
          </a:effectLst>
        </p:spPr>
        <p:txBody>
          <a:bodyPr wrap="square" anchor="t">
            <a:spAutoFit/>
          </a:bodyPr>
          <a:lstStyle/>
          <a:p>
            <a:pPr lvl="0" algn="l">
              <a:lnSpc>
                <a:spcPct val="120000"/>
              </a:lnSpc>
            </a:pPr>
            <a:r>
              <a:rPr lang="en-US" altLang="zh-CN" sz="1400" dirty="0">
                <a:solidFill>
                  <a:schemeClr val="bg1"/>
                </a:solidFill>
                <a:latin typeface="微软雅黑 Light" panose="020B0502040204020203" pitchFamily="34" charset="-122"/>
                <a:ea typeface="微软雅黑 Light" panose="020B0502040204020203" pitchFamily="34" charset="-122"/>
                <a:sym typeface="宋体" panose="02010600030101010101" pitchFamily="2" charset="-122"/>
              </a:rPr>
              <a:t>4.</a:t>
            </a:r>
            <a:r>
              <a:rPr lang="zh-CN" altLang="en-US" sz="1400" dirty="0">
                <a:solidFill>
                  <a:schemeClr val="bg1"/>
                </a:solidFill>
                <a:latin typeface="微软雅黑 Light" panose="020B0502040204020203" pitchFamily="34" charset="-122"/>
                <a:ea typeface="微软雅黑 Light" panose="020B0502040204020203" pitchFamily="34" charset="-122"/>
                <a:sym typeface="宋体" panose="02010600030101010101" pitchFamily="2" charset="-122"/>
              </a:rPr>
              <a:t>然后利用对照表，读取数据文件进行</a:t>
            </a:r>
            <a:r>
              <a:rPr lang="en-US" altLang="zh-CN" sz="1400" dirty="0">
                <a:solidFill>
                  <a:schemeClr val="bg1"/>
                </a:solidFill>
                <a:latin typeface="微软雅黑 Light" panose="020B0502040204020203" pitchFamily="34" charset="-122"/>
                <a:ea typeface="微软雅黑 Light" panose="020B0502040204020203" pitchFamily="34" charset="-122"/>
                <a:sym typeface="宋体" panose="02010600030101010101" pitchFamily="2" charset="-122"/>
              </a:rPr>
              <a:t>map</a:t>
            </a:r>
            <a:r>
              <a:rPr lang="zh-CN" altLang="en-US" sz="1400" dirty="0">
                <a:solidFill>
                  <a:schemeClr val="bg1"/>
                </a:solidFill>
                <a:latin typeface="微软雅黑 Light" panose="020B0502040204020203" pitchFamily="34" charset="-122"/>
                <a:ea typeface="微软雅黑 Light" panose="020B0502040204020203" pitchFamily="34" charset="-122"/>
                <a:sym typeface="宋体" panose="02010600030101010101" pitchFamily="2" charset="-122"/>
              </a:rPr>
              <a:t>映射后按起点编号排序输出，就可以得到映射后的数据文件，对于大数字文件内存占用将减少</a:t>
            </a:r>
            <a:r>
              <a:rPr lang="en-US" altLang="zh-CN" sz="1400" dirty="0">
                <a:solidFill>
                  <a:schemeClr val="bg1"/>
                </a:solidFill>
                <a:latin typeface="微软雅黑 Light" panose="020B0502040204020203" pitchFamily="34" charset="-122"/>
                <a:ea typeface="微软雅黑 Light" panose="020B0502040204020203" pitchFamily="34" charset="-122"/>
                <a:sym typeface="宋体" panose="02010600030101010101" pitchFamily="2" charset="-122"/>
              </a:rPr>
              <a:t>2-4</a:t>
            </a:r>
            <a:r>
              <a:rPr lang="zh-CN" altLang="en-US" sz="1400" dirty="0">
                <a:solidFill>
                  <a:schemeClr val="bg1"/>
                </a:solidFill>
                <a:latin typeface="微软雅黑 Light" panose="020B0502040204020203" pitchFamily="34" charset="-122"/>
                <a:ea typeface="微软雅黑 Light" panose="020B0502040204020203" pitchFamily="34" charset="-122"/>
                <a:sym typeface="宋体" panose="02010600030101010101" pitchFamily="2" charset="-122"/>
              </a:rPr>
              <a:t>倍，并且按起点顺序输出有利于</a:t>
            </a:r>
            <a:r>
              <a:rPr lang="en-US" altLang="zh-CN" sz="1400" dirty="0">
                <a:solidFill>
                  <a:schemeClr val="bg1"/>
                </a:solidFill>
                <a:latin typeface="微软雅黑 Light" panose="020B0502040204020203" pitchFamily="34" charset="-122"/>
                <a:ea typeface="微软雅黑 Light" panose="020B0502040204020203" pitchFamily="34" charset="-122"/>
                <a:sym typeface="宋体" panose="02010600030101010101" pitchFamily="2" charset="-122"/>
              </a:rPr>
              <a:t>openmp</a:t>
            </a:r>
            <a:r>
              <a:rPr lang="zh-CN" altLang="en-US" sz="1400" dirty="0">
                <a:solidFill>
                  <a:schemeClr val="bg1"/>
                </a:solidFill>
                <a:latin typeface="微软雅黑 Light" panose="020B0502040204020203" pitchFamily="34" charset="-122"/>
                <a:ea typeface="微软雅黑 Light" panose="020B0502040204020203" pitchFamily="34" charset="-122"/>
                <a:sym typeface="宋体" panose="02010600030101010101" pitchFamily="2" charset="-122"/>
              </a:rPr>
              <a:t>多线程读取时，互不干扰，避免了互斥锁的使用。</a:t>
            </a:r>
            <a:endParaRPr lang="zh-CN" altLang="en-US" sz="1400" dirty="0">
              <a:solidFill>
                <a:schemeClr val="bg1"/>
              </a:solidFill>
              <a:latin typeface="微软雅黑 Light" panose="020B0502040204020203" pitchFamily="34" charset="-122"/>
              <a:ea typeface="微软雅黑 Light" panose="020B0502040204020203" pitchFamily="34" charset="-122"/>
              <a:sym typeface="宋体" panose="02010600030101010101" pitchFamily="2" charset="-122"/>
            </a:endParaRPr>
          </a:p>
        </p:txBody>
      </p:sp>
      <p:sp>
        <p:nvSpPr>
          <p:cNvPr id="67" name="文本框 22"/>
          <p:cNvSpPr txBox="1"/>
          <p:nvPr/>
        </p:nvSpPr>
        <p:spPr>
          <a:xfrm flipH="1">
            <a:off x="126365" y="2867025"/>
            <a:ext cx="3971290" cy="1383030"/>
          </a:xfrm>
          <a:prstGeom prst="rect">
            <a:avLst/>
          </a:prstGeom>
          <a:noFill/>
          <a:ln w="9525">
            <a:noFill/>
            <a:miter/>
          </a:ln>
          <a:effectLst>
            <a:outerShdw sx="999" sy="999" algn="ctr" rotWithShape="0">
              <a:srgbClr val="000000"/>
            </a:outerShdw>
          </a:effectLst>
        </p:spPr>
        <p:txBody>
          <a:bodyPr wrap="square" anchor="t">
            <a:spAutoFit/>
          </a:bodyPr>
          <a:lstStyle/>
          <a:p>
            <a:pPr lvl="0" algn="l">
              <a:lnSpc>
                <a:spcPct val="120000"/>
              </a:lnSpc>
            </a:pPr>
            <a:r>
              <a:rPr lang="en-US" altLang="zh-CN" sz="1400" dirty="0">
                <a:solidFill>
                  <a:schemeClr val="bg1"/>
                </a:solidFill>
                <a:latin typeface="微软雅黑 Light" panose="020B0502040204020203" pitchFamily="34" charset="-122"/>
                <a:ea typeface="微软雅黑 Light" panose="020B0502040204020203" pitchFamily="34" charset="-122"/>
                <a:sym typeface="宋体" panose="02010600030101010101" pitchFamily="2" charset="-122"/>
              </a:rPr>
              <a:t>2.</a:t>
            </a:r>
            <a:r>
              <a:rPr lang="zh-CN" altLang="en-US" sz="1400" dirty="0">
                <a:solidFill>
                  <a:schemeClr val="bg1"/>
                </a:solidFill>
                <a:latin typeface="微软雅黑 Light" panose="020B0502040204020203" pitchFamily="34" charset="-122"/>
                <a:ea typeface="微软雅黑 Light" panose="020B0502040204020203" pitchFamily="34" charset="-122"/>
                <a:sym typeface="宋体" panose="02010600030101010101" pitchFamily="2" charset="-122"/>
              </a:rPr>
              <a:t>预处理基本思路是使用</a:t>
            </a:r>
            <a:r>
              <a:rPr lang="en-US" altLang="zh-CN" sz="1400" dirty="0">
                <a:solidFill>
                  <a:schemeClr val="bg1"/>
                </a:solidFill>
                <a:latin typeface="微软雅黑 Light" panose="020B0502040204020203" pitchFamily="34" charset="-122"/>
                <a:ea typeface="微软雅黑 Light" panose="020B0502040204020203" pitchFamily="34" charset="-122"/>
                <a:sym typeface="宋体" panose="02010600030101010101" pitchFamily="2" charset="-122"/>
              </a:rPr>
              <a:t>c++</a:t>
            </a:r>
            <a:r>
              <a:rPr lang="zh-CN" altLang="en-US" sz="1400" dirty="0">
                <a:solidFill>
                  <a:schemeClr val="bg1"/>
                </a:solidFill>
                <a:latin typeface="微软雅黑 Light" panose="020B0502040204020203" pitchFamily="34" charset="-122"/>
                <a:ea typeface="微软雅黑 Light" panose="020B0502040204020203" pitchFamily="34" charset="-122"/>
                <a:sym typeface="宋体" panose="02010600030101010101" pitchFamily="2" charset="-122"/>
              </a:rPr>
              <a:t>的</a:t>
            </a:r>
            <a:r>
              <a:rPr lang="en-US" altLang="zh-CN" sz="1400" dirty="0">
                <a:solidFill>
                  <a:schemeClr val="bg1"/>
                </a:solidFill>
                <a:latin typeface="微软雅黑 Light" panose="020B0502040204020203" pitchFamily="34" charset="-122"/>
                <a:ea typeface="微软雅黑 Light" panose="020B0502040204020203" pitchFamily="34" charset="-122"/>
                <a:sym typeface="宋体" panose="02010600030101010101" pitchFamily="2" charset="-122"/>
              </a:rPr>
              <a:t>map</a:t>
            </a:r>
            <a:r>
              <a:rPr lang="zh-CN" altLang="en-US" sz="1400" dirty="0">
                <a:solidFill>
                  <a:schemeClr val="bg1"/>
                </a:solidFill>
                <a:latin typeface="微软雅黑 Light" panose="020B0502040204020203" pitchFamily="34" charset="-122"/>
                <a:ea typeface="微软雅黑 Light" panose="020B0502040204020203" pitchFamily="34" charset="-122"/>
                <a:sym typeface="宋体" panose="02010600030101010101" pitchFamily="2" charset="-122"/>
              </a:rPr>
              <a:t>库将结点编号映射成小数字编号</a:t>
            </a:r>
            <a:r>
              <a:rPr lang="zh-CN" sz="1400" dirty="0">
                <a:solidFill>
                  <a:schemeClr val="bg1"/>
                </a:solidFill>
                <a:latin typeface="微软雅黑 Light" panose="020B0502040204020203" pitchFamily="34" charset="-122"/>
                <a:ea typeface="微软雅黑 Light" panose="020B0502040204020203" pitchFamily="34" charset="-122"/>
                <a:sym typeface="宋体" panose="02010600030101010101" pitchFamily="2" charset="-122"/>
              </a:rPr>
              <a:t>并按起点编号排序输出</a:t>
            </a:r>
            <a:r>
              <a:rPr lang="zh-CN" altLang="en-US" sz="1400" dirty="0">
                <a:solidFill>
                  <a:schemeClr val="bg1"/>
                </a:solidFill>
                <a:latin typeface="微软雅黑 Light" panose="020B0502040204020203" pitchFamily="34" charset="-122"/>
                <a:ea typeface="微软雅黑 Light" panose="020B0502040204020203" pitchFamily="34" charset="-122"/>
                <a:sym typeface="宋体" panose="02010600030101010101" pitchFamily="2" charset="-122"/>
              </a:rPr>
              <a:t>。如：</a:t>
            </a:r>
            <a:endParaRPr lang="zh-CN" altLang="en-US" sz="1400" dirty="0">
              <a:solidFill>
                <a:schemeClr val="bg1"/>
              </a:solidFill>
              <a:latin typeface="微软雅黑 Light" panose="020B0502040204020203" pitchFamily="34" charset="-122"/>
              <a:ea typeface="微软雅黑 Light" panose="020B0502040204020203" pitchFamily="34" charset="-122"/>
              <a:sym typeface="宋体" panose="02010600030101010101" pitchFamily="2" charset="-122"/>
            </a:endParaRPr>
          </a:p>
          <a:p>
            <a:pPr lvl="0" algn="l">
              <a:lnSpc>
                <a:spcPct val="120000"/>
              </a:lnSpc>
            </a:pPr>
            <a:r>
              <a:rPr lang="en-US" altLang="zh-CN" sz="1400" dirty="0">
                <a:solidFill>
                  <a:schemeClr val="bg1"/>
                </a:solidFill>
                <a:latin typeface="微软雅黑 Light" panose="020B0502040204020203" pitchFamily="34" charset="-122"/>
                <a:ea typeface="微软雅黑 Light" panose="020B0502040204020203" pitchFamily="34" charset="-122"/>
                <a:sym typeface="宋体" panose="02010600030101010101" pitchFamily="2" charset="-122"/>
              </a:rPr>
              <a:t>0	2</a:t>
            </a:r>
            <a:endParaRPr lang="en-US" altLang="zh-CN" sz="1400" dirty="0">
              <a:solidFill>
                <a:schemeClr val="bg1"/>
              </a:solidFill>
              <a:latin typeface="微软雅黑 Light" panose="020B0502040204020203" pitchFamily="34" charset="-122"/>
              <a:ea typeface="微软雅黑 Light" panose="020B0502040204020203" pitchFamily="34" charset="-122"/>
              <a:sym typeface="宋体" panose="02010600030101010101" pitchFamily="2" charset="-122"/>
            </a:endParaRPr>
          </a:p>
          <a:p>
            <a:pPr lvl="0" algn="l">
              <a:lnSpc>
                <a:spcPct val="120000"/>
              </a:lnSpc>
            </a:pPr>
            <a:r>
              <a:rPr lang="en-US" altLang="zh-CN" sz="1400" dirty="0">
                <a:solidFill>
                  <a:schemeClr val="bg1"/>
                </a:solidFill>
                <a:latin typeface="微软雅黑 Light" panose="020B0502040204020203" pitchFamily="34" charset="-122"/>
                <a:ea typeface="微软雅黑 Light" panose="020B0502040204020203" pitchFamily="34" charset="-122"/>
                <a:sym typeface="宋体" panose="02010600030101010101" pitchFamily="2" charset="-122"/>
              </a:rPr>
              <a:t>0	3</a:t>
            </a:r>
            <a:endParaRPr lang="en-US" altLang="zh-CN" sz="1400" dirty="0">
              <a:solidFill>
                <a:schemeClr val="bg1"/>
              </a:solidFill>
              <a:latin typeface="微软雅黑 Light" panose="020B0502040204020203" pitchFamily="34" charset="-122"/>
              <a:ea typeface="微软雅黑 Light" panose="020B0502040204020203" pitchFamily="34" charset="-122"/>
              <a:sym typeface="宋体" panose="02010600030101010101" pitchFamily="2" charset="-122"/>
            </a:endParaRPr>
          </a:p>
          <a:p>
            <a:pPr lvl="0" algn="l">
              <a:lnSpc>
                <a:spcPct val="120000"/>
              </a:lnSpc>
            </a:pPr>
            <a:r>
              <a:rPr lang="en-US" altLang="zh-CN" sz="1400" dirty="0">
                <a:solidFill>
                  <a:schemeClr val="bg1"/>
                </a:solidFill>
                <a:latin typeface="微软雅黑 Light" panose="020B0502040204020203" pitchFamily="34" charset="-122"/>
                <a:ea typeface="微软雅黑 Light" panose="020B0502040204020203" pitchFamily="34" charset="-122"/>
                <a:sym typeface="宋体" panose="02010600030101010101" pitchFamily="2" charset="-122"/>
              </a:rPr>
              <a:t>2	1</a:t>
            </a:r>
            <a:endParaRPr lang="en-US" altLang="zh-CN" sz="1400" dirty="0">
              <a:solidFill>
                <a:schemeClr val="bg1"/>
              </a:solidFill>
              <a:latin typeface="微软雅黑 Light" panose="020B0502040204020203" pitchFamily="34" charset="-122"/>
              <a:ea typeface="微软雅黑 Light" panose="020B0502040204020203" pitchFamily="34" charset="-122"/>
              <a:sym typeface="宋体" panose="02010600030101010101" pitchFamily="2" charset="-122"/>
            </a:endParaRPr>
          </a:p>
        </p:txBody>
      </p:sp>
      <p:sp>
        <p:nvSpPr>
          <p:cNvPr id="69" name="文本框 22"/>
          <p:cNvSpPr txBox="1"/>
          <p:nvPr/>
        </p:nvSpPr>
        <p:spPr>
          <a:xfrm flipH="1">
            <a:off x="567001" y="4958715"/>
            <a:ext cx="3347774" cy="1641475"/>
          </a:xfrm>
          <a:prstGeom prst="rect">
            <a:avLst/>
          </a:prstGeom>
          <a:noFill/>
          <a:ln w="9525">
            <a:noFill/>
            <a:miter/>
          </a:ln>
          <a:effectLst>
            <a:outerShdw sx="999" sy="999" algn="ctr" rotWithShape="0">
              <a:srgbClr val="000000"/>
            </a:outerShdw>
          </a:effectLst>
        </p:spPr>
        <p:txBody>
          <a:bodyPr wrap="square" anchor="t">
            <a:spAutoFit/>
          </a:bodyPr>
          <a:lstStyle/>
          <a:p>
            <a:pPr lvl="0" algn="l">
              <a:lnSpc>
                <a:spcPct val="120000"/>
              </a:lnSpc>
            </a:pPr>
            <a:r>
              <a:rPr lang="en-US" altLang="zh-CN" sz="1400" dirty="0">
                <a:solidFill>
                  <a:schemeClr val="bg1"/>
                </a:solidFill>
                <a:latin typeface="微软雅黑 Light" panose="020B0502040204020203" pitchFamily="34" charset="-122"/>
                <a:ea typeface="微软雅黑 Light" panose="020B0502040204020203" pitchFamily="34" charset="-122"/>
                <a:sym typeface="宋体" panose="02010600030101010101" pitchFamily="2" charset="-122"/>
              </a:rPr>
              <a:t>3.</a:t>
            </a:r>
            <a:r>
              <a:rPr lang="zh-CN" altLang="en-US" sz="1400" dirty="0">
                <a:solidFill>
                  <a:schemeClr val="bg1"/>
                </a:solidFill>
                <a:latin typeface="微软雅黑 Light" panose="020B0502040204020203" pitchFamily="34" charset="-122"/>
                <a:ea typeface="微软雅黑 Light" panose="020B0502040204020203" pitchFamily="34" charset="-122"/>
                <a:sym typeface="宋体" panose="02010600030101010101" pitchFamily="2" charset="-122"/>
              </a:rPr>
              <a:t>首先需要制作一张对照表，表示被映射的编号和映射后编号的关系。如：</a:t>
            </a:r>
            <a:endParaRPr lang="zh-CN" altLang="en-US" sz="1400" dirty="0">
              <a:solidFill>
                <a:schemeClr val="bg1"/>
              </a:solidFill>
              <a:latin typeface="微软雅黑 Light" panose="020B0502040204020203" pitchFamily="34" charset="-122"/>
              <a:ea typeface="微软雅黑 Light" panose="020B0502040204020203" pitchFamily="34" charset="-122"/>
              <a:sym typeface="宋体" panose="02010600030101010101" pitchFamily="2" charset="-122"/>
            </a:endParaRPr>
          </a:p>
          <a:p>
            <a:pPr lvl="0" algn="l">
              <a:lnSpc>
                <a:spcPct val="120000"/>
              </a:lnSpc>
            </a:pPr>
            <a:r>
              <a:rPr lang="en-US" altLang="zh-CN" sz="1400" dirty="0">
                <a:solidFill>
                  <a:schemeClr val="bg1"/>
                </a:solidFill>
                <a:latin typeface="微软雅黑 Light" panose="020B0502040204020203" pitchFamily="34" charset="-122"/>
                <a:ea typeface="微软雅黑 Light" panose="020B0502040204020203" pitchFamily="34" charset="-122"/>
                <a:sym typeface="宋体" panose="02010600030101010101" pitchFamily="2" charset="-122"/>
              </a:rPr>
              <a:t>100000	0</a:t>
            </a:r>
            <a:endParaRPr lang="en-US" altLang="zh-CN" sz="1400" dirty="0">
              <a:solidFill>
                <a:schemeClr val="bg1"/>
              </a:solidFill>
              <a:latin typeface="微软雅黑 Light" panose="020B0502040204020203" pitchFamily="34" charset="-122"/>
              <a:ea typeface="微软雅黑 Light" panose="020B0502040204020203" pitchFamily="34" charset="-122"/>
              <a:sym typeface="宋体" panose="02010600030101010101" pitchFamily="2" charset="-122"/>
            </a:endParaRPr>
          </a:p>
          <a:p>
            <a:pPr lvl="0" algn="l">
              <a:lnSpc>
                <a:spcPct val="120000"/>
              </a:lnSpc>
            </a:pPr>
            <a:r>
              <a:rPr lang="en-US" altLang="zh-CN" sz="1400" dirty="0">
                <a:solidFill>
                  <a:schemeClr val="bg1"/>
                </a:solidFill>
                <a:latin typeface="微软雅黑 Light" panose="020B0502040204020203" pitchFamily="34" charset="-122"/>
                <a:ea typeface="微软雅黑 Light" panose="020B0502040204020203" pitchFamily="34" charset="-122"/>
                <a:sym typeface="宋体" panose="02010600030101010101" pitchFamily="2" charset="-122"/>
              </a:rPr>
              <a:t>100001	1</a:t>
            </a:r>
            <a:endParaRPr lang="en-US" altLang="zh-CN" sz="1400" dirty="0">
              <a:solidFill>
                <a:schemeClr val="bg1"/>
              </a:solidFill>
              <a:latin typeface="微软雅黑 Light" panose="020B0502040204020203" pitchFamily="34" charset="-122"/>
              <a:ea typeface="微软雅黑 Light" panose="020B0502040204020203" pitchFamily="34" charset="-122"/>
              <a:sym typeface="宋体" panose="02010600030101010101" pitchFamily="2" charset="-122"/>
            </a:endParaRPr>
          </a:p>
          <a:p>
            <a:pPr lvl="0" algn="l">
              <a:lnSpc>
                <a:spcPct val="120000"/>
              </a:lnSpc>
            </a:pPr>
            <a:r>
              <a:rPr lang="en-US" altLang="zh-CN" sz="1400" dirty="0">
                <a:solidFill>
                  <a:schemeClr val="bg1"/>
                </a:solidFill>
                <a:latin typeface="微软雅黑 Light" panose="020B0502040204020203" pitchFamily="34" charset="-122"/>
                <a:ea typeface="微软雅黑 Light" panose="020B0502040204020203" pitchFamily="34" charset="-122"/>
                <a:sym typeface="宋体" panose="02010600030101010101" pitchFamily="2" charset="-122"/>
              </a:rPr>
              <a:t>100002	2</a:t>
            </a:r>
            <a:endParaRPr lang="en-US" altLang="zh-CN" sz="1400" dirty="0">
              <a:solidFill>
                <a:schemeClr val="bg1"/>
              </a:solidFill>
              <a:latin typeface="微软雅黑 Light" panose="020B0502040204020203" pitchFamily="34" charset="-122"/>
              <a:ea typeface="微软雅黑 Light" panose="020B0502040204020203" pitchFamily="34" charset="-122"/>
              <a:sym typeface="宋体" panose="02010600030101010101" pitchFamily="2" charset="-122"/>
            </a:endParaRPr>
          </a:p>
          <a:p>
            <a:pPr lvl="0" algn="l">
              <a:lnSpc>
                <a:spcPct val="120000"/>
              </a:lnSpc>
            </a:pPr>
            <a:r>
              <a:rPr lang="en-US" altLang="zh-CN" sz="1400" dirty="0">
                <a:solidFill>
                  <a:schemeClr val="bg1"/>
                </a:solidFill>
                <a:latin typeface="微软雅黑 Light" panose="020B0502040204020203" pitchFamily="34" charset="-122"/>
                <a:ea typeface="微软雅黑 Light" panose="020B0502040204020203" pitchFamily="34" charset="-122"/>
                <a:sym typeface="宋体" panose="02010600030101010101" pitchFamily="2" charset="-122"/>
              </a:rPr>
              <a:t>100003 	3</a:t>
            </a:r>
            <a:endParaRPr lang="en-US" altLang="zh-CN" sz="1400" dirty="0">
              <a:solidFill>
                <a:schemeClr val="bg1"/>
              </a:solidFill>
              <a:latin typeface="微软雅黑 Light" panose="020B0502040204020203" pitchFamily="34" charset="-122"/>
              <a:ea typeface="微软雅黑 Light" panose="020B0502040204020203" pitchFamily="34" charset="-122"/>
              <a:sym typeface="宋体" panose="02010600030101010101" pitchFamily="2" charset="-122"/>
            </a:endParaRPr>
          </a:p>
        </p:txBody>
      </p:sp>
      <p:sp>
        <p:nvSpPr>
          <p:cNvPr id="70" name="机器人"/>
          <p:cNvSpPr>
            <a:spLocks noEditPoints="1"/>
          </p:cNvSpPr>
          <p:nvPr/>
        </p:nvSpPr>
        <p:spPr>
          <a:xfrm>
            <a:off x="5937250" y="1800491"/>
            <a:ext cx="345440" cy="548005"/>
          </a:xfrm>
          <a:custGeom>
            <a:avLst/>
            <a:gdLst/>
            <a:ahLst/>
            <a:cxnLst>
              <a:cxn ang="0">
                <a:pos x="32522" y="109974"/>
              </a:cxn>
              <a:cxn ang="0">
                <a:pos x="32522" y="187602"/>
              </a:cxn>
              <a:cxn ang="0">
                <a:pos x="19513" y="207009"/>
              </a:cxn>
              <a:cxn ang="0">
                <a:pos x="0" y="187602"/>
              </a:cxn>
              <a:cxn ang="0">
                <a:pos x="0" y="109974"/>
              </a:cxn>
              <a:cxn ang="0">
                <a:pos x="19513" y="97036"/>
              </a:cxn>
              <a:cxn ang="0">
                <a:pos x="32522" y="109974"/>
              </a:cxn>
              <a:cxn ang="0">
                <a:pos x="201636" y="90567"/>
              </a:cxn>
              <a:cxn ang="0">
                <a:pos x="39026" y="90567"/>
              </a:cxn>
              <a:cxn ang="0">
                <a:pos x="84557" y="25876"/>
              </a:cxn>
              <a:cxn ang="0">
                <a:pos x="71548" y="6469"/>
              </a:cxn>
              <a:cxn ang="0">
                <a:pos x="71548" y="0"/>
              </a:cxn>
              <a:cxn ang="0">
                <a:pos x="71548" y="0"/>
              </a:cxn>
              <a:cxn ang="0">
                <a:pos x="84557" y="25876"/>
              </a:cxn>
              <a:cxn ang="0">
                <a:pos x="123584" y="19407"/>
              </a:cxn>
              <a:cxn ang="0">
                <a:pos x="156105" y="25876"/>
              </a:cxn>
              <a:cxn ang="0">
                <a:pos x="169114" y="0"/>
              </a:cxn>
              <a:cxn ang="0">
                <a:pos x="175619" y="0"/>
              </a:cxn>
              <a:cxn ang="0">
                <a:pos x="175619" y="6469"/>
              </a:cxn>
              <a:cxn ang="0">
                <a:pos x="162610" y="25876"/>
              </a:cxn>
              <a:cxn ang="0">
                <a:pos x="201636" y="90567"/>
              </a:cxn>
              <a:cxn ang="0">
                <a:pos x="201636" y="213478"/>
              </a:cxn>
              <a:cxn ang="0">
                <a:pos x="182123" y="232886"/>
              </a:cxn>
              <a:cxn ang="0">
                <a:pos x="169114" y="232886"/>
              </a:cxn>
              <a:cxn ang="0">
                <a:pos x="169114" y="271700"/>
              </a:cxn>
              <a:cxn ang="0">
                <a:pos x="149601" y="291107"/>
              </a:cxn>
              <a:cxn ang="0">
                <a:pos x="136592" y="271700"/>
              </a:cxn>
              <a:cxn ang="0">
                <a:pos x="136592" y="232886"/>
              </a:cxn>
              <a:cxn ang="0">
                <a:pos x="110575" y="232886"/>
              </a:cxn>
              <a:cxn ang="0">
                <a:pos x="110575" y="271700"/>
              </a:cxn>
              <a:cxn ang="0">
                <a:pos x="91062" y="291107"/>
              </a:cxn>
              <a:cxn ang="0">
                <a:pos x="71548" y="271700"/>
              </a:cxn>
              <a:cxn ang="0">
                <a:pos x="71548" y="232886"/>
              </a:cxn>
              <a:cxn ang="0">
                <a:pos x="58540" y="232886"/>
              </a:cxn>
              <a:cxn ang="0">
                <a:pos x="39026" y="213478"/>
              </a:cxn>
              <a:cxn ang="0">
                <a:pos x="39026" y="97036"/>
              </a:cxn>
              <a:cxn ang="0">
                <a:pos x="201636" y="97036"/>
              </a:cxn>
              <a:cxn ang="0">
                <a:pos x="201636" y="213478"/>
              </a:cxn>
              <a:cxn ang="0">
                <a:pos x="91062" y="58221"/>
              </a:cxn>
              <a:cxn ang="0">
                <a:pos x="84557" y="45283"/>
              </a:cxn>
              <a:cxn ang="0">
                <a:pos x="78053" y="58221"/>
              </a:cxn>
              <a:cxn ang="0">
                <a:pos x="84557" y="64690"/>
              </a:cxn>
              <a:cxn ang="0">
                <a:pos x="91062" y="58221"/>
              </a:cxn>
              <a:cxn ang="0">
                <a:pos x="162610" y="58221"/>
              </a:cxn>
              <a:cxn ang="0">
                <a:pos x="156105" y="45283"/>
              </a:cxn>
              <a:cxn ang="0">
                <a:pos x="149601" y="58221"/>
              </a:cxn>
              <a:cxn ang="0">
                <a:pos x="156105" y="64690"/>
              </a:cxn>
              <a:cxn ang="0">
                <a:pos x="162610" y="58221"/>
              </a:cxn>
              <a:cxn ang="0">
                <a:pos x="247167" y="187602"/>
              </a:cxn>
              <a:cxn ang="0">
                <a:pos x="227654" y="207009"/>
              </a:cxn>
              <a:cxn ang="0">
                <a:pos x="208141" y="187602"/>
              </a:cxn>
              <a:cxn ang="0">
                <a:pos x="208141" y="109974"/>
              </a:cxn>
              <a:cxn ang="0">
                <a:pos x="227654" y="97036"/>
              </a:cxn>
              <a:cxn ang="0">
                <a:pos x="247167" y="109974"/>
              </a:cxn>
              <a:cxn ang="0">
                <a:pos x="247167" y="187602"/>
              </a:cxn>
            </a:cxnLst>
            <a:rect l="0" t="0" r="0" b="0"/>
            <a:pathLst>
              <a:path w="38" h="45">
                <a:moveTo>
                  <a:pt x="5" y="17"/>
                </a:moveTo>
                <a:cubicBezTo>
                  <a:pt x="5" y="29"/>
                  <a:pt x="5" y="29"/>
                  <a:pt x="5" y="29"/>
                </a:cubicBezTo>
                <a:cubicBezTo>
                  <a:pt x="5" y="30"/>
                  <a:pt x="4" y="32"/>
                  <a:pt x="3" y="32"/>
                </a:cubicBezTo>
                <a:cubicBezTo>
                  <a:pt x="1" y="32"/>
                  <a:pt x="0" y="30"/>
                  <a:pt x="0" y="29"/>
                </a:cubicBezTo>
                <a:cubicBezTo>
                  <a:pt x="0" y="17"/>
                  <a:pt x="0" y="17"/>
                  <a:pt x="0" y="17"/>
                </a:cubicBezTo>
                <a:cubicBezTo>
                  <a:pt x="0" y="16"/>
                  <a:pt x="1" y="15"/>
                  <a:pt x="3" y="15"/>
                </a:cubicBezTo>
                <a:cubicBezTo>
                  <a:pt x="4" y="15"/>
                  <a:pt x="5" y="16"/>
                  <a:pt x="5" y="17"/>
                </a:cubicBezTo>
                <a:close/>
                <a:moveTo>
                  <a:pt x="31" y="14"/>
                </a:moveTo>
                <a:cubicBezTo>
                  <a:pt x="6" y="14"/>
                  <a:pt x="6" y="14"/>
                  <a:pt x="6" y="14"/>
                </a:cubicBezTo>
                <a:cubicBezTo>
                  <a:pt x="6" y="10"/>
                  <a:pt x="9" y="6"/>
                  <a:pt x="13" y="4"/>
                </a:cubicBezTo>
                <a:cubicBezTo>
                  <a:pt x="11" y="1"/>
                  <a:pt x="11" y="1"/>
                  <a:pt x="11" y="1"/>
                </a:cubicBezTo>
                <a:cubicBezTo>
                  <a:pt x="11" y="0"/>
                  <a:pt x="11" y="0"/>
                  <a:pt x="11" y="0"/>
                </a:cubicBezTo>
                <a:cubicBezTo>
                  <a:pt x="11" y="0"/>
                  <a:pt x="11" y="0"/>
                  <a:pt x="11" y="0"/>
                </a:cubicBezTo>
                <a:cubicBezTo>
                  <a:pt x="13" y="4"/>
                  <a:pt x="13" y="4"/>
                  <a:pt x="13" y="4"/>
                </a:cubicBezTo>
                <a:cubicBezTo>
                  <a:pt x="15" y="3"/>
                  <a:pt x="17" y="3"/>
                  <a:pt x="19" y="3"/>
                </a:cubicBezTo>
                <a:cubicBezTo>
                  <a:pt x="21" y="3"/>
                  <a:pt x="22" y="3"/>
                  <a:pt x="24" y="4"/>
                </a:cubicBezTo>
                <a:cubicBezTo>
                  <a:pt x="26" y="0"/>
                  <a:pt x="26" y="0"/>
                  <a:pt x="26" y="0"/>
                </a:cubicBezTo>
                <a:cubicBezTo>
                  <a:pt x="26" y="0"/>
                  <a:pt x="26" y="0"/>
                  <a:pt x="27" y="0"/>
                </a:cubicBezTo>
                <a:cubicBezTo>
                  <a:pt x="27" y="0"/>
                  <a:pt x="27" y="0"/>
                  <a:pt x="27" y="1"/>
                </a:cubicBezTo>
                <a:cubicBezTo>
                  <a:pt x="25" y="4"/>
                  <a:pt x="25" y="4"/>
                  <a:pt x="25" y="4"/>
                </a:cubicBezTo>
                <a:cubicBezTo>
                  <a:pt x="29" y="6"/>
                  <a:pt x="31" y="10"/>
                  <a:pt x="31" y="14"/>
                </a:cubicBezTo>
                <a:close/>
                <a:moveTo>
                  <a:pt x="31" y="33"/>
                </a:moveTo>
                <a:cubicBezTo>
                  <a:pt x="31" y="35"/>
                  <a:pt x="30" y="36"/>
                  <a:pt x="28" y="36"/>
                </a:cubicBezTo>
                <a:cubicBezTo>
                  <a:pt x="26" y="36"/>
                  <a:pt x="26" y="36"/>
                  <a:pt x="26" y="36"/>
                </a:cubicBezTo>
                <a:cubicBezTo>
                  <a:pt x="26" y="42"/>
                  <a:pt x="26" y="42"/>
                  <a:pt x="26" y="42"/>
                </a:cubicBezTo>
                <a:cubicBezTo>
                  <a:pt x="26" y="43"/>
                  <a:pt x="25" y="45"/>
                  <a:pt x="23" y="45"/>
                </a:cubicBezTo>
                <a:cubicBezTo>
                  <a:pt x="22" y="45"/>
                  <a:pt x="21" y="43"/>
                  <a:pt x="21" y="42"/>
                </a:cubicBezTo>
                <a:cubicBezTo>
                  <a:pt x="21" y="36"/>
                  <a:pt x="21" y="36"/>
                  <a:pt x="21" y="36"/>
                </a:cubicBezTo>
                <a:cubicBezTo>
                  <a:pt x="17" y="36"/>
                  <a:pt x="17" y="36"/>
                  <a:pt x="17" y="36"/>
                </a:cubicBezTo>
                <a:cubicBezTo>
                  <a:pt x="17" y="42"/>
                  <a:pt x="17" y="42"/>
                  <a:pt x="17" y="42"/>
                </a:cubicBezTo>
                <a:cubicBezTo>
                  <a:pt x="17" y="43"/>
                  <a:pt x="16" y="45"/>
                  <a:pt x="14" y="45"/>
                </a:cubicBezTo>
                <a:cubicBezTo>
                  <a:pt x="13" y="45"/>
                  <a:pt x="11" y="43"/>
                  <a:pt x="11" y="42"/>
                </a:cubicBezTo>
                <a:cubicBezTo>
                  <a:pt x="11" y="36"/>
                  <a:pt x="11" y="36"/>
                  <a:pt x="11" y="36"/>
                </a:cubicBezTo>
                <a:cubicBezTo>
                  <a:pt x="9" y="36"/>
                  <a:pt x="9" y="36"/>
                  <a:pt x="9" y="36"/>
                </a:cubicBezTo>
                <a:cubicBezTo>
                  <a:pt x="8" y="36"/>
                  <a:pt x="6" y="35"/>
                  <a:pt x="6" y="33"/>
                </a:cubicBezTo>
                <a:cubicBezTo>
                  <a:pt x="6" y="15"/>
                  <a:pt x="6" y="15"/>
                  <a:pt x="6" y="15"/>
                </a:cubicBezTo>
                <a:cubicBezTo>
                  <a:pt x="31" y="15"/>
                  <a:pt x="31" y="15"/>
                  <a:pt x="31" y="15"/>
                </a:cubicBezTo>
                <a:lnTo>
                  <a:pt x="31" y="33"/>
                </a:lnTo>
                <a:close/>
                <a:moveTo>
                  <a:pt x="14" y="9"/>
                </a:moveTo>
                <a:cubicBezTo>
                  <a:pt x="14" y="8"/>
                  <a:pt x="14" y="7"/>
                  <a:pt x="13" y="7"/>
                </a:cubicBezTo>
                <a:cubicBezTo>
                  <a:pt x="12" y="7"/>
                  <a:pt x="12" y="8"/>
                  <a:pt x="12" y="9"/>
                </a:cubicBezTo>
                <a:cubicBezTo>
                  <a:pt x="12" y="9"/>
                  <a:pt x="12" y="10"/>
                  <a:pt x="13" y="10"/>
                </a:cubicBezTo>
                <a:cubicBezTo>
                  <a:pt x="14" y="10"/>
                  <a:pt x="14" y="9"/>
                  <a:pt x="14" y="9"/>
                </a:cubicBezTo>
                <a:close/>
                <a:moveTo>
                  <a:pt x="25" y="9"/>
                </a:moveTo>
                <a:cubicBezTo>
                  <a:pt x="25" y="8"/>
                  <a:pt x="25" y="7"/>
                  <a:pt x="24" y="7"/>
                </a:cubicBezTo>
                <a:cubicBezTo>
                  <a:pt x="24" y="7"/>
                  <a:pt x="23" y="8"/>
                  <a:pt x="23" y="9"/>
                </a:cubicBezTo>
                <a:cubicBezTo>
                  <a:pt x="23" y="9"/>
                  <a:pt x="24" y="10"/>
                  <a:pt x="24" y="10"/>
                </a:cubicBezTo>
                <a:cubicBezTo>
                  <a:pt x="25" y="10"/>
                  <a:pt x="25" y="9"/>
                  <a:pt x="25" y="9"/>
                </a:cubicBezTo>
                <a:close/>
                <a:moveTo>
                  <a:pt x="38" y="29"/>
                </a:moveTo>
                <a:cubicBezTo>
                  <a:pt x="38" y="30"/>
                  <a:pt x="36" y="32"/>
                  <a:pt x="35" y="32"/>
                </a:cubicBezTo>
                <a:cubicBezTo>
                  <a:pt x="33" y="32"/>
                  <a:pt x="32" y="30"/>
                  <a:pt x="32" y="29"/>
                </a:cubicBezTo>
                <a:cubicBezTo>
                  <a:pt x="32" y="17"/>
                  <a:pt x="32" y="17"/>
                  <a:pt x="32" y="17"/>
                </a:cubicBezTo>
                <a:cubicBezTo>
                  <a:pt x="32" y="16"/>
                  <a:pt x="33" y="15"/>
                  <a:pt x="35" y="15"/>
                </a:cubicBezTo>
                <a:cubicBezTo>
                  <a:pt x="36" y="15"/>
                  <a:pt x="38" y="16"/>
                  <a:pt x="38" y="17"/>
                </a:cubicBezTo>
                <a:lnTo>
                  <a:pt x="38" y="29"/>
                </a:lnTo>
                <a:close/>
              </a:path>
            </a:pathLst>
          </a:custGeom>
          <a:solidFill>
            <a:schemeClr val="bg1"/>
          </a:solidFill>
          <a:ln w="9525">
            <a:noFill/>
          </a:ln>
        </p:spPr>
        <p:txBody>
          <a:bodyPr/>
          <a:lstStyle/>
          <a:p>
            <a:endParaRPr lang="zh-CN" altLang="en-US">
              <a:solidFill>
                <a:schemeClr val="bg1"/>
              </a:solidFill>
            </a:endParaRPr>
          </a:p>
        </p:txBody>
      </p:sp>
      <p:sp>
        <p:nvSpPr>
          <p:cNvPr id="71" name="链条"/>
          <p:cNvSpPr>
            <a:spLocks noEditPoints="1"/>
          </p:cNvSpPr>
          <p:nvPr/>
        </p:nvSpPr>
        <p:spPr>
          <a:xfrm>
            <a:off x="4587240" y="2701516"/>
            <a:ext cx="399415" cy="410040"/>
          </a:xfrm>
          <a:custGeom>
            <a:avLst/>
            <a:gdLst/>
            <a:ahLst/>
            <a:cxnLst>
              <a:cxn ang="0">
                <a:pos x="266141" y="246668"/>
              </a:cxn>
              <a:cxn ang="0">
                <a:pos x="246668" y="272633"/>
              </a:cxn>
              <a:cxn ang="0">
                <a:pos x="207720" y="285615"/>
              </a:cxn>
              <a:cxn ang="0">
                <a:pos x="175264" y="272633"/>
              </a:cxn>
              <a:cxn ang="0">
                <a:pos x="136316" y="233685"/>
              </a:cxn>
              <a:cxn ang="0">
                <a:pos x="123334" y="201229"/>
              </a:cxn>
              <a:cxn ang="0">
                <a:pos x="136316" y="162281"/>
              </a:cxn>
              <a:cxn ang="0">
                <a:pos x="123334" y="149299"/>
              </a:cxn>
              <a:cxn ang="0">
                <a:pos x="84386" y="162281"/>
              </a:cxn>
              <a:cxn ang="0">
                <a:pos x="51930" y="149299"/>
              </a:cxn>
              <a:cxn ang="0">
                <a:pos x="12983" y="110351"/>
              </a:cxn>
              <a:cxn ang="0">
                <a:pos x="0" y="77895"/>
              </a:cxn>
              <a:cxn ang="0">
                <a:pos x="12983" y="38948"/>
              </a:cxn>
              <a:cxn ang="0">
                <a:pos x="38948" y="12983"/>
              </a:cxn>
              <a:cxn ang="0">
                <a:pos x="77895" y="0"/>
              </a:cxn>
              <a:cxn ang="0">
                <a:pos x="110351" y="12983"/>
              </a:cxn>
              <a:cxn ang="0">
                <a:pos x="149299" y="51930"/>
              </a:cxn>
              <a:cxn ang="0">
                <a:pos x="162281" y="84386"/>
              </a:cxn>
              <a:cxn ang="0">
                <a:pos x="149299" y="123334"/>
              </a:cxn>
              <a:cxn ang="0">
                <a:pos x="162281" y="136316"/>
              </a:cxn>
              <a:cxn ang="0">
                <a:pos x="194738" y="123334"/>
              </a:cxn>
              <a:cxn ang="0">
                <a:pos x="233685" y="136316"/>
              </a:cxn>
              <a:cxn ang="0">
                <a:pos x="272633" y="175264"/>
              </a:cxn>
              <a:cxn ang="0">
                <a:pos x="285615" y="207720"/>
              </a:cxn>
              <a:cxn ang="0">
                <a:pos x="266141" y="246668"/>
              </a:cxn>
              <a:cxn ang="0">
                <a:pos x="123334" y="77895"/>
              </a:cxn>
              <a:cxn ang="0">
                <a:pos x="90878" y="38948"/>
              </a:cxn>
              <a:cxn ang="0">
                <a:pos x="77895" y="32456"/>
              </a:cxn>
              <a:cxn ang="0">
                <a:pos x="64913" y="38948"/>
              </a:cxn>
              <a:cxn ang="0">
                <a:pos x="38948" y="64913"/>
              </a:cxn>
              <a:cxn ang="0">
                <a:pos x="32456" y="77895"/>
              </a:cxn>
              <a:cxn ang="0">
                <a:pos x="38948" y="84386"/>
              </a:cxn>
              <a:cxn ang="0">
                <a:pos x="77895" y="123334"/>
              </a:cxn>
              <a:cxn ang="0">
                <a:pos x="84386" y="129825"/>
              </a:cxn>
              <a:cxn ang="0">
                <a:pos x="97369" y="123334"/>
              </a:cxn>
              <a:cxn ang="0">
                <a:pos x="84386" y="103860"/>
              </a:cxn>
              <a:cxn ang="0">
                <a:pos x="103860" y="84386"/>
              </a:cxn>
              <a:cxn ang="0">
                <a:pos x="123334" y="97369"/>
              </a:cxn>
              <a:cxn ang="0">
                <a:pos x="129825" y="84386"/>
              </a:cxn>
              <a:cxn ang="0">
                <a:pos x="123334" y="77895"/>
              </a:cxn>
              <a:cxn ang="0">
                <a:pos x="246668" y="194738"/>
              </a:cxn>
              <a:cxn ang="0">
                <a:pos x="207720" y="162281"/>
              </a:cxn>
              <a:cxn ang="0">
                <a:pos x="194738" y="155790"/>
              </a:cxn>
              <a:cxn ang="0">
                <a:pos x="188246" y="162281"/>
              </a:cxn>
              <a:cxn ang="0">
                <a:pos x="194738" y="181755"/>
              </a:cxn>
              <a:cxn ang="0">
                <a:pos x="181755" y="201229"/>
              </a:cxn>
              <a:cxn ang="0">
                <a:pos x="162281" y="188246"/>
              </a:cxn>
              <a:cxn ang="0">
                <a:pos x="155790" y="201229"/>
              </a:cxn>
              <a:cxn ang="0">
                <a:pos x="162281" y="207720"/>
              </a:cxn>
              <a:cxn ang="0">
                <a:pos x="194738" y="246668"/>
              </a:cxn>
              <a:cxn ang="0">
                <a:pos x="207720" y="253159"/>
              </a:cxn>
              <a:cxn ang="0">
                <a:pos x="220703" y="246668"/>
              </a:cxn>
              <a:cxn ang="0">
                <a:pos x="246668" y="220703"/>
              </a:cxn>
              <a:cxn ang="0">
                <a:pos x="253159" y="207720"/>
              </a:cxn>
              <a:cxn ang="0">
                <a:pos x="246668" y="194738"/>
              </a:cxn>
            </a:cxnLst>
            <a:rect l="0" t="0" r="0" b="0"/>
            <a:pathLst>
              <a:path w="44" h="44">
                <a:moveTo>
                  <a:pt x="41" y="38"/>
                </a:moveTo>
                <a:cubicBezTo>
                  <a:pt x="38" y="42"/>
                  <a:pt x="38" y="42"/>
                  <a:pt x="38" y="42"/>
                </a:cubicBezTo>
                <a:cubicBezTo>
                  <a:pt x="36" y="43"/>
                  <a:pt x="34" y="44"/>
                  <a:pt x="32" y="44"/>
                </a:cubicBezTo>
                <a:cubicBezTo>
                  <a:pt x="30" y="44"/>
                  <a:pt x="28" y="43"/>
                  <a:pt x="27" y="42"/>
                </a:cubicBezTo>
                <a:cubicBezTo>
                  <a:pt x="21" y="36"/>
                  <a:pt x="21" y="36"/>
                  <a:pt x="21" y="36"/>
                </a:cubicBezTo>
                <a:cubicBezTo>
                  <a:pt x="20" y="35"/>
                  <a:pt x="19" y="33"/>
                  <a:pt x="19" y="31"/>
                </a:cubicBezTo>
                <a:cubicBezTo>
                  <a:pt x="19" y="28"/>
                  <a:pt x="20" y="26"/>
                  <a:pt x="21" y="25"/>
                </a:cubicBezTo>
                <a:cubicBezTo>
                  <a:pt x="19" y="23"/>
                  <a:pt x="19" y="23"/>
                  <a:pt x="19" y="23"/>
                </a:cubicBezTo>
                <a:cubicBezTo>
                  <a:pt x="17" y="24"/>
                  <a:pt x="15" y="25"/>
                  <a:pt x="13" y="25"/>
                </a:cubicBezTo>
                <a:cubicBezTo>
                  <a:pt x="11" y="25"/>
                  <a:pt x="9" y="24"/>
                  <a:pt x="8" y="23"/>
                </a:cubicBezTo>
                <a:cubicBezTo>
                  <a:pt x="2" y="17"/>
                  <a:pt x="2" y="17"/>
                  <a:pt x="2" y="17"/>
                </a:cubicBezTo>
                <a:cubicBezTo>
                  <a:pt x="1" y="16"/>
                  <a:pt x="0" y="14"/>
                  <a:pt x="0" y="12"/>
                </a:cubicBezTo>
                <a:cubicBezTo>
                  <a:pt x="0" y="10"/>
                  <a:pt x="1" y="8"/>
                  <a:pt x="2" y="6"/>
                </a:cubicBezTo>
                <a:cubicBezTo>
                  <a:pt x="6" y="2"/>
                  <a:pt x="6" y="2"/>
                  <a:pt x="6" y="2"/>
                </a:cubicBezTo>
                <a:cubicBezTo>
                  <a:pt x="8" y="1"/>
                  <a:pt x="10" y="0"/>
                  <a:pt x="12" y="0"/>
                </a:cubicBezTo>
                <a:cubicBezTo>
                  <a:pt x="14" y="0"/>
                  <a:pt x="16" y="1"/>
                  <a:pt x="17" y="2"/>
                </a:cubicBezTo>
                <a:cubicBezTo>
                  <a:pt x="23" y="8"/>
                  <a:pt x="23" y="8"/>
                  <a:pt x="23" y="8"/>
                </a:cubicBezTo>
                <a:cubicBezTo>
                  <a:pt x="24" y="9"/>
                  <a:pt x="25" y="11"/>
                  <a:pt x="25" y="13"/>
                </a:cubicBezTo>
                <a:cubicBezTo>
                  <a:pt x="25" y="15"/>
                  <a:pt x="24" y="17"/>
                  <a:pt x="23" y="19"/>
                </a:cubicBezTo>
                <a:cubicBezTo>
                  <a:pt x="25" y="21"/>
                  <a:pt x="25" y="21"/>
                  <a:pt x="25" y="21"/>
                </a:cubicBezTo>
                <a:cubicBezTo>
                  <a:pt x="26" y="20"/>
                  <a:pt x="28" y="19"/>
                  <a:pt x="30" y="19"/>
                </a:cubicBezTo>
                <a:cubicBezTo>
                  <a:pt x="33" y="19"/>
                  <a:pt x="35" y="20"/>
                  <a:pt x="36" y="21"/>
                </a:cubicBezTo>
                <a:cubicBezTo>
                  <a:pt x="42" y="27"/>
                  <a:pt x="42" y="27"/>
                  <a:pt x="42" y="27"/>
                </a:cubicBezTo>
                <a:cubicBezTo>
                  <a:pt x="43" y="28"/>
                  <a:pt x="44" y="30"/>
                  <a:pt x="44" y="32"/>
                </a:cubicBezTo>
                <a:cubicBezTo>
                  <a:pt x="44" y="34"/>
                  <a:pt x="43" y="36"/>
                  <a:pt x="41" y="38"/>
                </a:cubicBezTo>
                <a:close/>
                <a:moveTo>
                  <a:pt x="19" y="12"/>
                </a:moveTo>
                <a:cubicBezTo>
                  <a:pt x="14" y="6"/>
                  <a:pt x="14" y="6"/>
                  <a:pt x="14" y="6"/>
                </a:cubicBezTo>
                <a:cubicBezTo>
                  <a:pt x="13" y="5"/>
                  <a:pt x="12" y="5"/>
                  <a:pt x="12" y="5"/>
                </a:cubicBezTo>
                <a:cubicBezTo>
                  <a:pt x="11" y="5"/>
                  <a:pt x="10" y="5"/>
                  <a:pt x="10" y="6"/>
                </a:cubicBezTo>
                <a:cubicBezTo>
                  <a:pt x="6" y="10"/>
                  <a:pt x="6" y="10"/>
                  <a:pt x="6" y="10"/>
                </a:cubicBezTo>
                <a:cubicBezTo>
                  <a:pt x="5" y="10"/>
                  <a:pt x="5" y="11"/>
                  <a:pt x="5" y="12"/>
                </a:cubicBezTo>
                <a:cubicBezTo>
                  <a:pt x="5" y="12"/>
                  <a:pt x="5" y="13"/>
                  <a:pt x="6" y="13"/>
                </a:cubicBezTo>
                <a:cubicBezTo>
                  <a:pt x="12" y="19"/>
                  <a:pt x="12" y="19"/>
                  <a:pt x="12" y="19"/>
                </a:cubicBezTo>
                <a:cubicBezTo>
                  <a:pt x="12" y="20"/>
                  <a:pt x="13" y="20"/>
                  <a:pt x="13" y="20"/>
                </a:cubicBezTo>
                <a:cubicBezTo>
                  <a:pt x="14" y="20"/>
                  <a:pt x="15" y="20"/>
                  <a:pt x="15" y="19"/>
                </a:cubicBezTo>
                <a:cubicBezTo>
                  <a:pt x="14" y="18"/>
                  <a:pt x="13" y="17"/>
                  <a:pt x="13" y="16"/>
                </a:cubicBezTo>
                <a:cubicBezTo>
                  <a:pt x="13" y="15"/>
                  <a:pt x="14" y="13"/>
                  <a:pt x="16" y="13"/>
                </a:cubicBezTo>
                <a:cubicBezTo>
                  <a:pt x="17" y="13"/>
                  <a:pt x="18" y="14"/>
                  <a:pt x="19" y="15"/>
                </a:cubicBezTo>
                <a:cubicBezTo>
                  <a:pt x="19" y="15"/>
                  <a:pt x="20" y="14"/>
                  <a:pt x="20" y="13"/>
                </a:cubicBezTo>
                <a:cubicBezTo>
                  <a:pt x="20" y="13"/>
                  <a:pt x="20" y="12"/>
                  <a:pt x="19" y="12"/>
                </a:cubicBezTo>
                <a:close/>
                <a:moveTo>
                  <a:pt x="38" y="30"/>
                </a:moveTo>
                <a:cubicBezTo>
                  <a:pt x="32" y="25"/>
                  <a:pt x="32" y="25"/>
                  <a:pt x="32" y="25"/>
                </a:cubicBezTo>
                <a:cubicBezTo>
                  <a:pt x="32" y="24"/>
                  <a:pt x="31" y="24"/>
                  <a:pt x="30" y="24"/>
                </a:cubicBezTo>
                <a:cubicBezTo>
                  <a:pt x="30" y="24"/>
                  <a:pt x="29" y="24"/>
                  <a:pt x="29" y="25"/>
                </a:cubicBezTo>
                <a:cubicBezTo>
                  <a:pt x="29" y="26"/>
                  <a:pt x="30" y="27"/>
                  <a:pt x="30" y="28"/>
                </a:cubicBezTo>
                <a:cubicBezTo>
                  <a:pt x="30" y="29"/>
                  <a:pt x="29" y="31"/>
                  <a:pt x="28" y="31"/>
                </a:cubicBezTo>
                <a:cubicBezTo>
                  <a:pt x="27" y="31"/>
                  <a:pt x="26" y="29"/>
                  <a:pt x="25" y="29"/>
                </a:cubicBezTo>
                <a:cubicBezTo>
                  <a:pt x="24" y="29"/>
                  <a:pt x="24" y="30"/>
                  <a:pt x="24" y="31"/>
                </a:cubicBezTo>
                <a:cubicBezTo>
                  <a:pt x="24" y="31"/>
                  <a:pt x="24" y="32"/>
                  <a:pt x="25" y="32"/>
                </a:cubicBezTo>
                <a:cubicBezTo>
                  <a:pt x="30" y="38"/>
                  <a:pt x="30" y="38"/>
                  <a:pt x="30" y="38"/>
                </a:cubicBezTo>
                <a:cubicBezTo>
                  <a:pt x="31" y="38"/>
                  <a:pt x="31" y="39"/>
                  <a:pt x="32" y="39"/>
                </a:cubicBezTo>
                <a:cubicBezTo>
                  <a:pt x="33" y="39"/>
                  <a:pt x="33" y="38"/>
                  <a:pt x="34" y="38"/>
                </a:cubicBezTo>
                <a:cubicBezTo>
                  <a:pt x="38" y="34"/>
                  <a:pt x="38" y="34"/>
                  <a:pt x="38" y="34"/>
                </a:cubicBezTo>
                <a:cubicBezTo>
                  <a:pt x="38" y="34"/>
                  <a:pt x="39" y="33"/>
                  <a:pt x="39" y="32"/>
                </a:cubicBezTo>
                <a:cubicBezTo>
                  <a:pt x="39" y="32"/>
                  <a:pt x="38" y="31"/>
                  <a:pt x="38" y="30"/>
                </a:cubicBezTo>
                <a:close/>
              </a:path>
            </a:pathLst>
          </a:custGeom>
          <a:solidFill>
            <a:srgbClr val="59667A"/>
          </a:solidFill>
          <a:ln w="9525">
            <a:noFill/>
          </a:ln>
        </p:spPr>
        <p:txBody>
          <a:bodyPr/>
          <a:lstStyle/>
          <a:p>
            <a:endParaRPr lang="zh-CN" altLang="en-US">
              <a:solidFill>
                <a:schemeClr val="bg1"/>
              </a:solidFill>
            </a:endParaRPr>
          </a:p>
        </p:txBody>
      </p:sp>
      <p:sp>
        <p:nvSpPr>
          <p:cNvPr id="72" name="剪刀"/>
          <p:cNvSpPr>
            <a:spLocks noEditPoints="1"/>
          </p:cNvSpPr>
          <p:nvPr/>
        </p:nvSpPr>
        <p:spPr>
          <a:xfrm>
            <a:off x="4607560" y="4155440"/>
            <a:ext cx="440690" cy="461010"/>
          </a:xfrm>
          <a:custGeom>
            <a:avLst/>
            <a:gdLst/>
            <a:ahLst/>
            <a:cxnLst>
              <a:cxn ang="0">
                <a:pos x="313077" y="201636"/>
              </a:cxn>
              <a:cxn ang="0">
                <a:pos x="286987" y="221149"/>
              </a:cxn>
              <a:cxn ang="0">
                <a:pos x="273942" y="221149"/>
              </a:cxn>
              <a:cxn ang="0">
                <a:pos x="136971" y="169114"/>
              </a:cxn>
              <a:cxn ang="0">
                <a:pos x="136971" y="182123"/>
              </a:cxn>
              <a:cxn ang="0">
                <a:pos x="52180" y="247167"/>
              </a:cxn>
              <a:cxn ang="0">
                <a:pos x="0" y="195132"/>
              </a:cxn>
              <a:cxn ang="0">
                <a:pos x="84792" y="136592"/>
              </a:cxn>
              <a:cxn ang="0">
                <a:pos x="110881" y="136592"/>
              </a:cxn>
              <a:cxn ang="0">
                <a:pos x="110881" y="110575"/>
              </a:cxn>
              <a:cxn ang="0">
                <a:pos x="84792" y="110575"/>
              </a:cxn>
              <a:cxn ang="0">
                <a:pos x="0" y="52035"/>
              </a:cxn>
              <a:cxn ang="0">
                <a:pos x="52180" y="0"/>
              </a:cxn>
              <a:cxn ang="0">
                <a:pos x="136971" y="65044"/>
              </a:cxn>
              <a:cxn ang="0">
                <a:pos x="136971" y="78053"/>
              </a:cxn>
              <a:cxn ang="0">
                <a:pos x="273942" y="26018"/>
              </a:cxn>
              <a:cxn ang="0">
                <a:pos x="286987" y="26018"/>
              </a:cxn>
              <a:cxn ang="0">
                <a:pos x="313077" y="45531"/>
              </a:cxn>
              <a:cxn ang="0">
                <a:pos x="221763" y="123584"/>
              </a:cxn>
              <a:cxn ang="0">
                <a:pos x="104359" y="169114"/>
              </a:cxn>
              <a:cxn ang="0">
                <a:pos x="45657" y="175619"/>
              </a:cxn>
              <a:cxn ang="0">
                <a:pos x="52180" y="221149"/>
              </a:cxn>
              <a:cxn ang="0">
                <a:pos x="104359" y="169114"/>
              </a:cxn>
              <a:cxn ang="0">
                <a:pos x="52180" y="26018"/>
              </a:cxn>
              <a:cxn ang="0">
                <a:pos x="45657" y="71548"/>
              </a:cxn>
              <a:cxn ang="0">
                <a:pos x="104359" y="78053"/>
              </a:cxn>
              <a:cxn ang="0">
                <a:pos x="176106" y="143097"/>
              </a:cxn>
              <a:cxn ang="0">
                <a:pos x="280465" y="32522"/>
              </a:cxn>
              <a:cxn ang="0">
                <a:pos x="143494" y="130088"/>
              </a:cxn>
              <a:cxn ang="0">
                <a:pos x="117404" y="149601"/>
              </a:cxn>
              <a:cxn ang="0">
                <a:pos x="123926" y="149601"/>
              </a:cxn>
              <a:cxn ang="0">
                <a:pos x="156539" y="143097"/>
              </a:cxn>
              <a:cxn ang="0">
                <a:pos x="136971" y="110575"/>
              </a:cxn>
              <a:cxn ang="0">
                <a:pos x="136971" y="97566"/>
              </a:cxn>
              <a:cxn ang="0">
                <a:pos x="130449" y="91062"/>
              </a:cxn>
              <a:cxn ang="0">
                <a:pos x="117404" y="97566"/>
              </a:cxn>
              <a:cxn ang="0">
                <a:pos x="117404" y="104070"/>
              </a:cxn>
              <a:cxn ang="0">
                <a:pos x="176106" y="123584"/>
              </a:cxn>
              <a:cxn ang="0">
                <a:pos x="156539" y="123584"/>
              </a:cxn>
              <a:cxn ang="0">
                <a:pos x="176106" y="123584"/>
              </a:cxn>
              <a:cxn ang="0">
                <a:pos x="208718" y="130088"/>
              </a:cxn>
              <a:cxn ang="0">
                <a:pos x="176106" y="156105"/>
              </a:cxn>
              <a:cxn ang="0">
                <a:pos x="300032" y="201636"/>
              </a:cxn>
            </a:cxnLst>
            <a:rect l="0" t="0" r="0" b="0"/>
            <a:pathLst>
              <a:path w="48" h="38">
                <a:moveTo>
                  <a:pt x="47" y="30"/>
                </a:moveTo>
                <a:cubicBezTo>
                  <a:pt x="48" y="30"/>
                  <a:pt x="48" y="31"/>
                  <a:pt x="48" y="31"/>
                </a:cubicBezTo>
                <a:cubicBezTo>
                  <a:pt x="48" y="32"/>
                  <a:pt x="48" y="32"/>
                  <a:pt x="47" y="33"/>
                </a:cubicBezTo>
                <a:cubicBezTo>
                  <a:pt x="44" y="34"/>
                  <a:pt x="44" y="34"/>
                  <a:pt x="44" y="34"/>
                </a:cubicBezTo>
                <a:cubicBezTo>
                  <a:pt x="43" y="34"/>
                  <a:pt x="43" y="34"/>
                  <a:pt x="43" y="34"/>
                </a:cubicBezTo>
                <a:cubicBezTo>
                  <a:pt x="43" y="34"/>
                  <a:pt x="42" y="34"/>
                  <a:pt x="42" y="34"/>
                </a:cubicBezTo>
                <a:cubicBezTo>
                  <a:pt x="24" y="24"/>
                  <a:pt x="24" y="24"/>
                  <a:pt x="24" y="24"/>
                </a:cubicBezTo>
                <a:cubicBezTo>
                  <a:pt x="21" y="26"/>
                  <a:pt x="21" y="26"/>
                  <a:pt x="21" y="26"/>
                </a:cubicBezTo>
                <a:cubicBezTo>
                  <a:pt x="21" y="26"/>
                  <a:pt x="20" y="26"/>
                  <a:pt x="20" y="26"/>
                </a:cubicBezTo>
                <a:cubicBezTo>
                  <a:pt x="21" y="27"/>
                  <a:pt x="21" y="27"/>
                  <a:pt x="21" y="28"/>
                </a:cubicBezTo>
                <a:cubicBezTo>
                  <a:pt x="20" y="31"/>
                  <a:pt x="18" y="34"/>
                  <a:pt x="16" y="36"/>
                </a:cubicBezTo>
                <a:cubicBezTo>
                  <a:pt x="13" y="37"/>
                  <a:pt x="11" y="38"/>
                  <a:pt x="8" y="38"/>
                </a:cubicBezTo>
                <a:cubicBezTo>
                  <a:pt x="6" y="38"/>
                  <a:pt x="4" y="37"/>
                  <a:pt x="2" y="36"/>
                </a:cubicBezTo>
                <a:cubicBezTo>
                  <a:pt x="1" y="34"/>
                  <a:pt x="0" y="32"/>
                  <a:pt x="0" y="30"/>
                </a:cubicBezTo>
                <a:cubicBezTo>
                  <a:pt x="0" y="27"/>
                  <a:pt x="2" y="25"/>
                  <a:pt x="5" y="23"/>
                </a:cubicBezTo>
                <a:cubicBezTo>
                  <a:pt x="7" y="21"/>
                  <a:pt x="10" y="21"/>
                  <a:pt x="13" y="21"/>
                </a:cubicBezTo>
                <a:cubicBezTo>
                  <a:pt x="14" y="21"/>
                  <a:pt x="15" y="21"/>
                  <a:pt x="17" y="22"/>
                </a:cubicBezTo>
                <a:cubicBezTo>
                  <a:pt x="17" y="21"/>
                  <a:pt x="17" y="21"/>
                  <a:pt x="17" y="21"/>
                </a:cubicBezTo>
                <a:cubicBezTo>
                  <a:pt x="20" y="19"/>
                  <a:pt x="20" y="19"/>
                  <a:pt x="20" y="19"/>
                </a:cubicBezTo>
                <a:cubicBezTo>
                  <a:pt x="17" y="17"/>
                  <a:pt x="17" y="17"/>
                  <a:pt x="17" y="17"/>
                </a:cubicBezTo>
                <a:cubicBezTo>
                  <a:pt x="17" y="17"/>
                  <a:pt x="17" y="17"/>
                  <a:pt x="17" y="16"/>
                </a:cubicBezTo>
                <a:cubicBezTo>
                  <a:pt x="15" y="17"/>
                  <a:pt x="14" y="17"/>
                  <a:pt x="13" y="17"/>
                </a:cubicBezTo>
                <a:cubicBezTo>
                  <a:pt x="10" y="17"/>
                  <a:pt x="7" y="16"/>
                  <a:pt x="5" y="15"/>
                </a:cubicBezTo>
                <a:cubicBezTo>
                  <a:pt x="2" y="13"/>
                  <a:pt x="0" y="10"/>
                  <a:pt x="0" y="8"/>
                </a:cubicBezTo>
                <a:cubicBezTo>
                  <a:pt x="0" y="6"/>
                  <a:pt x="1" y="4"/>
                  <a:pt x="2" y="2"/>
                </a:cubicBezTo>
                <a:cubicBezTo>
                  <a:pt x="4" y="1"/>
                  <a:pt x="6" y="0"/>
                  <a:pt x="8" y="0"/>
                </a:cubicBezTo>
                <a:cubicBezTo>
                  <a:pt x="11" y="0"/>
                  <a:pt x="13" y="1"/>
                  <a:pt x="16" y="2"/>
                </a:cubicBezTo>
                <a:cubicBezTo>
                  <a:pt x="18" y="4"/>
                  <a:pt x="20" y="7"/>
                  <a:pt x="21" y="10"/>
                </a:cubicBezTo>
                <a:cubicBezTo>
                  <a:pt x="21" y="11"/>
                  <a:pt x="21" y="11"/>
                  <a:pt x="20" y="12"/>
                </a:cubicBezTo>
                <a:cubicBezTo>
                  <a:pt x="20" y="12"/>
                  <a:pt x="21" y="12"/>
                  <a:pt x="21" y="12"/>
                </a:cubicBezTo>
                <a:cubicBezTo>
                  <a:pt x="24" y="14"/>
                  <a:pt x="24" y="14"/>
                  <a:pt x="24" y="14"/>
                </a:cubicBezTo>
                <a:cubicBezTo>
                  <a:pt x="42" y="4"/>
                  <a:pt x="42" y="4"/>
                  <a:pt x="42" y="4"/>
                </a:cubicBezTo>
                <a:cubicBezTo>
                  <a:pt x="42" y="4"/>
                  <a:pt x="43" y="4"/>
                  <a:pt x="43" y="4"/>
                </a:cubicBezTo>
                <a:cubicBezTo>
                  <a:pt x="43" y="4"/>
                  <a:pt x="43" y="4"/>
                  <a:pt x="44" y="4"/>
                </a:cubicBezTo>
                <a:cubicBezTo>
                  <a:pt x="47" y="5"/>
                  <a:pt x="47" y="5"/>
                  <a:pt x="47" y="5"/>
                </a:cubicBezTo>
                <a:cubicBezTo>
                  <a:pt x="48" y="6"/>
                  <a:pt x="48" y="6"/>
                  <a:pt x="48" y="7"/>
                </a:cubicBezTo>
                <a:cubicBezTo>
                  <a:pt x="48" y="7"/>
                  <a:pt x="48" y="8"/>
                  <a:pt x="47" y="8"/>
                </a:cubicBezTo>
                <a:cubicBezTo>
                  <a:pt x="34" y="19"/>
                  <a:pt x="34" y="19"/>
                  <a:pt x="34" y="19"/>
                </a:cubicBezTo>
                <a:lnTo>
                  <a:pt x="47" y="30"/>
                </a:lnTo>
                <a:close/>
                <a:moveTo>
                  <a:pt x="16" y="26"/>
                </a:moveTo>
                <a:cubicBezTo>
                  <a:pt x="15" y="25"/>
                  <a:pt x="14" y="25"/>
                  <a:pt x="13" y="25"/>
                </a:cubicBezTo>
                <a:cubicBezTo>
                  <a:pt x="11" y="25"/>
                  <a:pt x="9" y="26"/>
                  <a:pt x="7" y="27"/>
                </a:cubicBezTo>
                <a:cubicBezTo>
                  <a:pt x="4" y="28"/>
                  <a:pt x="3" y="31"/>
                  <a:pt x="5" y="33"/>
                </a:cubicBezTo>
                <a:cubicBezTo>
                  <a:pt x="6" y="33"/>
                  <a:pt x="7" y="34"/>
                  <a:pt x="8" y="34"/>
                </a:cubicBezTo>
                <a:cubicBezTo>
                  <a:pt x="10" y="34"/>
                  <a:pt x="12" y="33"/>
                  <a:pt x="13" y="32"/>
                </a:cubicBezTo>
                <a:cubicBezTo>
                  <a:pt x="16" y="30"/>
                  <a:pt x="17" y="27"/>
                  <a:pt x="16" y="26"/>
                </a:cubicBezTo>
                <a:close/>
                <a:moveTo>
                  <a:pt x="13" y="6"/>
                </a:moveTo>
                <a:cubicBezTo>
                  <a:pt x="12" y="5"/>
                  <a:pt x="10" y="4"/>
                  <a:pt x="8" y="4"/>
                </a:cubicBezTo>
                <a:cubicBezTo>
                  <a:pt x="7" y="4"/>
                  <a:pt x="6" y="5"/>
                  <a:pt x="5" y="5"/>
                </a:cubicBezTo>
                <a:cubicBezTo>
                  <a:pt x="3" y="7"/>
                  <a:pt x="4" y="10"/>
                  <a:pt x="7" y="11"/>
                </a:cubicBezTo>
                <a:cubicBezTo>
                  <a:pt x="9" y="12"/>
                  <a:pt x="11" y="13"/>
                  <a:pt x="13" y="13"/>
                </a:cubicBezTo>
                <a:cubicBezTo>
                  <a:pt x="14" y="13"/>
                  <a:pt x="15" y="13"/>
                  <a:pt x="16" y="12"/>
                </a:cubicBezTo>
                <a:cubicBezTo>
                  <a:pt x="17" y="11"/>
                  <a:pt x="16" y="8"/>
                  <a:pt x="13" y="6"/>
                </a:cubicBezTo>
                <a:close/>
                <a:moveTo>
                  <a:pt x="27" y="22"/>
                </a:moveTo>
                <a:cubicBezTo>
                  <a:pt x="46" y="7"/>
                  <a:pt x="46" y="7"/>
                  <a:pt x="46" y="7"/>
                </a:cubicBezTo>
                <a:cubicBezTo>
                  <a:pt x="43" y="5"/>
                  <a:pt x="43" y="5"/>
                  <a:pt x="43" y="5"/>
                </a:cubicBezTo>
                <a:cubicBezTo>
                  <a:pt x="22" y="17"/>
                  <a:pt x="22" y="17"/>
                  <a:pt x="22" y="17"/>
                </a:cubicBezTo>
                <a:cubicBezTo>
                  <a:pt x="22" y="20"/>
                  <a:pt x="22" y="20"/>
                  <a:pt x="22" y="20"/>
                </a:cubicBezTo>
                <a:cubicBezTo>
                  <a:pt x="18" y="22"/>
                  <a:pt x="18" y="22"/>
                  <a:pt x="18" y="22"/>
                </a:cubicBezTo>
                <a:cubicBezTo>
                  <a:pt x="18" y="23"/>
                  <a:pt x="18" y="23"/>
                  <a:pt x="18" y="23"/>
                </a:cubicBezTo>
                <a:cubicBezTo>
                  <a:pt x="18" y="23"/>
                  <a:pt x="18" y="23"/>
                  <a:pt x="18" y="23"/>
                </a:cubicBezTo>
                <a:cubicBezTo>
                  <a:pt x="19" y="23"/>
                  <a:pt x="19" y="23"/>
                  <a:pt x="19" y="23"/>
                </a:cubicBezTo>
                <a:cubicBezTo>
                  <a:pt x="20" y="24"/>
                  <a:pt x="20" y="24"/>
                  <a:pt x="20" y="24"/>
                </a:cubicBezTo>
                <a:cubicBezTo>
                  <a:pt x="24" y="22"/>
                  <a:pt x="24" y="22"/>
                  <a:pt x="24" y="22"/>
                </a:cubicBezTo>
                <a:lnTo>
                  <a:pt x="27" y="22"/>
                </a:lnTo>
                <a:close/>
                <a:moveTo>
                  <a:pt x="21" y="17"/>
                </a:moveTo>
                <a:cubicBezTo>
                  <a:pt x="21" y="17"/>
                  <a:pt x="21" y="17"/>
                  <a:pt x="21" y="17"/>
                </a:cubicBezTo>
                <a:cubicBezTo>
                  <a:pt x="21" y="16"/>
                  <a:pt x="21" y="16"/>
                  <a:pt x="21" y="15"/>
                </a:cubicBezTo>
                <a:cubicBezTo>
                  <a:pt x="22" y="15"/>
                  <a:pt x="22" y="15"/>
                  <a:pt x="22" y="15"/>
                </a:cubicBezTo>
                <a:cubicBezTo>
                  <a:pt x="20" y="14"/>
                  <a:pt x="20" y="14"/>
                  <a:pt x="20" y="14"/>
                </a:cubicBezTo>
                <a:cubicBezTo>
                  <a:pt x="19" y="15"/>
                  <a:pt x="19" y="15"/>
                  <a:pt x="19" y="15"/>
                </a:cubicBezTo>
                <a:cubicBezTo>
                  <a:pt x="19" y="15"/>
                  <a:pt x="19" y="15"/>
                  <a:pt x="18" y="15"/>
                </a:cubicBezTo>
                <a:cubicBezTo>
                  <a:pt x="18" y="15"/>
                  <a:pt x="18" y="15"/>
                  <a:pt x="18" y="15"/>
                </a:cubicBezTo>
                <a:cubicBezTo>
                  <a:pt x="18" y="16"/>
                  <a:pt x="18" y="16"/>
                  <a:pt x="18" y="16"/>
                </a:cubicBezTo>
                <a:lnTo>
                  <a:pt x="21" y="17"/>
                </a:lnTo>
                <a:close/>
                <a:moveTo>
                  <a:pt x="27" y="19"/>
                </a:moveTo>
                <a:cubicBezTo>
                  <a:pt x="27" y="20"/>
                  <a:pt x="27" y="21"/>
                  <a:pt x="26" y="21"/>
                </a:cubicBezTo>
                <a:cubicBezTo>
                  <a:pt x="25" y="21"/>
                  <a:pt x="24" y="20"/>
                  <a:pt x="24" y="19"/>
                </a:cubicBezTo>
                <a:cubicBezTo>
                  <a:pt x="24" y="18"/>
                  <a:pt x="25" y="17"/>
                  <a:pt x="26" y="17"/>
                </a:cubicBezTo>
                <a:cubicBezTo>
                  <a:pt x="27" y="17"/>
                  <a:pt x="27" y="18"/>
                  <a:pt x="27" y="19"/>
                </a:cubicBezTo>
                <a:close/>
                <a:moveTo>
                  <a:pt x="46" y="31"/>
                </a:moveTo>
                <a:cubicBezTo>
                  <a:pt x="32" y="20"/>
                  <a:pt x="32" y="20"/>
                  <a:pt x="32" y="20"/>
                </a:cubicBezTo>
                <a:cubicBezTo>
                  <a:pt x="28" y="24"/>
                  <a:pt x="28" y="24"/>
                  <a:pt x="28" y="24"/>
                </a:cubicBezTo>
                <a:cubicBezTo>
                  <a:pt x="28" y="24"/>
                  <a:pt x="27" y="24"/>
                  <a:pt x="27" y="24"/>
                </a:cubicBezTo>
                <a:cubicBezTo>
                  <a:pt x="43" y="33"/>
                  <a:pt x="43" y="33"/>
                  <a:pt x="43" y="33"/>
                </a:cubicBezTo>
                <a:lnTo>
                  <a:pt x="46" y="31"/>
                </a:lnTo>
                <a:close/>
              </a:path>
            </a:pathLst>
          </a:custGeom>
          <a:solidFill>
            <a:schemeClr val="bg1"/>
          </a:solidFill>
          <a:ln w="9525">
            <a:noFill/>
          </a:ln>
        </p:spPr>
        <p:txBody>
          <a:bodyPr/>
          <a:lstStyle/>
          <a:p>
            <a:endParaRPr lang="zh-CN" altLang="en-US">
              <a:solidFill>
                <a:schemeClr val="bg1"/>
              </a:solidFill>
            </a:endParaRPr>
          </a:p>
        </p:txBody>
      </p:sp>
      <p:sp>
        <p:nvSpPr>
          <p:cNvPr id="73" name="写字"/>
          <p:cNvSpPr>
            <a:spLocks noEditPoints="1"/>
          </p:cNvSpPr>
          <p:nvPr/>
        </p:nvSpPr>
        <p:spPr>
          <a:xfrm>
            <a:off x="7168123" y="4222473"/>
            <a:ext cx="443230" cy="342900"/>
          </a:xfrm>
          <a:custGeom>
            <a:avLst/>
            <a:gdLst/>
            <a:ahLst/>
            <a:cxnLst>
              <a:cxn ang="0">
                <a:pos x="247853" y="195951"/>
              </a:cxn>
              <a:cxn ang="0">
                <a:pos x="195673" y="241673"/>
              </a:cxn>
              <a:cxn ang="0">
                <a:pos x="52180" y="241673"/>
              </a:cxn>
              <a:cxn ang="0">
                <a:pos x="0" y="195951"/>
              </a:cxn>
              <a:cxn ang="0">
                <a:pos x="0" y="45722"/>
              </a:cxn>
              <a:cxn ang="0">
                <a:pos x="52180" y="0"/>
              </a:cxn>
              <a:cxn ang="0">
                <a:pos x="195673" y="0"/>
              </a:cxn>
              <a:cxn ang="0">
                <a:pos x="215240" y="0"/>
              </a:cxn>
              <a:cxn ang="0">
                <a:pos x="221763" y="6532"/>
              </a:cxn>
              <a:cxn ang="0">
                <a:pos x="221763" y="13063"/>
              </a:cxn>
              <a:cxn ang="0">
                <a:pos x="208718" y="19595"/>
              </a:cxn>
              <a:cxn ang="0">
                <a:pos x="202196" y="19595"/>
              </a:cxn>
              <a:cxn ang="0">
                <a:pos x="195673" y="19595"/>
              </a:cxn>
              <a:cxn ang="0">
                <a:pos x="52180" y="19595"/>
              </a:cxn>
              <a:cxn ang="0">
                <a:pos x="26090" y="45722"/>
              </a:cxn>
              <a:cxn ang="0">
                <a:pos x="26090" y="195951"/>
              </a:cxn>
              <a:cxn ang="0">
                <a:pos x="52180" y="222078"/>
              </a:cxn>
              <a:cxn ang="0">
                <a:pos x="195673" y="222078"/>
              </a:cxn>
              <a:cxn ang="0">
                <a:pos x="221763" y="195951"/>
              </a:cxn>
              <a:cxn ang="0">
                <a:pos x="221763" y="169824"/>
              </a:cxn>
              <a:cxn ang="0">
                <a:pos x="228285" y="169824"/>
              </a:cxn>
              <a:cxn ang="0">
                <a:pos x="234808" y="156761"/>
              </a:cxn>
              <a:cxn ang="0">
                <a:pos x="241330" y="156761"/>
              </a:cxn>
              <a:cxn ang="0">
                <a:pos x="247853" y="163293"/>
              </a:cxn>
              <a:cxn ang="0">
                <a:pos x="247853" y="195951"/>
              </a:cxn>
              <a:cxn ang="0">
                <a:pos x="280465" y="84912"/>
              </a:cxn>
              <a:cxn ang="0">
                <a:pos x="163061" y="202483"/>
              </a:cxn>
              <a:cxn ang="0">
                <a:pos x="110881" y="202483"/>
              </a:cxn>
              <a:cxn ang="0">
                <a:pos x="110881" y="150229"/>
              </a:cxn>
              <a:cxn ang="0">
                <a:pos x="228285" y="32659"/>
              </a:cxn>
              <a:cxn ang="0">
                <a:pos x="280465" y="84912"/>
              </a:cxn>
              <a:cxn ang="0">
                <a:pos x="176106" y="163293"/>
              </a:cxn>
              <a:cxn ang="0">
                <a:pos x="150016" y="137166"/>
              </a:cxn>
              <a:cxn ang="0">
                <a:pos x="130449" y="156761"/>
              </a:cxn>
              <a:cxn ang="0">
                <a:pos x="130449" y="163293"/>
              </a:cxn>
              <a:cxn ang="0">
                <a:pos x="143494" y="163293"/>
              </a:cxn>
              <a:cxn ang="0">
                <a:pos x="143494" y="182888"/>
              </a:cxn>
              <a:cxn ang="0">
                <a:pos x="156539" y="182888"/>
              </a:cxn>
              <a:cxn ang="0">
                <a:pos x="176106" y="163293"/>
              </a:cxn>
              <a:cxn ang="0">
                <a:pos x="228285" y="58785"/>
              </a:cxn>
              <a:cxn ang="0">
                <a:pos x="163061" y="117571"/>
              </a:cxn>
              <a:cxn ang="0">
                <a:pos x="163061" y="124102"/>
              </a:cxn>
              <a:cxn ang="0">
                <a:pos x="169583" y="124102"/>
              </a:cxn>
              <a:cxn ang="0">
                <a:pos x="234808" y="65317"/>
              </a:cxn>
              <a:cxn ang="0">
                <a:pos x="234808" y="58785"/>
              </a:cxn>
              <a:cxn ang="0">
                <a:pos x="228285" y="58785"/>
              </a:cxn>
              <a:cxn ang="0">
                <a:pos x="293510" y="71849"/>
              </a:cxn>
              <a:cxn ang="0">
                <a:pos x="241330" y="19595"/>
              </a:cxn>
              <a:cxn ang="0">
                <a:pos x="254375" y="6532"/>
              </a:cxn>
              <a:cxn ang="0">
                <a:pos x="280465" y="6532"/>
              </a:cxn>
              <a:cxn ang="0">
                <a:pos x="306555" y="32659"/>
              </a:cxn>
              <a:cxn ang="0">
                <a:pos x="306555" y="52254"/>
              </a:cxn>
              <a:cxn ang="0">
                <a:pos x="293510" y="71849"/>
              </a:cxn>
            </a:cxnLst>
            <a:rect l="0" t="0" r="0" b="0"/>
            <a:pathLst>
              <a:path w="48" h="37">
                <a:moveTo>
                  <a:pt x="38" y="30"/>
                </a:moveTo>
                <a:cubicBezTo>
                  <a:pt x="38" y="34"/>
                  <a:pt x="34" y="37"/>
                  <a:pt x="30" y="37"/>
                </a:cubicBezTo>
                <a:cubicBezTo>
                  <a:pt x="8" y="37"/>
                  <a:pt x="8" y="37"/>
                  <a:pt x="8" y="37"/>
                </a:cubicBezTo>
                <a:cubicBezTo>
                  <a:pt x="4" y="37"/>
                  <a:pt x="0" y="34"/>
                  <a:pt x="0" y="30"/>
                </a:cubicBezTo>
                <a:cubicBezTo>
                  <a:pt x="0" y="7"/>
                  <a:pt x="0" y="7"/>
                  <a:pt x="0" y="7"/>
                </a:cubicBezTo>
                <a:cubicBezTo>
                  <a:pt x="0" y="3"/>
                  <a:pt x="4" y="0"/>
                  <a:pt x="8" y="0"/>
                </a:cubicBezTo>
                <a:cubicBezTo>
                  <a:pt x="30" y="0"/>
                  <a:pt x="30" y="0"/>
                  <a:pt x="30" y="0"/>
                </a:cubicBezTo>
                <a:cubicBezTo>
                  <a:pt x="31" y="0"/>
                  <a:pt x="32" y="0"/>
                  <a:pt x="33" y="0"/>
                </a:cubicBezTo>
                <a:cubicBezTo>
                  <a:pt x="34" y="0"/>
                  <a:pt x="34" y="1"/>
                  <a:pt x="34" y="1"/>
                </a:cubicBezTo>
                <a:cubicBezTo>
                  <a:pt x="34" y="1"/>
                  <a:pt x="34" y="2"/>
                  <a:pt x="34" y="2"/>
                </a:cubicBezTo>
                <a:cubicBezTo>
                  <a:pt x="32" y="3"/>
                  <a:pt x="32" y="3"/>
                  <a:pt x="32" y="3"/>
                </a:cubicBezTo>
                <a:cubicBezTo>
                  <a:pt x="32" y="3"/>
                  <a:pt x="32" y="3"/>
                  <a:pt x="31" y="3"/>
                </a:cubicBezTo>
                <a:cubicBezTo>
                  <a:pt x="31" y="3"/>
                  <a:pt x="31" y="3"/>
                  <a:pt x="30" y="3"/>
                </a:cubicBezTo>
                <a:cubicBezTo>
                  <a:pt x="8" y="3"/>
                  <a:pt x="8" y="3"/>
                  <a:pt x="8" y="3"/>
                </a:cubicBezTo>
                <a:cubicBezTo>
                  <a:pt x="6" y="3"/>
                  <a:pt x="4" y="5"/>
                  <a:pt x="4" y="7"/>
                </a:cubicBezTo>
                <a:cubicBezTo>
                  <a:pt x="4" y="30"/>
                  <a:pt x="4" y="30"/>
                  <a:pt x="4" y="30"/>
                </a:cubicBezTo>
                <a:cubicBezTo>
                  <a:pt x="4" y="32"/>
                  <a:pt x="6" y="34"/>
                  <a:pt x="8" y="34"/>
                </a:cubicBezTo>
                <a:cubicBezTo>
                  <a:pt x="30" y="34"/>
                  <a:pt x="30" y="34"/>
                  <a:pt x="30" y="34"/>
                </a:cubicBezTo>
                <a:cubicBezTo>
                  <a:pt x="33" y="34"/>
                  <a:pt x="34" y="32"/>
                  <a:pt x="34" y="30"/>
                </a:cubicBezTo>
                <a:cubicBezTo>
                  <a:pt x="34" y="26"/>
                  <a:pt x="34" y="26"/>
                  <a:pt x="34" y="26"/>
                </a:cubicBezTo>
                <a:cubicBezTo>
                  <a:pt x="34" y="26"/>
                  <a:pt x="35" y="26"/>
                  <a:pt x="35" y="26"/>
                </a:cubicBezTo>
                <a:cubicBezTo>
                  <a:pt x="36" y="24"/>
                  <a:pt x="36" y="24"/>
                  <a:pt x="36" y="24"/>
                </a:cubicBezTo>
                <a:cubicBezTo>
                  <a:pt x="37" y="24"/>
                  <a:pt x="37" y="24"/>
                  <a:pt x="37" y="24"/>
                </a:cubicBezTo>
                <a:cubicBezTo>
                  <a:pt x="38" y="24"/>
                  <a:pt x="38" y="24"/>
                  <a:pt x="38" y="25"/>
                </a:cubicBezTo>
                <a:lnTo>
                  <a:pt x="38" y="30"/>
                </a:lnTo>
                <a:close/>
                <a:moveTo>
                  <a:pt x="43" y="13"/>
                </a:moveTo>
                <a:cubicBezTo>
                  <a:pt x="25" y="31"/>
                  <a:pt x="25" y="31"/>
                  <a:pt x="25" y="31"/>
                </a:cubicBezTo>
                <a:cubicBezTo>
                  <a:pt x="17" y="31"/>
                  <a:pt x="17" y="31"/>
                  <a:pt x="17" y="31"/>
                </a:cubicBezTo>
                <a:cubicBezTo>
                  <a:pt x="17" y="23"/>
                  <a:pt x="17" y="23"/>
                  <a:pt x="17" y="23"/>
                </a:cubicBezTo>
                <a:cubicBezTo>
                  <a:pt x="35" y="5"/>
                  <a:pt x="35" y="5"/>
                  <a:pt x="35" y="5"/>
                </a:cubicBezTo>
                <a:lnTo>
                  <a:pt x="43" y="13"/>
                </a:lnTo>
                <a:close/>
                <a:moveTo>
                  <a:pt x="27" y="25"/>
                </a:moveTo>
                <a:cubicBezTo>
                  <a:pt x="23" y="21"/>
                  <a:pt x="23" y="21"/>
                  <a:pt x="23" y="21"/>
                </a:cubicBezTo>
                <a:cubicBezTo>
                  <a:pt x="20" y="24"/>
                  <a:pt x="20" y="24"/>
                  <a:pt x="20" y="24"/>
                </a:cubicBezTo>
                <a:cubicBezTo>
                  <a:pt x="20" y="25"/>
                  <a:pt x="20" y="25"/>
                  <a:pt x="20" y="25"/>
                </a:cubicBezTo>
                <a:cubicBezTo>
                  <a:pt x="22" y="25"/>
                  <a:pt x="22" y="25"/>
                  <a:pt x="22" y="25"/>
                </a:cubicBezTo>
                <a:cubicBezTo>
                  <a:pt x="22" y="28"/>
                  <a:pt x="22" y="28"/>
                  <a:pt x="22" y="28"/>
                </a:cubicBezTo>
                <a:cubicBezTo>
                  <a:pt x="24" y="28"/>
                  <a:pt x="24" y="28"/>
                  <a:pt x="24" y="28"/>
                </a:cubicBezTo>
                <a:lnTo>
                  <a:pt x="27" y="25"/>
                </a:lnTo>
                <a:close/>
                <a:moveTo>
                  <a:pt x="35" y="9"/>
                </a:moveTo>
                <a:cubicBezTo>
                  <a:pt x="25" y="18"/>
                  <a:pt x="25" y="18"/>
                  <a:pt x="25" y="18"/>
                </a:cubicBezTo>
                <a:cubicBezTo>
                  <a:pt x="25" y="18"/>
                  <a:pt x="25" y="19"/>
                  <a:pt x="25" y="19"/>
                </a:cubicBezTo>
                <a:cubicBezTo>
                  <a:pt x="26" y="19"/>
                  <a:pt x="26" y="19"/>
                  <a:pt x="26" y="19"/>
                </a:cubicBezTo>
                <a:cubicBezTo>
                  <a:pt x="36" y="10"/>
                  <a:pt x="36" y="10"/>
                  <a:pt x="36" y="10"/>
                </a:cubicBezTo>
                <a:cubicBezTo>
                  <a:pt x="36" y="9"/>
                  <a:pt x="36" y="9"/>
                  <a:pt x="36" y="9"/>
                </a:cubicBezTo>
                <a:cubicBezTo>
                  <a:pt x="35" y="8"/>
                  <a:pt x="35" y="8"/>
                  <a:pt x="35" y="9"/>
                </a:cubicBezTo>
                <a:close/>
                <a:moveTo>
                  <a:pt x="45" y="11"/>
                </a:moveTo>
                <a:cubicBezTo>
                  <a:pt x="37" y="3"/>
                  <a:pt x="37" y="3"/>
                  <a:pt x="37" y="3"/>
                </a:cubicBezTo>
                <a:cubicBezTo>
                  <a:pt x="39" y="1"/>
                  <a:pt x="39" y="1"/>
                  <a:pt x="39" y="1"/>
                </a:cubicBezTo>
                <a:cubicBezTo>
                  <a:pt x="40" y="0"/>
                  <a:pt x="42" y="0"/>
                  <a:pt x="43" y="1"/>
                </a:cubicBezTo>
                <a:cubicBezTo>
                  <a:pt x="47" y="5"/>
                  <a:pt x="47" y="5"/>
                  <a:pt x="47" y="5"/>
                </a:cubicBezTo>
                <a:cubicBezTo>
                  <a:pt x="48" y="6"/>
                  <a:pt x="48" y="7"/>
                  <a:pt x="47" y="8"/>
                </a:cubicBezTo>
                <a:lnTo>
                  <a:pt x="45" y="11"/>
                </a:lnTo>
                <a:close/>
              </a:path>
            </a:pathLst>
          </a:custGeom>
          <a:solidFill>
            <a:schemeClr val="bg1"/>
          </a:solidFill>
          <a:ln w="9525">
            <a:noFill/>
          </a:ln>
        </p:spPr>
        <p:txBody>
          <a:bodyPr/>
          <a:lstStyle/>
          <a:p>
            <a:endParaRPr lang="zh-CN" altLang="en-US">
              <a:solidFill>
                <a:schemeClr val="bg1"/>
              </a:solidFill>
            </a:endParaRPr>
          </a:p>
        </p:txBody>
      </p:sp>
      <p:sp>
        <p:nvSpPr>
          <p:cNvPr id="74" name="文档"/>
          <p:cNvSpPr>
            <a:spLocks noEditPoints="1"/>
          </p:cNvSpPr>
          <p:nvPr/>
        </p:nvSpPr>
        <p:spPr>
          <a:xfrm>
            <a:off x="5937250" y="5031965"/>
            <a:ext cx="319405" cy="385777"/>
          </a:xfrm>
          <a:custGeom>
            <a:avLst/>
            <a:gdLst/>
            <a:ahLst/>
            <a:cxnLst>
              <a:cxn ang="0">
                <a:pos x="266390" y="117404"/>
              </a:cxn>
              <a:cxn ang="0">
                <a:pos x="266390" y="300032"/>
              </a:cxn>
              <a:cxn ang="0">
                <a:pos x="253395" y="313077"/>
              </a:cxn>
              <a:cxn ang="0">
                <a:pos x="19492" y="313077"/>
              </a:cxn>
              <a:cxn ang="0">
                <a:pos x="0" y="300032"/>
              </a:cxn>
              <a:cxn ang="0">
                <a:pos x="0" y="19567"/>
              </a:cxn>
              <a:cxn ang="0">
                <a:pos x="19492" y="0"/>
              </a:cxn>
              <a:cxn ang="0">
                <a:pos x="155936" y="0"/>
              </a:cxn>
              <a:cxn ang="0">
                <a:pos x="155936" y="97837"/>
              </a:cxn>
              <a:cxn ang="0">
                <a:pos x="175428" y="117404"/>
              </a:cxn>
              <a:cxn ang="0">
                <a:pos x="266390" y="117404"/>
              </a:cxn>
              <a:cxn ang="0">
                <a:pos x="201417" y="143494"/>
              </a:cxn>
              <a:cxn ang="0">
                <a:pos x="194920" y="136971"/>
              </a:cxn>
              <a:cxn ang="0">
                <a:pos x="71470" y="136971"/>
              </a:cxn>
              <a:cxn ang="0">
                <a:pos x="64973" y="143494"/>
              </a:cxn>
              <a:cxn ang="0">
                <a:pos x="64973" y="156539"/>
              </a:cxn>
              <a:cxn ang="0">
                <a:pos x="71470" y="156539"/>
              </a:cxn>
              <a:cxn ang="0">
                <a:pos x="194920" y="156539"/>
              </a:cxn>
              <a:cxn ang="0">
                <a:pos x="201417" y="156539"/>
              </a:cxn>
              <a:cxn ang="0">
                <a:pos x="201417" y="143494"/>
              </a:cxn>
              <a:cxn ang="0">
                <a:pos x="201417" y="189151"/>
              </a:cxn>
              <a:cxn ang="0">
                <a:pos x="194920" y="182628"/>
              </a:cxn>
              <a:cxn ang="0">
                <a:pos x="71470" y="182628"/>
              </a:cxn>
              <a:cxn ang="0">
                <a:pos x="64973" y="189151"/>
              </a:cxn>
              <a:cxn ang="0">
                <a:pos x="64973" y="195673"/>
              </a:cxn>
              <a:cxn ang="0">
                <a:pos x="71470" y="202196"/>
              </a:cxn>
              <a:cxn ang="0">
                <a:pos x="194920" y="202196"/>
              </a:cxn>
              <a:cxn ang="0">
                <a:pos x="201417" y="195673"/>
              </a:cxn>
              <a:cxn ang="0">
                <a:pos x="201417" y="189151"/>
              </a:cxn>
              <a:cxn ang="0">
                <a:pos x="201417" y="234808"/>
              </a:cxn>
              <a:cxn ang="0">
                <a:pos x="194920" y="228285"/>
              </a:cxn>
              <a:cxn ang="0">
                <a:pos x="71470" y="228285"/>
              </a:cxn>
              <a:cxn ang="0">
                <a:pos x="64973" y="234808"/>
              </a:cxn>
              <a:cxn ang="0">
                <a:pos x="64973" y="241330"/>
              </a:cxn>
              <a:cxn ang="0">
                <a:pos x="71470" y="247853"/>
              </a:cxn>
              <a:cxn ang="0">
                <a:pos x="194920" y="247853"/>
              </a:cxn>
              <a:cxn ang="0">
                <a:pos x="201417" y="241330"/>
              </a:cxn>
              <a:cxn ang="0">
                <a:pos x="201417" y="234808"/>
              </a:cxn>
              <a:cxn ang="0">
                <a:pos x="259893" y="91314"/>
              </a:cxn>
              <a:cxn ang="0">
                <a:pos x="181925" y="91314"/>
              </a:cxn>
              <a:cxn ang="0">
                <a:pos x="181925" y="13045"/>
              </a:cxn>
              <a:cxn ang="0">
                <a:pos x="188422" y="13045"/>
              </a:cxn>
              <a:cxn ang="0">
                <a:pos x="253395" y="84792"/>
              </a:cxn>
              <a:cxn ang="0">
                <a:pos x="259893" y="91314"/>
              </a:cxn>
            </a:cxnLst>
            <a:rect l="0" t="0" r="0" b="0"/>
            <a:pathLst>
              <a:path w="41" h="48">
                <a:moveTo>
                  <a:pt x="41" y="18"/>
                </a:moveTo>
                <a:cubicBezTo>
                  <a:pt x="41" y="46"/>
                  <a:pt x="41" y="46"/>
                  <a:pt x="41" y="46"/>
                </a:cubicBezTo>
                <a:cubicBezTo>
                  <a:pt x="41" y="47"/>
                  <a:pt x="40" y="48"/>
                  <a:pt x="39" y="48"/>
                </a:cubicBezTo>
                <a:cubicBezTo>
                  <a:pt x="3" y="48"/>
                  <a:pt x="3" y="48"/>
                  <a:pt x="3" y="48"/>
                </a:cubicBezTo>
                <a:cubicBezTo>
                  <a:pt x="1" y="48"/>
                  <a:pt x="0" y="47"/>
                  <a:pt x="0" y="46"/>
                </a:cubicBezTo>
                <a:cubicBezTo>
                  <a:pt x="0" y="3"/>
                  <a:pt x="0" y="3"/>
                  <a:pt x="0" y="3"/>
                </a:cubicBezTo>
                <a:cubicBezTo>
                  <a:pt x="0" y="2"/>
                  <a:pt x="1" y="0"/>
                  <a:pt x="3" y="0"/>
                </a:cubicBezTo>
                <a:cubicBezTo>
                  <a:pt x="24" y="0"/>
                  <a:pt x="24" y="0"/>
                  <a:pt x="24" y="0"/>
                </a:cubicBezTo>
                <a:cubicBezTo>
                  <a:pt x="24" y="15"/>
                  <a:pt x="24" y="15"/>
                  <a:pt x="24" y="15"/>
                </a:cubicBezTo>
                <a:cubicBezTo>
                  <a:pt x="24" y="16"/>
                  <a:pt x="25" y="18"/>
                  <a:pt x="27" y="18"/>
                </a:cubicBezTo>
                <a:lnTo>
                  <a:pt x="41" y="18"/>
                </a:lnTo>
                <a:close/>
                <a:moveTo>
                  <a:pt x="31" y="22"/>
                </a:moveTo>
                <a:cubicBezTo>
                  <a:pt x="31" y="21"/>
                  <a:pt x="31" y="21"/>
                  <a:pt x="30" y="21"/>
                </a:cubicBezTo>
                <a:cubicBezTo>
                  <a:pt x="11" y="21"/>
                  <a:pt x="11" y="21"/>
                  <a:pt x="11" y="21"/>
                </a:cubicBezTo>
                <a:cubicBezTo>
                  <a:pt x="11" y="21"/>
                  <a:pt x="10" y="21"/>
                  <a:pt x="10" y="22"/>
                </a:cubicBezTo>
                <a:cubicBezTo>
                  <a:pt x="10" y="24"/>
                  <a:pt x="10" y="24"/>
                  <a:pt x="10" y="24"/>
                </a:cubicBezTo>
                <a:cubicBezTo>
                  <a:pt x="10" y="24"/>
                  <a:pt x="11" y="24"/>
                  <a:pt x="11" y="24"/>
                </a:cubicBezTo>
                <a:cubicBezTo>
                  <a:pt x="30" y="24"/>
                  <a:pt x="30" y="24"/>
                  <a:pt x="30" y="24"/>
                </a:cubicBezTo>
                <a:cubicBezTo>
                  <a:pt x="31" y="24"/>
                  <a:pt x="31" y="24"/>
                  <a:pt x="31" y="24"/>
                </a:cubicBezTo>
                <a:lnTo>
                  <a:pt x="31" y="22"/>
                </a:lnTo>
                <a:close/>
                <a:moveTo>
                  <a:pt x="31" y="29"/>
                </a:moveTo>
                <a:cubicBezTo>
                  <a:pt x="31" y="28"/>
                  <a:pt x="31" y="28"/>
                  <a:pt x="30" y="28"/>
                </a:cubicBezTo>
                <a:cubicBezTo>
                  <a:pt x="11" y="28"/>
                  <a:pt x="11" y="28"/>
                  <a:pt x="11" y="28"/>
                </a:cubicBezTo>
                <a:cubicBezTo>
                  <a:pt x="11" y="28"/>
                  <a:pt x="10" y="28"/>
                  <a:pt x="10" y="29"/>
                </a:cubicBezTo>
                <a:cubicBezTo>
                  <a:pt x="10" y="30"/>
                  <a:pt x="10" y="30"/>
                  <a:pt x="10" y="30"/>
                </a:cubicBezTo>
                <a:cubicBezTo>
                  <a:pt x="10" y="31"/>
                  <a:pt x="11" y="31"/>
                  <a:pt x="11" y="31"/>
                </a:cubicBezTo>
                <a:cubicBezTo>
                  <a:pt x="30" y="31"/>
                  <a:pt x="30" y="31"/>
                  <a:pt x="30" y="31"/>
                </a:cubicBezTo>
                <a:cubicBezTo>
                  <a:pt x="31" y="31"/>
                  <a:pt x="31" y="31"/>
                  <a:pt x="31" y="30"/>
                </a:cubicBezTo>
                <a:lnTo>
                  <a:pt x="31" y="29"/>
                </a:lnTo>
                <a:close/>
                <a:moveTo>
                  <a:pt x="31" y="36"/>
                </a:moveTo>
                <a:cubicBezTo>
                  <a:pt x="31" y="35"/>
                  <a:pt x="31" y="35"/>
                  <a:pt x="30" y="35"/>
                </a:cubicBezTo>
                <a:cubicBezTo>
                  <a:pt x="11" y="35"/>
                  <a:pt x="11" y="35"/>
                  <a:pt x="11" y="35"/>
                </a:cubicBezTo>
                <a:cubicBezTo>
                  <a:pt x="11" y="35"/>
                  <a:pt x="10" y="35"/>
                  <a:pt x="10" y="36"/>
                </a:cubicBezTo>
                <a:cubicBezTo>
                  <a:pt x="10" y="37"/>
                  <a:pt x="10" y="37"/>
                  <a:pt x="10" y="37"/>
                </a:cubicBezTo>
                <a:cubicBezTo>
                  <a:pt x="10" y="38"/>
                  <a:pt x="11" y="38"/>
                  <a:pt x="11" y="38"/>
                </a:cubicBezTo>
                <a:cubicBezTo>
                  <a:pt x="30" y="38"/>
                  <a:pt x="30" y="38"/>
                  <a:pt x="30" y="38"/>
                </a:cubicBezTo>
                <a:cubicBezTo>
                  <a:pt x="31" y="38"/>
                  <a:pt x="31" y="38"/>
                  <a:pt x="31" y="37"/>
                </a:cubicBezTo>
                <a:lnTo>
                  <a:pt x="31" y="36"/>
                </a:lnTo>
                <a:close/>
                <a:moveTo>
                  <a:pt x="40" y="14"/>
                </a:moveTo>
                <a:cubicBezTo>
                  <a:pt x="28" y="14"/>
                  <a:pt x="28" y="14"/>
                  <a:pt x="28" y="14"/>
                </a:cubicBezTo>
                <a:cubicBezTo>
                  <a:pt x="28" y="2"/>
                  <a:pt x="28" y="2"/>
                  <a:pt x="28" y="2"/>
                </a:cubicBezTo>
                <a:cubicBezTo>
                  <a:pt x="28" y="2"/>
                  <a:pt x="28" y="2"/>
                  <a:pt x="29" y="2"/>
                </a:cubicBezTo>
                <a:cubicBezTo>
                  <a:pt x="39" y="13"/>
                  <a:pt x="39" y="13"/>
                  <a:pt x="39" y="13"/>
                </a:cubicBezTo>
                <a:cubicBezTo>
                  <a:pt x="40" y="13"/>
                  <a:pt x="40" y="14"/>
                  <a:pt x="40" y="14"/>
                </a:cubicBezTo>
                <a:close/>
              </a:path>
            </a:pathLst>
          </a:custGeom>
          <a:solidFill>
            <a:srgbClr val="59667A"/>
          </a:solidFill>
          <a:ln w="9525">
            <a:noFill/>
          </a:ln>
        </p:spPr>
        <p:txBody>
          <a:bodyPr/>
          <a:lstStyle/>
          <a:p>
            <a:endParaRPr lang="zh-CN" altLang="en-US">
              <a:solidFill>
                <a:schemeClr val="bg1"/>
              </a:solidFill>
            </a:endParaRPr>
          </a:p>
        </p:txBody>
      </p:sp>
      <p:sp>
        <p:nvSpPr>
          <p:cNvPr id="75" name="茶杯"/>
          <p:cNvSpPr>
            <a:spLocks noEditPoints="1"/>
          </p:cNvSpPr>
          <p:nvPr/>
        </p:nvSpPr>
        <p:spPr>
          <a:xfrm>
            <a:off x="7089775" y="2637790"/>
            <a:ext cx="444500" cy="456565"/>
          </a:xfrm>
          <a:custGeom>
            <a:avLst/>
            <a:gdLst/>
            <a:ahLst/>
            <a:cxnLst>
              <a:cxn ang="0">
                <a:pos x="310725" y="196803"/>
              </a:cxn>
              <a:cxn ang="0">
                <a:pos x="265411" y="242724"/>
              </a:cxn>
              <a:cxn ang="0">
                <a:pos x="45314" y="242724"/>
              </a:cxn>
              <a:cxn ang="0">
                <a:pos x="0" y="196803"/>
              </a:cxn>
              <a:cxn ang="0">
                <a:pos x="310725" y="196803"/>
              </a:cxn>
              <a:cxn ang="0">
                <a:pos x="252464" y="131202"/>
              </a:cxn>
              <a:cxn ang="0">
                <a:pos x="239517" y="131202"/>
              </a:cxn>
              <a:cxn ang="0">
                <a:pos x="239517" y="137762"/>
              </a:cxn>
              <a:cxn ang="0">
                <a:pos x="200676" y="177123"/>
              </a:cxn>
              <a:cxn ang="0">
                <a:pos x="84155" y="177123"/>
              </a:cxn>
              <a:cxn ang="0">
                <a:pos x="45314" y="137762"/>
              </a:cxn>
              <a:cxn ang="0">
                <a:pos x="45314" y="6560"/>
              </a:cxn>
              <a:cxn ang="0">
                <a:pos x="51787" y="0"/>
              </a:cxn>
              <a:cxn ang="0">
                <a:pos x="252464" y="0"/>
              </a:cxn>
              <a:cxn ang="0">
                <a:pos x="317198" y="65601"/>
              </a:cxn>
              <a:cxn ang="0">
                <a:pos x="252464" y="131202"/>
              </a:cxn>
              <a:cxn ang="0">
                <a:pos x="252464" y="32801"/>
              </a:cxn>
              <a:cxn ang="0">
                <a:pos x="239517" y="32801"/>
              </a:cxn>
              <a:cxn ang="0">
                <a:pos x="239517" y="98402"/>
              </a:cxn>
              <a:cxn ang="0">
                <a:pos x="252464" y="98402"/>
              </a:cxn>
              <a:cxn ang="0">
                <a:pos x="284831" y="65601"/>
              </a:cxn>
              <a:cxn ang="0">
                <a:pos x="252464" y="32801"/>
              </a:cxn>
            </a:cxnLst>
            <a:rect l="0" t="0" r="0" b="0"/>
            <a:pathLst>
              <a:path w="49" h="37">
                <a:moveTo>
                  <a:pt x="48" y="30"/>
                </a:moveTo>
                <a:cubicBezTo>
                  <a:pt x="48" y="34"/>
                  <a:pt x="45" y="37"/>
                  <a:pt x="41" y="37"/>
                </a:cubicBezTo>
                <a:cubicBezTo>
                  <a:pt x="7" y="37"/>
                  <a:pt x="7" y="37"/>
                  <a:pt x="7" y="37"/>
                </a:cubicBezTo>
                <a:cubicBezTo>
                  <a:pt x="3" y="37"/>
                  <a:pt x="0" y="34"/>
                  <a:pt x="0" y="30"/>
                </a:cubicBezTo>
                <a:lnTo>
                  <a:pt x="48" y="30"/>
                </a:lnTo>
                <a:close/>
                <a:moveTo>
                  <a:pt x="39" y="20"/>
                </a:moveTo>
                <a:cubicBezTo>
                  <a:pt x="37" y="20"/>
                  <a:pt x="37" y="20"/>
                  <a:pt x="37" y="20"/>
                </a:cubicBezTo>
                <a:cubicBezTo>
                  <a:pt x="37" y="21"/>
                  <a:pt x="37" y="21"/>
                  <a:pt x="37" y="21"/>
                </a:cubicBezTo>
                <a:cubicBezTo>
                  <a:pt x="37" y="24"/>
                  <a:pt x="35" y="27"/>
                  <a:pt x="31" y="27"/>
                </a:cubicBezTo>
                <a:cubicBezTo>
                  <a:pt x="13" y="27"/>
                  <a:pt x="13" y="27"/>
                  <a:pt x="13" y="27"/>
                </a:cubicBezTo>
                <a:cubicBezTo>
                  <a:pt x="9" y="27"/>
                  <a:pt x="7" y="24"/>
                  <a:pt x="7" y="21"/>
                </a:cubicBezTo>
                <a:cubicBezTo>
                  <a:pt x="7" y="1"/>
                  <a:pt x="7" y="1"/>
                  <a:pt x="7" y="1"/>
                </a:cubicBezTo>
                <a:cubicBezTo>
                  <a:pt x="7" y="0"/>
                  <a:pt x="7" y="0"/>
                  <a:pt x="8" y="0"/>
                </a:cubicBezTo>
                <a:cubicBezTo>
                  <a:pt x="39" y="0"/>
                  <a:pt x="39" y="0"/>
                  <a:pt x="39" y="0"/>
                </a:cubicBezTo>
                <a:cubicBezTo>
                  <a:pt x="45" y="0"/>
                  <a:pt x="49" y="4"/>
                  <a:pt x="49" y="10"/>
                </a:cubicBezTo>
                <a:cubicBezTo>
                  <a:pt x="49" y="15"/>
                  <a:pt x="45" y="20"/>
                  <a:pt x="39" y="20"/>
                </a:cubicBezTo>
                <a:close/>
                <a:moveTo>
                  <a:pt x="39" y="5"/>
                </a:moveTo>
                <a:cubicBezTo>
                  <a:pt x="37" y="5"/>
                  <a:pt x="37" y="5"/>
                  <a:pt x="37" y="5"/>
                </a:cubicBezTo>
                <a:cubicBezTo>
                  <a:pt x="37" y="15"/>
                  <a:pt x="37" y="15"/>
                  <a:pt x="37" y="15"/>
                </a:cubicBezTo>
                <a:cubicBezTo>
                  <a:pt x="39" y="15"/>
                  <a:pt x="39" y="15"/>
                  <a:pt x="39" y="15"/>
                </a:cubicBezTo>
                <a:cubicBezTo>
                  <a:pt x="42" y="15"/>
                  <a:pt x="44" y="13"/>
                  <a:pt x="44" y="10"/>
                </a:cubicBezTo>
                <a:cubicBezTo>
                  <a:pt x="44" y="7"/>
                  <a:pt x="42" y="5"/>
                  <a:pt x="39" y="5"/>
                </a:cubicBezTo>
                <a:close/>
              </a:path>
            </a:pathLst>
          </a:custGeom>
          <a:solidFill>
            <a:schemeClr val="bg1"/>
          </a:solidFill>
          <a:ln w="9525">
            <a:noFill/>
          </a:ln>
        </p:spPr>
        <p:txBody>
          <a:bodyPr/>
          <a:lstStyle/>
          <a:p>
            <a:endParaRPr lang="zh-CN" altLang="en-US">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文本框 29"/>
          <p:cNvSpPr txBox="1"/>
          <p:nvPr/>
        </p:nvSpPr>
        <p:spPr>
          <a:xfrm>
            <a:off x="359410" y="190500"/>
            <a:ext cx="5071110" cy="460375"/>
          </a:xfrm>
          <a:prstGeom prst="rect">
            <a:avLst/>
          </a:prstGeom>
          <a:noFill/>
        </p:spPr>
        <p:txBody>
          <a:bodyPr wrap="square" lIns="0" rtlCol="0">
            <a:spAutoFit/>
          </a:bodyPr>
          <a:lstStyle>
            <a:defPPr>
              <a:defRPr lang="zh-CN"/>
            </a:defPPr>
            <a:lvl1pPr marL="342900" marR="0" lvl="0" indent="-342900" algn="dist" fontAlgn="auto">
              <a:lnSpc>
                <a:spcPct val="100000"/>
              </a:lnSpc>
              <a:spcBef>
                <a:spcPts val="0"/>
              </a:spcBef>
              <a:spcAft>
                <a:spcPts val="0"/>
              </a:spcAft>
              <a:buClrTx/>
              <a:buSzTx/>
              <a:buFont typeface="Arial" panose="020B0604020202020204" pitchFamily="34" charset="0"/>
              <a:buChar char="•"/>
              <a:defRPr kumimoji="0" sz="2400" b="0" i="0" u="none" strike="noStrike" cap="none" spc="0" normalizeH="0" baseline="0">
                <a:ln>
                  <a:noFill/>
                </a:ln>
                <a:solidFill>
                  <a:schemeClr val="bg1"/>
                </a:solidFill>
                <a:effectLst/>
                <a:uLnTx/>
                <a:uFillTx/>
                <a:latin typeface="微软雅黑 Light" panose="020B0502040204020203" pitchFamily="34" charset="-122"/>
                <a:ea typeface="微软雅黑 Light" panose="020B0502040204020203" pitchFamily="34" charset="-122"/>
              </a:defRPr>
            </a:lvl1pPr>
          </a:lstStyle>
          <a:p>
            <a:r>
              <a:rPr lang="zh-CN" altLang="en-US" dirty="0">
                <a:sym typeface="宋体" panose="02010600030101010101" pitchFamily="2" charset="-122"/>
              </a:rPr>
              <a:t>架构项目和优化数据输入输出环节</a:t>
            </a:r>
            <a:endParaRPr lang="zh-CN" altLang="en-US" dirty="0"/>
          </a:p>
        </p:txBody>
      </p:sp>
      <p:sp>
        <p:nvSpPr>
          <p:cNvPr id="93" name="椭圆 92"/>
          <p:cNvSpPr/>
          <p:nvPr/>
        </p:nvSpPr>
        <p:spPr>
          <a:xfrm>
            <a:off x="4638870" y="1767840"/>
            <a:ext cx="3185160" cy="3185160"/>
          </a:xfrm>
          <a:prstGeom prst="ellipse">
            <a:avLst/>
          </a:prstGeom>
          <a:noFill/>
          <a:ln w="19050">
            <a:solidFill>
              <a:srgbClr val="92AC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微软雅黑 Light" panose="020B0502040204020203" pitchFamily="34" charset="-122"/>
              <a:ea typeface="微软雅黑 Light" panose="020B0502040204020203" pitchFamily="34" charset="-122"/>
            </a:endParaRPr>
          </a:p>
        </p:txBody>
      </p:sp>
      <p:sp>
        <p:nvSpPr>
          <p:cNvPr id="94" name="椭圆 93"/>
          <p:cNvSpPr/>
          <p:nvPr/>
        </p:nvSpPr>
        <p:spPr>
          <a:xfrm>
            <a:off x="4272475" y="3016885"/>
            <a:ext cx="684000" cy="684000"/>
          </a:xfrm>
          <a:prstGeom prst="ellipse">
            <a:avLst/>
          </a:prstGeom>
          <a:solidFill>
            <a:srgbClr val="FEE1C2"/>
          </a:solidFill>
          <a:ln w="349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微软雅黑 Light" panose="020B0502040204020203" pitchFamily="34" charset="-122"/>
              <a:ea typeface="微软雅黑 Light" panose="020B0502040204020203" pitchFamily="34" charset="-122"/>
            </a:endParaRPr>
          </a:p>
        </p:txBody>
      </p:sp>
      <p:sp>
        <p:nvSpPr>
          <p:cNvPr id="95" name="椭圆 94"/>
          <p:cNvSpPr/>
          <p:nvPr/>
        </p:nvSpPr>
        <p:spPr>
          <a:xfrm>
            <a:off x="5018600" y="1705610"/>
            <a:ext cx="682630" cy="682630"/>
          </a:xfrm>
          <a:prstGeom prst="ellipse">
            <a:avLst/>
          </a:prstGeom>
          <a:solidFill>
            <a:srgbClr val="92ACC4"/>
          </a:solidFill>
          <a:ln w="349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微软雅黑 Light" panose="020B0502040204020203" pitchFamily="34" charset="-122"/>
              <a:ea typeface="微软雅黑 Light" panose="020B0502040204020203" pitchFamily="34" charset="-122"/>
            </a:endParaRPr>
          </a:p>
        </p:txBody>
      </p:sp>
      <p:sp>
        <p:nvSpPr>
          <p:cNvPr id="96" name="椭圆 95"/>
          <p:cNvSpPr/>
          <p:nvPr/>
        </p:nvSpPr>
        <p:spPr>
          <a:xfrm>
            <a:off x="5034475" y="4297045"/>
            <a:ext cx="900000" cy="900000"/>
          </a:xfrm>
          <a:prstGeom prst="ellipse">
            <a:avLst/>
          </a:prstGeom>
          <a:solidFill>
            <a:srgbClr val="98777B"/>
          </a:solidFill>
          <a:ln w="349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微软雅黑 Light" panose="020B0502040204020203" pitchFamily="34" charset="-122"/>
              <a:ea typeface="微软雅黑 Light" panose="020B0502040204020203" pitchFamily="34" charset="-122"/>
            </a:endParaRPr>
          </a:p>
        </p:txBody>
      </p:sp>
      <p:sp>
        <p:nvSpPr>
          <p:cNvPr id="97" name="椭圆 96"/>
          <p:cNvSpPr/>
          <p:nvPr/>
        </p:nvSpPr>
        <p:spPr>
          <a:xfrm>
            <a:off x="7061395" y="3839845"/>
            <a:ext cx="1008000" cy="1008000"/>
          </a:xfrm>
          <a:prstGeom prst="ellipse">
            <a:avLst/>
          </a:prstGeom>
          <a:solidFill>
            <a:srgbClr val="92ACC4"/>
          </a:solidFill>
          <a:ln w="349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微软雅黑 Light" panose="020B0502040204020203" pitchFamily="34" charset="-122"/>
              <a:ea typeface="微软雅黑 Light" panose="020B0502040204020203" pitchFamily="34" charset="-122"/>
            </a:endParaRPr>
          </a:p>
        </p:txBody>
      </p:sp>
      <p:sp>
        <p:nvSpPr>
          <p:cNvPr id="98" name="椭圆 97"/>
          <p:cNvSpPr/>
          <p:nvPr/>
        </p:nvSpPr>
        <p:spPr>
          <a:xfrm>
            <a:off x="6893755" y="1797685"/>
            <a:ext cx="1224000" cy="1224000"/>
          </a:xfrm>
          <a:prstGeom prst="ellipse">
            <a:avLst/>
          </a:prstGeom>
          <a:solidFill>
            <a:srgbClr val="EC9589"/>
          </a:solidFill>
          <a:ln w="349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微软雅黑 Light" panose="020B0502040204020203" pitchFamily="34" charset="-122"/>
              <a:ea typeface="微软雅黑 Light" panose="020B0502040204020203" pitchFamily="34" charset="-122"/>
            </a:endParaRPr>
          </a:p>
        </p:txBody>
      </p:sp>
      <p:sp>
        <p:nvSpPr>
          <p:cNvPr id="99" name="文本框 20"/>
          <p:cNvSpPr txBox="1"/>
          <p:nvPr/>
        </p:nvSpPr>
        <p:spPr>
          <a:xfrm flipH="1">
            <a:off x="8345805" y="3510915"/>
            <a:ext cx="2675255" cy="398780"/>
          </a:xfrm>
          <a:prstGeom prst="rect">
            <a:avLst/>
          </a:prstGeom>
          <a:noFill/>
          <a:ln w="9525">
            <a:noFill/>
            <a:miter/>
          </a:ln>
          <a:effectLst>
            <a:outerShdw sx="999" sy="999" algn="ctr" rotWithShape="0">
              <a:srgbClr val="000000"/>
            </a:outerShdw>
          </a:effectLst>
        </p:spPr>
        <p:txBody>
          <a:bodyPr wrap="square" anchor="t">
            <a:spAutoFit/>
          </a:bodyPr>
          <a:lstStyle/>
          <a:p>
            <a:pPr lvl="0"/>
            <a:r>
              <a:rPr lang="zh-CN" altLang="en-US" sz="2000">
                <a:solidFill>
                  <a:schemeClr val="bg1"/>
                </a:solidFill>
                <a:latin typeface="微软雅黑 Light" panose="020B0502040204020203" pitchFamily="34" charset="-122"/>
                <a:ea typeface="微软雅黑 Light" panose="020B0502040204020203" pitchFamily="34" charset="-122"/>
                <a:sym typeface="Arial" panose="020B0604020202020204" pitchFamily="34" charset="0"/>
              </a:rPr>
              <a:t>优化输入输出环节一 </a:t>
            </a:r>
            <a:endParaRPr lang="zh-CN" altLang="en-US" sz="2000">
              <a:solidFill>
                <a:schemeClr val="bg1"/>
              </a:solidFill>
              <a:latin typeface="微软雅黑 Light" panose="020B0502040204020203" pitchFamily="34" charset="-122"/>
              <a:ea typeface="微软雅黑 Light" panose="020B0502040204020203" pitchFamily="34" charset="-122"/>
              <a:sym typeface="Arial" panose="020B0604020202020204" pitchFamily="34" charset="0"/>
            </a:endParaRPr>
          </a:p>
        </p:txBody>
      </p:sp>
      <p:sp>
        <p:nvSpPr>
          <p:cNvPr id="100" name="文本框 22"/>
          <p:cNvSpPr txBox="1"/>
          <p:nvPr/>
        </p:nvSpPr>
        <p:spPr>
          <a:xfrm flipH="1">
            <a:off x="8345805" y="4109085"/>
            <a:ext cx="3695065" cy="2158365"/>
          </a:xfrm>
          <a:prstGeom prst="rect">
            <a:avLst/>
          </a:prstGeom>
          <a:noFill/>
          <a:ln w="9525">
            <a:noFill/>
            <a:miter/>
          </a:ln>
          <a:effectLst>
            <a:outerShdw sx="999" sy="999" algn="ctr" rotWithShape="0">
              <a:srgbClr val="000000"/>
            </a:outerShdw>
          </a:effectLst>
        </p:spPr>
        <p:txBody>
          <a:bodyPr wrap="square" anchor="t">
            <a:spAutoFit/>
          </a:bodyPr>
          <a:lstStyle>
            <a:defPPr>
              <a:defRPr lang="zh-CN"/>
            </a:defPPr>
            <a:lvl1pPr lvl="0">
              <a:lnSpc>
                <a:spcPct val="120000"/>
              </a:lnSpc>
              <a:defRPr sz="1400">
                <a:solidFill>
                  <a:schemeClr val="bg1"/>
                </a:solidFill>
                <a:latin typeface="微软雅黑 Light" panose="020B0502040204020203" pitchFamily="34" charset="-122"/>
                <a:ea typeface="微软雅黑 Light" panose="020B0502040204020203" pitchFamily="34" charset="-122"/>
              </a:defRPr>
            </a:lvl1pPr>
          </a:lstStyle>
          <a:p>
            <a:r>
              <a:rPr dirty="0">
                <a:sym typeface="宋体" panose="02010600030101010101" pitchFamily="2" charset="-122"/>
              </a:rPr>
              <a:t>基于传统的IO方式，底层实际上通过调用read()和write()来实现</a:t>
            </a:r>
            <a:r>
              <a:rPr lang="zh-CN" dirty="0">
                <a:sym typeface="宋体" panose="02010600030101010101" pitchFamily="2" charset="-122"/>
              </a:rPr>
              <a:t>，</a:t>
            </a:r>
            <a:r>
              <a:rPr dirty="0">
                <a:sym typeface="宋体" panose="02010600030101010101" pitchFamily="2" charset="-122"/>
              </a:rPr>
              <a:t>涉及到用户内核态的切换</a:t>
            </a:r>
            <a:r>
              <a:rPr lang="zh-CN" dirty="0">
                <a:sym typeface="宋体" panose="02010600030101010101" pitchFamily="2" charset="-122"/>
              </a:rPr>
              <a:t>和</a:t>
            </a:r>
            <a:r>
              <a:rPr dirty="0">
                <a:sym typeface="宋体" panose="02010600030101010101" pitchFamily="2" charset="-122"/>
              </a:rPr>
              <a:t>数据拷贝</a:t>
            </a:r>
            <a:r>
              <a:rPr lang="zh-CN" dirty="0">
                <a:sym typeface="宋体" panose="02010600030101010101" pitchFamily="2" charset="-122"/>
              </a:rPr>
              <a:t>，过程比较艰辛，而</a:t>
            </a:r>
            <a:r>
              <a:rPr lang="en-US" altLang="zh-CN" dirty="0">
                <a:sym typeface="宋体" panose="02010600030101010101" pitchFamily="2" charset="-122"/>
              </a:rPr>
              <a:t>mmap</a:t>
            </a:r>
            <a:r>
              <a:rPr lang="zh-CN" altLang="en-US" dirty="0">
                <a:sym typeface="宋体" panose="02010600030101010101" pitchFamily="2" charset="-122"/>
              </a:rPr>
              <a:t>技术的优势在于：</a:t>
            </a:r>
            <a:endParaRPr lang="zh-CN" altLang="en-US" dirty="0">
              <a:sym typeface="宋体" panose="02010600030101010101" pitchFamily="2" charset="-122"/>
            </a:endParaRPr>
          </a:p>
          <a:p>
            <a:pPr marL="342900" lvl="0" indent="-342900">
              <a:buAutoNum type="arabicPeriod"/>
            </a:pPr>
            <a:r>
              <a:rPr lang="zh-CN" altLang="en-US" dirty="0">
                <a:sym typeface="宋体" panose="02010600030101010101" pitchFamily="2" charset="-122"/>
              </a:rPr>
              <a:t>只需要一次系统调用，后续操作不需要系统调用</a:t>
            </a:r>
            <a:endParaRPr lang="zh-CN" altLang="en-US" dirty="0">
              <a:sym typeface="宋体" panose="02010600030101010101" pitchFamily="2" charset="-122"/>
            </a:endParaRPr>
          </a:p>
          <a:p>
            <a:pPr marL="342900" indent="-342900">
              <a:buAutoNum type="arabicPeriod"/>
            </a:pPr>
            <a:r>
              <a:rPr lang="en-US" altLang="zh-CN" dirty="0">
                <a:sym typeface="宋体" panose="02010600030101010101" pitchFamily="2" charset="-122"/>
              </a:rPr>
              <a:t>访问的数据不需要在page cache和用户缓冲区之间拷贝</a:t>
            </a:r>
            <a:endParaRPr lang="en-US" altLang="zh-CN" dirty="0">
              <a:sym typeface="宋体" panose="02010600030101010101" pitchFamily="2" charset="-122"/>
            </a:endParaRPr>
          </a:p>
        </p:txBody>
      </p:sp>
      <p:sp>
        <p:nvSpPr>
          <p:cNvPr id="103" name="文本框 20"/>
          <p:cNvSpPr txBox="1"/>
          <p:nvPr/>
        </p:nvSpPr>
        <p:spPr>
          <a:xfrm flipH="1">
            <a:off x="860425" y="762575"/>
            <a:ext cx="2012950" cy="398780"/>
          </a:xfrm>
          <a:prstGeom prst="rect">
            <a:avLst/>
          </a:prstGeom>
          <a:noFill/>
          <a:ln w="9525">
            <a:noFill/>
            <a:miter/>
          </a:ln>
          <a:effectLst>
            <a:outerShdw sx="999" sy="999" algn="ctr" rotWithShape="0">
              <a:srgbClr val="000000"/>
            </a:outerShdw>
          </a:effectLst>
        </p:spPr>
        <p:txBody>
          <a:bodyPr wrap="square" anchor="t">
            <a:spAutoFit/>
          </a:bodyPr>
          <a:lstStyle/>
          <a:p>
            <a:pPr lvl="0"/>
            <a:r>
              <a:rPr lang="zh-CN" altLang="en-US" sz="2000">
                <a:solidFill>
                  <a:schemeClr val="bg1"/>
                </a:solidFill>
                <a:latin typeface="微软雅黑 Light" panose="020B0502040204020203" pitchFamily="34" charset="-122"/>
                <a:ea typeface="微软雅黑 Light" panose="020B0502040204020203" pitchFamily="34" charset="-122"/>
                <a:sym typeface="Arial" panose="020B0604020202020204" pitchFamily="34" charset="0"/>
              </a:rPr>
              <a:t>四 </a:t>
            </a:r>
            <a:endParaRPr lang="zh-CN" altLang="en-US" sz="2000">
              <a:solidFill>
                <a:schemeClr val="bg1"/>
              </a:solidFill>
              <a:latin typeface="微软雅黑 Light" panose="020B0502040204020203" pitchFamily="34" charset="-122"/>
              <a:ea typeface="微软雅黑 Light" panose="020B0502040204020203" pitchFamily="34" charset="-122"/>
              <a:sym typeface="Arial" panose="020B0604020202020204" pitchFamily="34" charset="0"/>
            </a:endParaRPr>
          </a:p>
        </p:txBody>
      </p:sp>
      <p:sp>
        <p:nvSpPr>
          <p:cNvPr id="104" name="文本框 22"/>
          <p:cNvSpPr txBox="1"/>
          <p:nvPr/>
        </p:nvSpPr>
        <p:spPr>
          <a:xfrm flipH="1">
            <a:off x="860425" y="1177925"/>
            <a:ext cx="3778250" cy="1124585"/>
          </a:xfrm>
          <a:prstGeom prst="rect">
            <a:avLst/>
          </a:prstGeom>
          <a:noFill/>
          <a:ln w="9525">
            <a:noFill/>
            <a:miter/>
          </a:ln>
          <a:effectLst>
            <a:outerShdw sx="999" sy="999" algn="ctr" rotWithShape="0">
              <a:srgbClr val="000000"/>
            </a:outerShdw>
          </a:effectLst>
        </p:spPr>
        <p:txBody>
          <a:bodyPr wrap="square" anchor="t">
            <a:spAutoFit/>
          </a:bodyPr>
          <a:lstStyle>
            <a:defPPr>
              <a:defRPr lang="zh-CN"/>
            </a:defPPr>
            <a:lvl1pPr lvl="0">
              <a:lnSpc>
                <a:spcPct val="120000"/>
              </a:lnSpc>
              <a:defRPr sz="1400">
                <a:solidFill>
                  <a:schemeClr val="bg1"/>
                </a:solidFill>
                <a:latin typeface="微软雅黑 Light" panose="020B0502040204020203" pitchFamily="34" charset="-122"/>
                <a:ea typeface="微软雅黑 Light" panose="020B0502040204020203" pitchFamily="34" charset="-122"/>
              </a:defRPr>
            </a:lvl1pPr>
          </a:lstStyle>
          <a:p>
            <a:r>
              <a:rPr lang="zh-CN" altLang="en-US" dirty="0">
                <a:sym typeface="宋体" panose="02010600030101010101" pitchFamily="2" charset="-122"/>
              </a:rPr>
              <a:t>将数据写回也将结合</a:t>
            </a:r>
            <a:r>
              <a:rPr lang="en-US" altLang="zh-CN" dirty="0">
                <a:sym typeface="宋体" panose="02010600030101010101" pitchFamily="2" charset="-122"/>
              </a:rPr>
              <a:t>mmap</a:t>
            </a:r>
            <a:r>
              <a:rPr lang="zh-CN" altLang="en-US" dirty="0">
                <a:sym typeface="宋体" panose="02010600030101010101" pitchFamily="2" charset="-122"/>
              </a:rPr>
              <a:t>和</a:t>
            </a:r>
            <a:r>
              <a:rPr lang="en-US" altLang="zh-CN" dirty="0">
                <a:sym typeface="宋体" panose="02010600030101010101" pitchFamily="2" charset="-122"/>
              </a:rPr>
              <a:t>openmp</a:t>
            </a:r>
            <a:r>
              <a:rPr lang="zh-CN" altLang="en-US" dirty="0">
                <a:sym typeface="宋体" panose="02010600030101010101" pitchFamily="2" charset="-122"/>
              </a:rPr>
              <a:t>技术，不同的是</a:t>
            </a:r>
            <a:r>
              <a:rPr lang="en-US" altLang="zh-CN" dirty="0">
                <a:sym typeface="宋体" panose="02010600030101010101" pitchFamily="2" charset="-122"/>
              </a:rPr>
              <a:t>mmap</a:t>
            </a:r>
            <a:r>
              <a:rPr lang="zh-CN" altLang="en-US" dirty="0">
                <a:sym typeface="宋体" panose="02010600030101010101" pitchFamily="2" charset="-122"/>
              </a:rPr>
              <a:t>无法扩展文件长度，所以结果文件需要我们通过一次简单的</a:t>
            </a:r>
            <a:r>
              <a:rPr lang="en-US" altLang="zh-CN" dirty="0">
                <a:sym typeface="宋体" panose="02010600030101010101" pitchFamily="2" charset="-122"/>
              </a:rPr>
              <a:t>lseek</a:t>
            </a:r>
            <a:r>
              <a:rPr lang="zh-CN" altLang="en-US" dirty="0">
                <a:sym typeface="宋体" panose="02010600030101010101" pitchFamily="2" charset="-122"/>
              </a:rPr>
              <a:t>和</a:t>
            </a:r>
            <a:r>
              <a:rPr lang="en-US" altLang="zh-CN" dirty="0">
                <a:sym typeface="宋体" panose="02010600030101010101" pitchFamily="2" charset="-122"/>
              </a:rPr>
              <a:t>write</a:t>
            </a:r>
            <a:r>
              <a:rPr lang="zh-CN" altLang="en-US" dirty="0">
                <a:sym typeface="宋体" panose="02010600030101010101" pitchFamily="2" charset="-122"/>
              </a:rPr>
              <a:t>函数为结果预留空间。</a:t>
            </a:r>
            <a:endParaRPr lang="zh-CN" altLang="en-US" dirty="0">
              <a:sym typeface="宋体" panose="02010600030101010101" pitchFamily="2" charset="-122"/>
            </a:endParaRPr>
          </a:p>
        </p:txBody>
      </p:sp>
      <p:sp>
        <p:nvSpPr>
          <p:cNvPr id="107" name="文本框 20"/>
          <p:cNvSpPr txBox="1"/>
          <p:nvPr/>
        </p:nvSpPr>
        <p:spPr>
          <a:xfrm flipH="1">
            <a:off x="110817" y="2388175"/>
            <a:ext cx="2012950" cy="398780"/>
          </a:xfrm>
          <a:prstGeom prst="rect">
            <a:avLst/>
          </a:prstGeom>
          <a:noFill/>
          <a:ln w="9525">
            <a:noFill/>
            <a:miter/>
          </a:ln>
          <a:effectLst>
            <a:outerShdw sx="999" sy="999" algn="ctr" rotWithShape="0">
              <a:srgbClr val="000000"/>
            </a:outerShdw>
          </a:effectLst>
        </p:spPr>
        <p:txBody>
          <a:bodyPr wrap="square" anchor="t">
            <a:spAutoFit/>
          </a:bodyPr>
          <a:lstStyle/>
          <a:p>
            <a:pPr lvl="0"/>
            <a:r>
              <a:rPr lang="zh-CN" altLang="en-US" sz="2000" dirty="0">
                <a:solidFill>
                  <a:schemeClr val="bg1"/>
                </a:solidFill>
                <a:latin typeface="微软雅黑 Light" panose="020B0502040204020203" pitchFamily="34" charset="-122"/>
                <a:ea typeface="微软雅黑 Light" panose="020B0502040204020203" pitchFamily="34" charset="-122"/>
                <a:sym typeface="Arial" panose="020B0604020202020204" pitchFamily="34" charset="0"/>
              </a:rPr>
              <a:t>三 </a:t>
            </a:r>
            <a:endParaRPr lang="zh-CN" altLang="en-US" sz="2000" dirty="0">
              <a:solidFill>
                <a:schemeClr val="bg1"/>
              </a:solidFill>
              <a:latin typeface="微软雅黑 Light" panose="020B0502040204020203" pitchFamily="34" charset="-122"/>
              <a:ea typeface="微软雅黑 Light" panose="020B0502040204020203" pitchFamily="34" charset="-122"/>
              <a:sym typeface="Arial" panose="020B0604020202020204" pitchFamily="34" charset="0"/>
            </a:endParaRPr>
          </a:p>
        </p:txBody>
      </p:sp>
      <p:sp>
        <p:nvSpPr>
          <p:cNvPr id="108" name="文本框 22"/>
          <p:cNvSpPr txBox="1"/>
          <p:nvPr/>
        </p:nvSpPr>
        <p:spPr>
          <a:xfrm flipH="1">
            <a:off x="111125" y="2828925"/>
            <a:ext cx="4161155" cy="3967480"/>
          </a:xfrm>
          <a:prstGeom prst="rect">
            <a:avLst/>
          </a:prstGeom>
          <a:noFill/>
          <a:ln w="9525">
            <a:noFill/>
            <a:miter/>
          </a:ln>
          <a:effectLst>
            <a:outerShdw sx="999" sy="999" algn="ctr" rotWithShape="0">
              <a:srgbClr val="000000"/>
            </a:outerShdw>
          </a:effectLst>
        </p:spPr>
        <p:txBody>
          <a:bodyPr wrap="square" anchor="t">
            <a:spAutoFit/>
          </a:bodyPr>
          <a:lstStyle>
            <a:defPPr>
              <a:defRPr lang="zh-CN"/>
            </a:defPPr>
            <a:lvl1pPr lvl="0">
              <a:lnSpc>
                <a:spcPct val="120000"/>
              </a:lnSpc>
              <a:defRPr sz="1400">
                <a:solidFill>
                  <a:schemeClr val="bg1"/>
                </a:solidFill>
                <a:latin typeface="微软雅黑 Light" panose="020B0502040204020203" pitchFamily="34" charset="-122"/>
                <a:ea typeface="微软雅黑 Light" panose="020B0502040204020203" pitchFamily="34" charset="-122"/>
              </a:defRPr>
            </a:lvl1pPr>
          </a:lstStyle>
          <a:p>
            <a:r>
              <a:rPr lang="zh-CN" altLang="en-US" dirty="0">
                <a:sym typeface="宋体" panose="02010600030101010101" pitchFamily="2" charset="-122"/>
              </a:rPr>
              <a:t>通过</a:t>
            </a:r>
            <a:r>
              <a:rPr lang="en-US" altLang="zh-CN" dirty="0">
                <a:sym typeface="宋体" panose="02010600030101010101" pitchFamily="2" charset="-122"/>
              </a:rPr>
              <a:t>char*</a:t>
            </a:r>
            <a:r>
              <a:rPr lang="zh-CN" altLang="en-US" dirty="0">
                <a:sym typeface="宋体" panose="02010600030101010101" pitchFamily="2" charset="-122"/>
              </a:rPr>
              <a:t>使用数据同时也意味着我们理论上完全可以结合</a:t>
            </a:r>
            <a:r>
              <a:rPr lang="en-US" altLang="zh-CN" dirty="0">
                <a:sym typeface="宋体" panose="02010600030101010101" pitchFamily="2" charset="-122"/>
              </a:rPr>
              <a:t>openmp</a:t>
            </a:r>
            <a:r>
              <a:rPr lang="zh-CN" altLang="en-US" dirty="0">
                <a:sym typeface="宋体" panose="02010600030101010101" pitchFamily="2" charset="-122"/>
              </a:rPr>
              <a:t>多线程读取数据，再保证线程间读取的数据没有一样的起点编号，那么不仅能快速读取数据，而且不会使用更多的内存空间。如</a:t>
            </a:r>
            <a:endParaRPr lang="zh-CN" altLang="en-US" dirty="0">
              <a:sym typeface="宋体" panose="02010600030101010101" pitchFamily="2" charset="-122"/>
            </a:endParaRPr>
          </a:p>
          <a:p>
            <a:r>
              <a:rPr lang="en-US" altLang="zh-CN" dirty="0">
                <a:sym typeface="宋体" panose="02010600030101010101" pitchFamily="2" charset="-122"/>
              </a:rPr>
              <a:t>0 	1</a:t>
            </a:r>
            <a:endParaRPr lang="en-US" altLang="zh-CN" dirty="0">
              <a:sym typeface="宋体" panose="02010600030101010101" pitchFamily="2" charset="-122"/>
            </a:endParaRPr>
          </a:p>
          <a:p>
            <a:r>
              <a:rPr lang="en-US" altLang="zh-CN" dirty="0">
                <a:sym typeface="宋体" panose="02010600030101010101" pitchFamily="2" charset="-122"/>
              </a:rPr>
              <a:t>0	2</a:t>
            </a:r>
            <a:endParaRPr lang="en-US" altLang="zh-CN" dirty="0">
              <a:sym typeface="宋体" panose="02010600030101010101" pitchFamily="2" charset="-122"/>
            </a:endParaRPr>
          </a:p>
          <a:p>
            <a:r>
              <a:rPr lang="en-US" altLang="zh-CN" dirty="0">
                <a:sym typeface="宋体" panose="02010600030101010101" pitchFamily="2" charset="-122"/>
              </a:rPr>
              <a:t>2	3</a:t>
            </a:r>
            <a:endParaRPr lang="en-US" altLang="zh-CN" dirty="0">
              <a:sym typeface="宋体" panose="02010600030101010101" pitchFamily="2" charset="-122"/>
            </a:endParaRPr>
          </a:p>
          <a:p>
            <a:r>
              <a:rPr lang="en-US" altLang="zh-CN" dirty="0">
                <a:sym typeface="宋体" panose="02010600030101010101" pitchFamily="2" charset="-122"/>
              </a:rPr>
              <a:t>1	2</a:t>
            </a:r>
            <a:endParaRPr lang="en-US" altLang="zh-CN" dirty="0">
              <a:sym typeface="宋体" panose="02010600030101010101" pitchFamily="2" charset="-122"/>
            </a:endParaRPr>
          </a:p>
          <a:p>
            <a:r>
              <a:rPr lang="zh-CN" altLang="en-US" dirty="0">
                <a:sym typeface="宋体" panose="02010600030101010101" pitchFamily="2" charset="-122"/>
              </a:rPr>
              <a:t>使用三线程则可以如下划分</a:t>
            </a:r>
            <a:r>
              <a:rPr lang="en-US" altLang="zh-CN" dirty="0">
                <a:sym typeface="宋体" panose="02010600030101010101" pitchFamily="2" charset="-122"/>
              </a:rPr>
              <a:t> </a:t>
            </a:r>
            <a:endParaRPr lang="en-US" altLang="zh-CN" dirty="0">
              <a:sym typeface="宋体" panose="02010600030101010101" pitchFamily="2" charset="-122"/>
            </a:endParaRPr>
          </a:p>
          <a:p>
            <a:r>
              <a:rPr lang="en-US" altLang="zh-CN" dirty="0">
                <a:sym typeface="宋体" panose="02010600030101010101" pitchFamily="2" charset="-122"/>
              </a:rPr>
              <a:t>0	1</a:t>
            </a:r>
            <a:endParaRPr lang="en-US" altLang="zh-CN" dirty="0">
              <a:sym typeface="宋体" panose="02010600030101010101" pitchFamily="2" charset="-122"/>
            </a:endParaRPr>
          </a:p>
          <a:p>
            <a:r>
              <a:rPr lang="en-US" altLang="zh-CN" dirty="0">
                <a:sym typeface="宋体" panose="02010600030101010101" pitchFamily="2" charset="-122"/>
              </a:rPr>
              <a:t>0	2</a:t>
            </a:r>
            <a:endParaRPr lang="en-US" altLang="zh-CN" dirty="0">
              <a:sym typeface="宋体" panose="02010600030101010101" pitchFamily="2" charset="-122"/>
            </a:endParaRPr>
          </a:p>
          <a:p>
            <a:endParaRPr lang="en-US" altLang="zh-CN" dirty="0">
              <a:sym typeface="宋体" panose="02010600030101010101" pitchFamily="2" charset="-122"/>
            </a:endParaRPr>
          </a:p>
          <a:p>
            <a:r>
              <a:rPr lang="en-US" altLang="zh-CN" dirty="0">
                <a:sym typeface="宋体" panose="02010600030101010101" pitchFamily="2" charset="-122"/>
              </a:rPr>
              <a:t>2	3</a:t>
            </a:r>
            <a:endParaRPr lang="en-US" altLang="zh-CN" dirty="0">
              <a:sym typeface="宋体" panose="02010600030101010101" pitchFamily="2" charset="-122"/>
            </a:endParaRPr>
          </a:p>
          <a:p>
            <a:endParaRPr lang="en-US" altLang="zh-CN" dirty="0">
              <a:sym typeface="宋体" panose="02010600030101010101" pitchFamily="2" charset="-122"/>
            </a:endParaRPr>
          </a:p>
          <a:p>
            <a:r>
              <a:rPr lang="en-US" altLang="zh-CN" dirty="0">
                <a:sym typeface="宋体" panose="02010600030101010101" pitchFamily="2" charset="-122"/>
              </a:rPr>
              <a:t>1	2 </a:t>
            </a:r>
            <a:endParaRPr lang="en-US" altLang="zh-CN" dirty="0">
              <a:sym typeface="宋体" panose="02010600030101010101" pitchFamily="2" charset="-122"/>
            </a:endParaRPr>
          </a:p>
        </p:txBody>
      </p:sp>
      <p:sp>
        <p:nvSpPr>
          <p:cNvPr id="111" name="文本框 20"/>
          <p:cNvSpPr txBox="1"/>
          <p:nvPr/>
        </p:nvSpPr>
        <p:spPr>
          <a:xfrm flipH="1">
            <a:off x="3785870" y="5050730"/>
            <a:ext cx="2012950" cy="398780"/>
          </a:xfrm>
          <a:prstGeom prst="rect">
            <a:avLst/>
          </a:prstGeom>
          <a:noFill/>
          <a:ln w="9525">
            <a:noFill/>
            <a:miter/>
          </a:ln>
          <a:effectLst>
            <a:outerShdw sx="999" sy="999" algn="ctr" rotWithShape="0">
              <a:srgbClr val="000000"/>
            </a:outerShdw>
          </a:effectLst>
        </p:spPr>
        <p:txBody>
          <a:bodyPr wrap="square" anchor="t">
            <a:spAutoFit/>
          </a:bodyPr>
          <a:lstStyle/>
          <a:p>
            <a:pPr lvl="0"/>
            <a:r>
              <a:rPr lang="zh-CN" altLang="en-US" sz="2000">
                <a:solidFill>
                  <a:schemeClr val="bg1"/>
                </a:solidFill>
                <a:latin typeface="微软雅黑 Light" panose="020B0502040204020203" pitchFamily="34" charset="-122"/>
                <a:ea typeface="微软雅黑 Light" panose="020B0502040204020203" pitchFamily="34" charset="-122"/>
                <a:sym typeface="Arial" panose="020B0604020202020204" pitchFamily="34" charset="0"/>
              </a:rPr>
              <a:t>二 </a:t>
            </a:r>
            <a:endParaRPr lang="zh-CN" altLang="en-US" sz="2000">
              <a:solidFill>
                <a:schemeClr val="bg1"/>
              </a:solidFill>
              <a:latin typeface="微软雅黑 Light" panose="020B0502040204020203" pitchFamily="34" charset="-122"/>
              <a:ea typeface="微软雅黑 Light" panose="020B0502040204020203" pitchFamily="34" charset="-122"/>
              <a:sym typeface="Arial" panose="020B0604020202020204" pitchFamily="34" charset="0"/>
            </a:endParaRPr>
          </a:p>
        </p:txBody>
      </p:sp>
      <p:sp>
        <p:nvSpPr>
          <p:cNvPr id="112" name="文本框 22"/>
          <p:cNvSpPr txBox="1"/>
          <p:nvPr/>
        </p:nvSpPr>
        <p:spPr>
          <a:xfrm flipH="1">
            <a:off x="3785870" y="5547360"/>
            <a:ext cx="3943350" cy="1124585"/>
          </a:xfrm>
          <a:prstGeom prst="rect">
            <a:avLst/>
          </a:prstGeom>
          <a:noFill/>
          <a:ln w="9525">
            <a:noFill/>
            <a:miter/>
          </a:ln>
          <a:effectLst>
            <a:outerShdw sx="999" sy="999" algn="ctr" rotWithShape="0">
              <a:srgbClr val="000000"/>
            </a:outerShdw>
          </a:effectLst>
        </p:spPr>
        <p:txBody>
          <a:bodyPr wrap="square" anchor="t">
            <a:spAutoFit/>
          </a:bodyPr>
          <a:lstStyle>
            <a:defPPr>
              <a:defRPr lang="zh-CN"/>
            </a:defPPr>
            <a:lvl1pPr lvl="0">
              <a:lnSpc>
                <a:spcPct val="120000"/>
              </a:lnSpc>
              <a:defRPr sz="1400">
                <a:solidFill>
                  <a:schemeClr val="bg1"/>
                </a:solidFill>
                <a:latin typeface="微软雅黑 Light" panose="020B0502040204020203" pitchFamily="34" charset="-122"/>
                <a:ea typeface="微软雅黑 Light" panose="020B0502040204020203" pitchFamily="34" charset="-122"/>
              </a:defRPr>
            </a:lvl1pPr>
          </a:lstStyle>
          <a:p>
            <a:r>
              <a:rPr lang="en-US" altLang="zh-CN" dirty="0">
                <a:sym typeface="宋体" panose="02010600030101010101" pitchFamily="2" charset="-122"/>
              </a:rPr>
              <a:t>mmap</a:t>
            </a:r>
            <a:r>
              <a:rPr lang="zh-CN" altLang="en-US" dirty="0">
                <a:sym typeface="宋体" panose="02010600030101010101" pitchFamily="2" charset="-122"/>
              </a:rPr>
              <a:t>读取到的文件通过</a:t>
            </a:r>
            <a:r>
              <a:rPr lang="en-US" altLang="zh-CN" dirty="0">
                <a:sym typeface="宋体" panose="02010600030101010101" pitchFamily="2" charset="-122"/>
              </a:rPr>
              <a:t>char*</a:t>
            </a:r>
            <a:r>
              <a:rPr lang="zh-CN" altLang="en-US" dirty="0">
                <a:sym typeface="宋体" panose="02010600030101010101" pitchFamily="2" charset="-122"/>
              </a:rPr>
              <a:t>使用，这意味我们再无法通过</a:t>
            </a:r>
            <a:r>
              <a:rPr lang="en-US" altLang="zh-CN" dirty="0">
                <a:sym typeface="宋体" panose="02010600030101010101" pitchFamily="2" charset="-122"/>
              </a:rPr>
              <a:t>c++</a:t>
            </a:r>
            <a:r>
              <a:rPr lang="zh-CN" altLang="en-US" dirty="0">
                <a:sym typeface="宋体" panose="02010600030101010101" pitchFamily="2" charset="-122"/>
              </a:rPr>
              <a:t>的</a:t>
            </a:r>
            <a:r>
              <a:rPr lang="en-US" altLang="zh-CN" dirty="0">
                <a:sym typeface="宋体" panose="02010600030101010101" pitchFamily="2" charset="-122"/>
              </a:rPr>
              <a:t>fstream</a:t>
            </a:r>
            <a:r>
              <a:rPr lang="zh-CN" altLang="en-US" dirty="0">
                <a:sym typeface="宋体" panose="02010600030101010101" pitchFamily="2" charset="-122"/>
              </a:rPr>
              <a:t>库轻而易举地读取数字，而是需要通过空格和换行符判读一个数字的首尾地址，再转为</a:t>
            </a:r>
            <a:r>
              <a:rPr lang="en-US" altLang="zh-CN" dirty="0">
                <a:sym typeface="宋体" panose="02010600030101010101" pitchFamily="2" charset="-122"/>
              </a:rPr>
              <a:t>int</a:t>
            </a:r>
            <a:r>
              <a:rPr lang="zh-CN" altLang="en-US" dirty="0">
                <a:sym typeface="宋体" panose="02010600030101010101" pitchFamily="2" charset="-122"/>
              </a:rPr>
              <a:t>整型或者其他类型。</a:t>
            </a:r>
            <a:endParaRPr lang="zh-CN" altLang="en-US" dirty="0">
              <a:sym typeface="宋体" panose="02010600030101010101" pitchFamily="2" charset="-122"/>
            </a:endParaRPr>
          </a:p>
        </p:txBody>
      </p:sp>
      <p:sp>
        <p:nvSpPr>
          <p:cNvPr id="115" name="文本框 114"/>
          <p:cNvSpPr txBox="1"/>
          <p:nvPr/>
        </p:nvSpPr>
        <p:spPr>
          <a:xfrm flipH="1">
            <a:off x="8345795" y="1226125"/>
            <a:ext cx="2012950" cy="398780"/>
          </a:xfrm>
          <a:prstGeom prst="rect">
            <a:avLst/>
          </a:prstGeom>
          <a:noFill/>
          <a:ln w="9525">
            <a:noFill/>
            <a:miter/>
          </a:ln>
          <a:effectLst>
            <a:outerShdw sx="999" sy="999" algn="ctr" rotWithShape="0">
              <a:srgbClr val="000000"/>
            </a:outerShdw>
          </a:effectLst>
        </p:spPr>
        <p:txBody>
          <a:bodyPr wrap="square" anchor="t">
            <a:spAutoFit/>
          </a:bodyPr>
          <a:lstStyle/>
          <a:p>
            <a:pPr lvl="0"/>
            <a:r>
              <a:rPr lang="zh-CN" altLang="en-US" sz="2000" dirty="0">
                <a:solidFill>
                  <a:schemeClr val="bg1"/>
                </a:solidFill>
                <a:latin typeface="微软雅黑 Light" panose="020B0502040204020203" pitchFamily="34" charset="-122"/>
                <a:ea typeface="微软雅黑 Light" panose="020B0502040204020203" pitchFamily="34" charset="-122"/>
                <a:sym typeface="Arial" panose="020B0604020202020204" pitchFamily="34" charset="0"/>
              </a:rPr>
              <a:t>架构项目 </a:t>
            </a:r>
            <a:endParaRPr lang="zh-CN" altLang="en-US" sz="2000" dirty="0">
              <a:solidFill>
                <a:schemeClr val="bg1"/>
              </a:solidFill>
              <a:latin typeface="微软雅黑 Light" panose="020B0502040204020203" pitchFamily="34" charset="-122"/>
              <a:ea typeface="微软雅黑 Light" panose="020B0502040204020203" pitchFamily="34" charset="-122"/>
              <a:sym typeface="Arial" panose="020B0604020202020204" pitchFamily="34" charset="0"/>
            </a:endParaRPr>
          </a:p>
        </p:txBody>
      </p:sp>
      <p:sp>
        <p:nvSpPr>
          <p:cNvPr id="116" name="文本框 22"/>
          <p:cNvSpPr txBox="1"/>
          <p:nvPr/>
        </p:nvSpPr>
        <p:spPr>
          <a:xfrm flipH="1">
            <a:off x="8345795" y="1626235"/>
            <a:ext cx="2675143" cy="607695"/>
          </a:xfrm>
          <a:prstGeom prst="rect">
            <a:avLst/>
          </a:prstGeom>
          <a:noFill/>
          <a:ln w="9525">
            <a:noFill/>
            <a:miter/>
          </a:ln>
          <a:effectLst>
            <a:outerShdw sx="999" sy="999" algn="ctr" rotWithShape="0">
              <a:srgbClr val="000000"/>
            </a:outerShdw>
          </a:effectLst>
        </p:spPr>
        <p:txBody>
          <a:bodyPr wrap="square" anchor="t">
            <a:spAutoFit/>
          </a:bodyPr>
          <a:lstStyle>
            <a:defPPr>
              <a:defRPr lang="zh-CN"/>
            </a:defPPr>
            <a:lvl1pPr lvl="0">
              <a:lnSpc>
                <a:spcPct val="120000"/>
              </a:lnSpc>
              <a:defRPr sz="1400">
                <a:solidFill>
                  <a:schemeClr val="bg1"/>
                </a:solidFill>
                <a:latin typeface="微软雅黑 Light" panose="020B0502040204020203" pitchFamily="34" charset="-122"/>
                <a:ea typeface="微软雅黑 Light" panose="020B0502040204020203" pitchFamily="34" charset="-122"/>
              </a:defRPr>
            </a:lvl1pPr>
          </a:lstStyle>
          <a:p>
            <a:r>
              <a:rPr lang="zh-CN" altLang="en-US" dirty="0">
                <a:sym typeface="宋体" panose="02010600030101010101" pitchFamily="2" charset="-122"/>
              </a:rPr>
              <a:t>将项目合理拆分后分配到每个队员手中，最后再收集合并。</a:t>
            </a:r>
            <a:endParaRPr lang="zh-CN" altLang="en-US" dirty="0">
              <a:sym typeface="宋体" panose="02010600030101010101" pitchFamily="2" charset="-122"/>
            </a:endParaRPr>
          </a:p>
        </p:txBody>
      </p:sp>
      <p:sp>
        <p:nvSpPr>
          <p:cNvPr id="122" name="Freeform 9"/>
          <p:cNvSpPr>
            <a:spLocks noEditPoints="1"/>
          </p:cNvSpPr>
          <p:nvPr/>
        </p:nvSpPr>
        <p:spPr>
          <a:xfrm>
            <a:off x="7363020" y="4152900"/>
            <a:ext cx="425450" cy="349250"/>
          </a:xfrm>
          <a:custGeom>
            <a:avLst/>
            <a:gdLst/>
            <a:ahLst/>
            <a:cxnLst>
              <a:cxn ang="0">
                <a:pos x="400424" y="217768"/>
              </a:cxn>
              <a:cxn ang="0">
                <a:pos x="400424" y="328706"/>
              </a:cxn>
              <a:cxn ang="0">
                <a:pos x="370392" y="349250"/>
              </a:cxn>
              <a:cxn ang="0">
                <a:pos x="50053" y="349250"/>
              </a:cxn>
              <a:cxn ang="0">
                <a:pos x="25026" y="328706"/>
              </a:cxn>
              <a:cxn ang="0">
                <a:pos x="25026" y="217768"/>
              </a:cxn>
              <a:cxn ang="0">
                <a:pos x="85090" y="230094"/>
              </a:cxn>
              <a:cxn ang="0">
                <a:pos x="85090" y="250638"/>
              </a:cxn>
              <a:cxn ang="0">
                <a:pos x="105111" y="250638"/>
              </a:cxn>
              <a:cxn ang="0">
                <a:pos x="105111" y="279400"/>
              </a:cxn>
              <a:cxn ang="0">
                <a:pos x="135143" y="279400"/>
              </a:cxn>
              <a:cxn ang="0">
                <a:pos x="135143" y="250638"/>
              </a:cxn>
              <a:cxn ang="0">
                <a:pos x="150159" y="250638"/>
              </a:cxn>
              <a:cxn ang="0">
                <a:pos x="150159" y="234203"/>
              </a:cxn>
              <a:cxn ang="0">
                <a:pos x="270286" y="234203"/>
              </a:cxn>
              <a:cxn ang="0">
                <a:pos x="270286" y="250638"/>
              </a:cxn>
              <a:cxn ang="0">
                <a:pos x="285302" y="250638"/>
              </a:cxn>
              <a:cxn ang="0">
                <a:pos x="285302" y="279400"/>
              </a:cxn>
              <a:cxn ang="0">
                <a:pos x="315334" y="279400"/>
              </a:cxn>
              <a:cxn ang="0">
                <a:pos x="315334" y="250638"/>
              </a:cxn>
              <a:cxn ang="0">
                <a:pos x="330349" y="250638"/>
              </a:cxn>
              <a:cxn ang="0">
                <a:pos x="330349" y="230094"/>
              </a:cxn>
              <a:cxn ang="0">
                <a:pos x="400424" y="217768"/>
              </a:cxn>
              <a:cxn ang="0">
                <a:pos x="155164" y="0"/>
              </a:cxn>
              <a:cxn ang="0">
                <a:pos x="270286" y="0"/>
              </a:cxn>
              <a:cxn ang="0">
                <a:pos x="305323" y="28762"/>
              </a:cxn>
              <a:cxn ang="0">
                <a:pos x="305323" y="65741"/>
              </a:cxn>
              <a:cxn ang="0">
                <a:pos x="265281" y="65741"/>
              </a:cxn>
              <a:cxn ang="0">
                <a:pos x="265281" y="32871"/>
              </a:cxn>
              <a:cxn ang="0">
                <a:pos x="160169" y="32871"/>
              </a:cxn>
              <a:cxn ang="0">
                <a:pos x="160169" y="65741"/>
              </a:cxn>
              <a:cxn ang="0">
                <a:pos x="120127" y="65741"/>
              </a:cxn>
              <a:cxn ang="0">
                <a:pos x="120127" y="28762"/>
              </a:cxn>
              <a:cxn ang="0">
                <a:pos x="155164" y="0"/>
              </a:cxn>
              <a:cxn ang="0">
                <a:pos x="0" y="82176"/>
              </a:cxn>
              <a:cxn ang="0">
                <a:pos x="0" y="197224"/>
              </a:cxn>
              <a:cxn ang="0">
                <a:pos x="425450" y="197224"/>
              </a:cxn>
              <a:cxn ang="0">
                <a:pos x="425450" y="82176"/>
              </a:cxn>
              <a:cxn ang="0">
                <a:pos x="0" y="82176"/>
              </a:cxn>
            </a:cxnLst>
            <a:rect l="0" t="0" r="0" b="0"/>
            <a:pathLst>
              <a:path w="85" h="85">
                <a:moveTo>
                  <a:pt x="80" y="53"/>
                </a:moveTo>
                <a:cubicBezTo>
                  <a:pt x="80" y="80"/>
                  <a:pt x="80" y="80"/>
                  <a:pt x="80" y="80"/>
                </a:cubicBezTo>
                <a:cubicBezTo>
                  <a:pt x="80" y="83"/>
                  <a:pt x="78" y="85"/>
                  <a:pt x="74" y="85"/>
                </a:cubicBezTo>
                <a:cubicBezTo>
                  <a:pt x="10" y="85"/>
                  <a:pt x="10" y="85"/>
                  <a:pt x="10" y="85"/>
                </a:cubicBezTo>
                <a:cubicBezTo>
                  <a:pt x="7" y="85"/>
                  <a:pt x="5" y="83"/>
                  <a:pt x="5" y="80"/>
                </a:cubicBezTo>
                <a:cubicBezTo>
                  <a:pt x="5" y="53"/>
                  <a:pt x="5" y="53"/>
                  <a:pt x="5" y="53"/>
                </a:cubicBezTo>
                <a:cubicBezTo>
                  <a:pt x="9" y="54"/>
                  <a:pt x="13" y="55"/>
                  <a:pt x="17" y="56"/>
                </a:cubicBezTo>
                <a:cubicBezTo>
                  <a:pt x="17" y="61"/>
                  <a:pt x="17" y="61"/>
                  <a:pt x="17" y="61"/>
                </a:cubicBezTo>
                <a:cubicBezTo>
                  <a:pt x="21" y="61"/>
                  <a:pt x="21" y="61"/>
                  <a:pt x="21" y="61"/>
                </a:cubicBezTo>
                <a:cubicBezTo>
                  <a:pt x="21" y="68"/>
                  <a:pt x="21" y="68"/>
                  <a:pt x="21" y="68"/>
                </a:cubicBezTo>
                <a:cubicBezTo>
                  <a:pt x="27" y="68"/>
                  <a:pt x="27" y="68"/>
                  <a:pt x="27" y="68"/>
                </a:cubicBezTo>
                <a:cubicBezTo>
                  <a:pt x="27" y="61"/>
                  <a:pt x="27" y="61"/>
                  <a:pt x="27" y="61"/>
                </a:cubicBezTo>
                <a:cubicBezTo>
                  <a:pt x="30" y="61"/>
                  <a:pt x="30" y="61"/>
                  <a:pt x="30" y="61"/>
                </a:cubicBezTo>
                <a:cubicBezTo>
                  <a:pt x="30" y="57"/>
                  <a:pt x="30" y="57"/>
                  <a:pt x="30" y="57"/>
                </a:cubicBezTo>
                <a:cubicBezTo>
                  <a:pt x="38" y="58"/>
                  <a:pt x="46" y="58"/>
                  <a:pt x="54" y="57"/>
                </a:cubicBezTo>
                <a:cubicBezTo>
                  <a:pt x="54" y="61"/>
                  <a:pt x="54" y="61"/>
                  <a:pt x="54" y="61"/>
                </a:cubicBezTo>
                <a:cubicBezTo>
                  <a:pt x="57" y="61"/>
                  <a:pt x="57" y="61"/>
                  <a:pt x="57" y="61"/>
                </a:cubicBezTo>
                <a:cubicBezTo>
                  <a:pt x="57" y="68"/>
                  <a:pt x="57" y="68"/>
                  <a:pt x="57" y="68"/>
                </a:cubicBezTo>
                <a:cubicBezTo>
                  <a:pt x="63" y="68"/>
                  <a:pt x="63" y="68"/>
                  <a:pt x="63" y="68"/>
                </a:cubicBezTo>
                <a:cubicBezTo>
                  <a:pt x="63" y="61"/>
                  <a:pt x="63" y="61"/>
                  <a:pt x="63" y="61"/>
                </a:cubicBezTo>
                <a:cubicBezTo>
                  <a:pt x="66" y="61"/>
                  <a:pt x="66" y="61"/>
                  <a:pt x="66" y="61"/>
                </a:cubicBezTo>
                <a:cubicBezTo>
                  <a:pt x="66" y="56"/>
                  <a:pt x="66" y="56"/>
                  <a:pt x="66" y="56"/>
                </a:cubicBezTo>
                <a:cubicBezTo>
                  <a:pt x="71" y="55"/>
                  <a:pt x="75" y="54"/>
                  <a:pt x="80" y="53"/>
                </a:cubicBezTo>
                <a:close/>
                <a:moveTo>
                  <a:pt x="31" y="0"/>
                </a:moveTo>
                <a:cubicBezTo>
                  <a:pt x="54" y="0"/>
                  <a:pt x="54" y="0"/>
                  <a:pt x="54" y="0"/>
                </a:cubicBezTo>
                <a:cubicBezTo>
                  <a:pt x="58" y="0"/>
                  <a:pt x="61" y="3"/>
                  <a:pt x="61" y="7"/>
                </a:cubicBezTo>
                <a:cubicBezTo>
                  <a:pt x="61" y="16"/>
                  <a:pt x="61" y="16"/>
                  <a:pt x="61" y="16"/>
                </a:cubicBezTo>
                <a:cubicBezTo>
                  <a:pt x="53" y="16"/>
                  <a:pt x="53" y="16"/>
                  <a:pt x="53" y="16"/>
                </a:cubicBezTo>
                <a:cubicBezTo>
                  <a:pt x="53" y="8"/>
                  <a:pt x="53" y="8"/>
                  <a:pt x="53" y="8"/>
                </a:cubicBezTo>
                <a:cubicBezTo>
                  <a:pt x="32" y="8"/>
                  <a:pt x="32" y="8"/>
                  <a:pt x="32" y="8"/>
                </a:cubicBezTo>
                <a:cubicBezTo>
                  <a:pt x="32" y="16"/>
                  <a:pt x="32" y="16"/>
                  <a:pt x="32" y="16"/>
                </a:cubicBezTo>
                <a:cubicBezTo>
                  <a:pt x="24" y="16"/>
                  <a:pt x="24" y="16"/>
                  <a:pt x="24" y="16"/>
                </a:cubicBezTo>
                <a:cubicBezTo>
                  <a:pt x="24" y="7"/>
                  <a:pt x="24" y="7"/>
                  <a:pt x="24" y="7"/>
                </a:cubicBezTo>
                <a:cubicBezTo>
                  <a:pt x="24" y="3"/>
                  <a:pt x="27" y="0"/>
                  <a:pt x="31" y="0"/>
                </a:cubicBezTo>
                <a:close/>
                <a:moveTo>
                  <a:pt x="0" y="20"/>
                </a:moveTo>
                <a:cubicBezTo>
                  <a:pt x="0" y="48"/>
                  <a:pt x="0" y="48"/>
                  <a:pt x="0" y="48"/>
                </a:cubicBezTo>
                <a:cubicBezTo>
                  <a:pt x="27" y="55"/>
                  <a:pt x="56" y="55"/>
                  <a:pt x="85" y="48"/>
                </a:cubicBezTo>
                <a:cubicBezTo>
                  <a:pt x="85" y="20"/>
                  <a:pt x="85" y="20"/>
                  <a:pt x="85" y="20"/>
                </a:cubicBezTo>
                <a:lnTo>
                  <a:pt x="0" y="20"/>
                </a:lnTo>
                <a:close/>
              </a:path>
            </a:pathLst>
          </a:custGeom>
          <a:solidFill>
            <a:schemeClr val="bg1"/>
          </a:solidFill>
          <a:ln w="9525">
            <a:noFill/>
          </a:ln>
        </p:spPr>
        <p:txBody>
          <a:bodyPr/>
          <a:lstStyle/>
          <a:p>
            <a:endParaRPr lang="zh-CN" altLang="en-US">
              <a:solidFill>
                <a:schemeClr val="bg1"/>
              </a:solidFill>
              <a:latin typeface="微软雅黑 Light" panose="020B0502040204020203" pitchFamily="34" charset="-122"/>
              <a:ea typeface="微软雅黑 Light" panose="020B0502040204020203" pitchFamily="34" charset="-122"/>
            </a:endParaRPr>
          </a:p>
        </p:txBody>
      </p:sp>
      <p:sp>
        <p:nvSpPr>
          <p:cNvPr id="123" name="Freeform 12"/>
          <p:cNvSpPr/>
          <p:nvPr/>
        </p:nvSpPr>
        <p:spPr>
          <a:xfrm>
            <a:off x="7330000" y="2177415"/>
            <a:ext cx="309245" cy="466725"/>
          </a:xfrm>
          <a:custGeom>
            <a:avLst/>
            <a:gdLst/>
            <a:ahLst/>
            <a:cxnLst>
              <a:cxn ang="0">
                <a:pos x="129338" y="0"/>
              </a:cxn>
              <a:cxn ang="0">
                <a:pos x="279879" y="0"/>
              </a:cxn>
              <a:cxn ang="0">
                <a:pos x="279879" y="74607"/>
              </a:cxn>
              <a:cxn ang="0">
                <a:pos x="250195" y="74607"/>
              </a:cxn>
              <a:cxn ang="0">
                <a:pos x="309563" y="385178"/>
              </a:cxn>
              <a:cxn ang="0">
                <a:pos x="209909" y="466725"/>
              </a:cxn>
              <a:cxn ang="0">
                <a:pos x="99654" y="390383"/>
              </a:cxn>
              <a:cxn ang="0">
                <a:pos x="135699" y="216880"/>
              </a:cxn>
              <a:cxn ang="0">
                <a:pos x="25444" y="294956"/>
              </a:cxn>
              <a:cxn ang="0">
                <a:pos x="0" y="261991"/>
              </a:cxn>
              <a:cxn ang="0">
                <a:pos x="150541" y="131863"/>
              </a:cxn>
              <a:cxn ang="0">
                <a:pos x="161142" y="74607"/>
              </a:cxn>
              <a:cxn ang="0">
                <a:pos x="129338" y="74607"/>
              </a:cxn>
              <a:cxn ang="0">
                <a:pos x="129338" y="0"/>
              </a:cxn>
            </a:cxnLst>
            <a:rect l="0" t="0" r="0" b="0"/>
            <a:pathLst>
              <a:path w="146" h="269">
                <a:moveTo>
                  <a:pt x="61" y="0"/>
                </a:moveTo>
                <a:lnTo>
                  <a:pt x="132" y="0"/>
                </a:lnTo>
                <a:lnTo>
                  <a:pt x="132" y="43"/>
                </a:lnTo>
                <a:lnTo>
                  <a:pt x="118" y="43"/>
                </a:lnTo>
                <a:lnTo>
                  <a:pt x="146" y="222"/>
                </a:lnTo>
                <a:lnTo>
                  <a:pt x="99" y="269"/>
                </a:lnTo>
                <a:lnTo>
                  <a:pt x="47" y="225"/>
                </a:lnTo>
                <a:lnTo>
                  <a:pt x="64" y="125"/>
                </a:lnTo>
                <a:lnTo>
                  <a:pt x="12" y="170"/>
                </a:lnTo>
                <a:lnTo>
                  <a:pt x="0" y="151"/>
                </a:lnTo>
                <a:lnTo>
                  <a:pt x="71" y="76"/>
                </a:lnTo>
                <a:lnTo>
                  <a:pt x="76" y="43"/>
                </a:lnTo>
                <a:lnTo>
                  <a:pt x="61" y="43"/>
                </a:lnTo>
                <a:lnTo>
                  <a:pt x="61" y="0"/>
                </a:lnTo>
                <a:close/>
              </a:path>
            </a:pathLst>
          </a:custGeom>
          <a:solidFill>
            <a:schemeClr val="bg1"/>
          </a:solidFill>
          <a:ln w="9525">
            <a:noFill/>
          </a:ln>
        </p:spPr>
        <p:txBody>
          <a:bodyPr/>
          <a:lstStyle/>
          <a:p>
            <a:endParaRPr lang="zh-CN" altLang="en-US">
              <a:solidFill>
                <a:schemeClr val="bg1"/>
              </a:solidFill>
              <a:latin typeface="微软雅黑 Light" panose="020B0502040204020203" pitchFamily="34" charset="-122"/>
              <a:ea typeface="微软雅黑 Light" panose="020B0502040204020203" pitchFamily="34" charset="-122"/>
            </a:endParaRPr>
          </a:p>
        </p:txBody>
      </p:sp>
      <p:sp>
        <p:nvSpPr>
          <p:cNvPr id="124" name="椭圆 123"/>
          <p:cNvSpPr/>
          <p:nvPr/>
        </p:nvSpPr>
        <p:spPr>
          <a:xfrm>
            <a:off x="5244660" y="2377440"/>
            <a:ext cx="1974215" cy="1974215"/>
          </a:xfrm>
          <a:prstGeom prst="ellipse">
            <a:avLst/>
          </a:prstGeom>
          <a:solidFill>
            <a:srgbClr val="92ACC4"/>
          </a:solidFill>
          <a:ln w="349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微软雅黑 Light" panose="020B0502040204020203" pitchFamily="34" charset="-122"/>
              <a:ea typeface="微软雅黑 Light" panose="020B0502040204020203" pitchFamily="34" charset="-122"/>
            </a:endParaRPr>
          </a:p>
        </p:txBody>
      </p:sp>
      <p:sp>
        <p:nvSpPr>
          <p:cNvPr id="125" name="文本框 124"/>
          <p:cNvSpPr txBox="1"/>
          <p:nvPr/>
        </p:nvSpPr>
        <p:spPr>
          <a:xfrm flipH="1">
            <a:off x="5215450" y="2827020"/>
            <a:ext cx="2002155" cy="953135"/>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a:solidFill>
                  <a:schemeClr val="bg1"/>
                </a:solidFill>
                <a:latin typeface="微软雅黑 Light" panose="020B0502040204020203" pitchFamily="34" charset="-122"/>
                <a:ea typeface="微软雅黑 Light" panose="020B0502040204020203" pitchFamily="34" charset="-122"/>
                <a:sym typeface="Arial" panose="020B0604020202020204" pitchFamily="34" charset="0"/>
              </a:rPr>
              <a:t>KEY</a:t>
            </a:r>
            <a:endParaRPr lang="en-US" altLang="zh-CN" sz="2800">
              <a:solidFill>
                <a:schemeClr val="bg1"/>
              </a:solidFill>
              <a:latin typeface="微软雅黑 Light" panose="020B0502040204020203" pitchFamily="34" charset="-122"/>
              <a:ea typeface="微软雅黑 Light" panose="020B0502040204020203" pitchFamily="34" charset="-122"/>
              <a:sym typeface="Arial" panose="020B0604020202020204" pitchFamily="34" charset="0"/>
            </a:endParaRPr>
          </a:p>
          <a:p>
            <a:pPr lvl="0" algn="ctr"/>
            <a:r>
              <a:rPr lang="en-US" altLang="zh-CN" sz="2800">
                <a:solidFill>
                  <a:schemeClr val="bg1"/>
                </a:solidFill>
                <a:latin typeface="微软雅黑 Light" panose="020B0502040204020203" pitchFamily="34" charset="-122"/>
                <a:ea typeface="微软雅黑 Light" panose="020B0502040204020203" pitchFamily="34" charset="-122"/>
                <a:sym typeface="Arial" panose="020B0604020202020204" pitchFamily="34" charset="0"/>
              </a:rPr>
              <a:t>WORD</a:t>
            </a:r>
            <a:endParaRPr lang="en-US" altLang="zh-CN" sz="2800">
              <a:solidFill>
                <a:schemeClr val="bg1"/>
              </a:solidFill>
              <a:latin typeface="微软雅黑 Light" panose="020B0502040204020203" pitchFamily="34" charset="-122"/>
              <a:ea typeface="微软雅黑 Light" panose="020B0502040204020203" pitchFamily="34" charset="-122"/>
              <a:sym typeface="Arial" panose="020B0604020202020204" pitchFamily="34" charset="0"/>
            </a:endParaRPr>
          </a:p>
        </p:txBody>
      </p:sp>
      <p:sp>
        <p:nvSpPr>
          <p:cNvPr id="32" name="Freeform 10"/>
          <p:cNvSpPr>
            <a:spLocks noEditPoints="1"/>
          </p:cNvSpPr>
          <p:nvPr/>
        </p:nvSpPr>
        <p:spPr>
          <a:xfrm>
            <a:off x="4427420" y="3155622"/>
            <a:ext cx="389745" cy="355395"/>
          </a:xfrm>
          <a:custGeom>
            <a:avLst/>
            <a:gdLst/>
            <a:ahLst/>
            <a:cxnLst>
              <a:cxn ang="0">
                <a:pos x="193413" y="0"/>
              </a:cxn>
              <a:cxn ang="0">
                <a:pos x="204093" y="11866"/>
              </a:cxn>
              <a:cxn ang="0">
                <a:pos x="185107" y="65262"/>
              </a:cxn>
              <a:cxn ang="0">
                <a:pos x="43904" y="20172"/>
              </a:cxn>
              <a:cxn ang="0">
                <a:pos x="53396" y="28478"/>
              </a:cxn>
              <a:cxn ang="0">
                <a:pos x="70009" y="42717"/>
              </a:cxn>
              <a:cxn ang="0">
                <a:pos x="43904" y="53396"/>
              </a:cxn>
              <a:cxn ang="0">
                <a:pos x="53396" y="61702"/>
              </a:cxn>
              <a:cxn ang="0">
                <a:pos x="70009" y="75941"/>
              </a:cxn>
              <a:cxn ang="0">
                <a:pos x="43904" y="87807"/>
              </a:cxn>
              <a:cxn ang="0">
                <a:pos x="53396" y="92554"/>
              </a:cxn>
              <a:cxn ang="0">
                <a:pos x="70009" y="106793"/>
              </a:cxn>
              <a:cxn ang="0">
                <a:pos x="43904" y="118658"/>
              </a:cxn>
              <a:cxn ang="0">
                <a:pos x="53396" y="123405"/>
              </a:cxn>
              <a:cxn ang="0">
                <a:pos x="70009" y="137644"/>
              </a:cxn>
              <a:cxn ang="0">
                <a:pos x="43904" y="151883"/>
              </a:cxn>
              <a:cxn ang="0">
                <a:pos x="53396" y="160189"/>
              </a:cxn>
              <a:cxn ang="0">
                <a:pos x="70009" y="174428"/>
              </a:cxn>
              <a:cxn ang="0">
                <a:pos x="43904" y="185107"/>
              </a:cxn>
              <a:cxn ang="0">
                <a:pos x="43904" y="207652"/>
              </a:cxn>
              <a:cxn ang="0">
                <a:pos x="185107" y="162562"/>
              </a:cxn>
              <a:cxn ang="0">
                <a:pos x="204093" y="215958"/>
              </a:cxn>
              <a:cxn ang="0">
                <a:pos x="193413" y="227824"/>
              </a:cxn>
              <a:cxn ang="0">
                <a:pos x="24918" y="227824"/>
              </a:cxn>
              <a:cxn ang="0">
                <a:pos x="24918" y="201719"/>
              </a:cxn>
              <a:cxn ang="0">
                <a:pos x="0" y="182734"/>
              </a:cxn>
              <a:cxn ang="0">
                <a:pos x="24918" y="166122"/>
              </a:cxn>
              <a:cxn ang="0">
                <a:pos x="0" y="149510"/>
              </a:cxn>
              <a:cxn ang="0">
                <a:pos x="24918" y="135271"/>
              </a:cxn>
              <a:cxn ang="0">
                <a:pos x="0" y="115099"/>
              </a:cxn>
              <a:cxn ang="0">
                <a:pos x="24918" y="104419"/>
              </a:cxn>
              <a:cxn ang="0">
                <a:pos x="0" y="84247"/>
              </a:cxn>
              <a:cxn ang="0">
                <a:pos x="24918" y="70008"/>
              </a:cxn>
              <a:cxn ang="0">
                <a:pos x="0" y="53396"/>
              </a:cxn>
              <a:cxn ang="0">
                <a:pos x="24918" y="11866"/>
              </a:cxn>
              <a:cxn ang="0">
                <a:pos x="35598" y="0"/>
              </a:cxn>
              <a:cxn ang="0">
                <a:pos x="86621" y="109166"/>
              </a:cxn>
              <a:cxn ang="0">
                <a:pos x="113912" y="121031"/>
              </a:cxn>
              <a:cxn ang="0">
                <a:pos x="86621" y="109166"/>
              </a:cxn>
              <a:cxn ang="0">
                <a:pos x="86621" y="84247"/>
              </a:cxn>
              <a:cxn ang="0">
                <a:pos x="136457" y="96113"/>
              </a:cxn>
              <a:cxn ang="0">
                <a:pos x="86621" y="84247"/>
              </a:cxn>
              <a:cxn ang="0">
                <a:pos x="86621" y="61702"/>
              </a:cxn>
              <a:cxn ang="0">
                <a:pos x="159002" y="73568"/>
              </a:cxn>
              <a:cxn ang="0">
                <a:pos x="86621" y="61702"/>
              </a:cxn>
              <a:cxn ang="0">
                <a:pos x="86621" y="39157"/>
              </a:cxn>
              <a:cxn ang="0">
                <a:pos x="159002" y="48650"/>
              </a:cxn>
              <a:cxn ang="0">
                <a:pos x="86621" y="39157"/>
              </a:cxn>
              <a:cxn ang="0">
                <a:pos x="113912" y="180361"/>
              </a:cxn>
              <a:cxn ang="0">
                <a:pos x="144763" y="180361"/>
              </a:cxn>
              <a:cxn ang="0">
                <a:pos x="117472" y="149510"/>
              </a:cxn>
              <a:cxn ang="0">
                <a:pos x="113912" y="180361"/>
              </a:cxn>
              <a:cxn ang="0">
                <a:pos x="220705" y="51023"/>
              </a:cxn>
              <a:cxn ang="0">
                <a:pos x="159002" y="166122"/>
              </a:cxn>
              <a:cxn ang="0">
                <a:pos x="220705" y="51023"/>
              </a:cxn>
            </a:cxnLst>
            <a:rect l="0" t="0" r="0" b="0"/>
            <a:pathLst>
              <a:path w="210" h="192">
                <a:moveTo>
                  <a:pt x="30" y="0"/>
                </a:moveTo>
                <a:lnTo>
                  <a:pt x="163" y="0"/>
                </a:lnTo>
                <a:lnTo>
                  <a:pt x="172" y="0"/>
                </a:lnTo>
                <a:lnTo>
                  <a:pt x="172" y="10"/>
                </a:lnTo>
                <a:lnTo>
                  <a:pt x="172" y="41"/>
                </a:lnTo>
                <a:lnTo>
                  <a:pt x="156" y="55"/>
                </a:lnTo>
                <a:lnTo>
                  <a:pt x="156" y="17"/>
                </a:lnTo>
                <a:lnTo>
                  <a:pt x="37" y="17"/>
                </a:lnTo>
                <a:lnTo>
                  <a:pt x="37" y="29"/>
                </a:lnTo>
                <a:lnTo>
                  <a:pt x="45" y="24"/>
                </a:lnTo>
                <a:lnTo>
                  <a:pt x="54" y="22"/>
                </a:lnTo>
                <a:lnTo>
                  <a:pt x="59" y="36"/>
                </a:lnTo>
                <a:lnTo>
                  <a:pt x="52" y="41"/>
                </a:lnTo>
                <a:lnTo>
                  <a:pt x="37" y="45"/>
                </a:lnTo>
                <a:lnTo>
                  <a:pt x="37" y="55"/>
                </a:lnTo>
                <a:lnTo>
                  <a:pt x="45" y="52"/>
                </a:lnTo>
                <a:lnTo>
                  <a:pt x="54" y="48"/>
                </a:lnTo>
                <a:lnTo>
                  <a:pt x="59" y="64"/>
                </a:lnTo>
                <a:lnTo>
                  <a:pt x="52" y="67"/>
                </a:lnTo>
                <a:lnTo>
                  <a:pt x="37" y="74"/>
                </a:lnTo>
                <a:lnTo>
                  <a:pt x="37" y="83"/>
                </a:lnTo>
                <a:lnTo>
                  <a:pt x="45" y="78"/>
                </a:lnTo>
                <a:lnTo>
                  <a:pt x="54" y="76"/>
                </a:lnTo>
                <a:lnTo>
                  <a:pt x="59" y="90"/>
                </a:lnTo>
                <a:lnTo>
                  <a:pt x="52" y="95"/>
                </a:lnTo>
                <a:lnTo>
                  <a:pt x="37" y="100"/>
                </a:lnTo>
                <a:lnTo>
                  <a:pt x="37" y="109"/>
                </a:lnTo>
                <a:lnTo>
                  <a:pt x="45" y="104"/>
                </a:lnTo>
                <a:lnTo>
                  <a:pt x="54" y="102"/>
                </a:lnTo>
                <a:lnTo>
                  <a:pt x="59" y="116"/>
                </a:lnTo>
                <a:lnTo>
                  <a:pt x="52" y="121"/>
                </a:lnTo>
                <a:lnTo>
                  <a:pt x="37" y="128"/>
                </a:lnTo>
                <a:lnTo>
                  <a:pt x="37" y="137"/>
                </a:lnTo>
                <a:lnTo>
                  <a:pt x="45" y="135"/>
                </a:lnTo>
                <a:lnTo>
                  <a:pt x="54" y="130"/>
                </a:lnTo>
                <a:lnTo>
                  <a:pt x="59" y="147"/>
                </a:lnTo>
                <a:lnTo>
                  <a:pt x="52" y="149"/>
                </a:lnTo>
                <a:lnTo>
                  <a:pt x="37" y="156"/>
                </a:lnTo>
                <a:lnTo>
                  <a:pt x="37" y="170"/>
                </a:lnTo>
                <a:lnTo>
                  <a:pt x="37" y="175"/>
                </a:lnTo>
                <a:lnTo>
                  <a:pt x="156" y="175"/>
                </a:lnTo>
                <a:lnTo>
                  <a:pt x="156" y="137"/>
                </a:lnTo>
                <a:lnTo>
                  <a:pt x="172" y="123"/>
                </a:lnTo>
                <a:lnTo>
                  <a:pt x="172" y="182"/>
                </a:lnTo>
                <a:lnTo>
                  <a:pt x="172" y="192"/>
                </a:lnTo>
                <a:lnTo>
                  <a:pt x="163" y="192"/>
                </a:lnTo>
                <a:lnTo>
                  <a:pt x="30" y="192"/>
                </a:lnTo>
                <a:lnTo>
                  <a:pt x="21" y="192"/>
                </a:lnTo>
                <a:lnTo>
                  <a:pt x="21" y="182"/>
                </a:lnTo>
                <a:lnTo>
                  <a:pt x="21" y="170"/>
                </a:lnTo>
                <a:lnTo>
                  <a:pt x="4" y="170"/>
                </a:lnTo>
                <a:lnTo>
                  <a:pt x="0" y="154"/>
                </a:lnTo>
                <a:lnTo>
                  <a:pt x="21" y="144"/>
                </a:lnTo>
                <a:lnTo>
                  <a:pt x="21" y="140"/>
                </a:lnTo>
                <a:lnTo>
                  <a:pt x="4" y="140"/>
                </a:lnTo>
                <a:lnTo>
                  <a:pt x="0" y="126"/>
                </a:lnTo>
                <a:lnTo>
                  <a:pt x="21" y="116"/>
                </a:lnTo>
                <a:lnTo>
                  <a:pt x="21" y="114"/>
                </a:lnTo>
                <a:lnTo>
                  <a:pt x="4" y="114"/>
                </a:lnTo>
                <a:lnTo>
                  <a:pt x="0" y="97"/>
                </a:lnTo>
                <a:lnTo>
                  <a:pt x="21" y="90"/>
                </a:lnTo>
                <a:lnTo>
                  <a:pt x="21" y="88"/>
                </a:lnTo>
                <a:lnTo>
                  <a:pt x="4" y="88"/>
                </a:lnTo>
                <a:lnTo>
                  <a:pt x="0" y="71"/>
                </a:lnTo>
                <a:lnTo>
                  <a:pt x="21" y="62"/>
                </a:lnTo>
                <a:lnTo>
                  <a:pt x="21" y="59"/>
                </a:lnTo>
                <a:lnTo>
                  <a:pt x="4" y="59"/>
                </a:lnTo>
                <a:lnTo>
                  <a:pt x="0" y="45"/>
                </a:lnTo>
                <a:lnTo>
                  <a:pt x="21" y="36"/>
                </a:lnTo>
                <a:lnTo>
                  <a:pt x="21" y="10"/>
                </a:lnTo>
                <a:lnTo>
                  <a:pt x="21" y="0"/>
                </a:lnTo>
                <a:lnTo>
                  <a:pt x="30" y="0"/>
                </a:lnTo>
                <a:lnTo>
                  <a:pt x="30" y="0"/>
                </a:lnTo>
                <a:close/>
                <a:moveTo>
                  <a:pt x="73" y="92"/>
                </a:moveTo>
                <a:lnTo>
                  <a:pt x="73" y="102"/>
                </a:lnTo>
                <a:lnTo>
                  <a:pt x="96" y="102"/>
                </a:lnTo>
                <a:lnTo>
                  <a:pt x="96" y="92"/>
                </a:lnTo>
                <a:lnTo>
                  <a:pt x="73" y="92"/>
                </a:lnTo>
                <a:lnTo>
                  <a:pt x="73" y="92"/>
                </a:lnTo>
                <a:close/>
                <a:moveTo>
                  <a:pt x="73" y="71"/>
                </a:moveTo>
                <a:lnTo>
                  <a:pt x="73" y="81"/>
                </a:lnTo>
                <a:lnTo>
                  <a:pt x="115" y="81"/>
                </a:lnTo>
                <a:lnTo>
                  <a:pt x="115" y="71"/>
                </a:lnTo>
                <a:lnTo>
                  <a:pt x="73" y="71"/>
                </a:lnTo>
                <a:lnTo>
                  <a:pt x="73" y="71"/>
                </a:lnTo>
                <a:close/>
                <a:moveTo>
                  <a:pt x="73" y="52"/>
                </a:moveTo>
                <a:lnTo>
                  <a:pt x="73" y="62"/>
                </a:lnTo>
                <a:lnTo>
                  <a:pt x="134" y="62"/>
                </a:lnTo>
                <a:lnTo>
                  <a:pt x="134" y="52"/>
                </a:lnTo>
                <a:lnTo>
                  <a:pt x="73" y="52"/>
                </a:lnTo>
                <a:lnTo>
                  <a:pt x="73" y="52"/>
                </a:lnTo>
                <a:close/>
                <a:moveTo>
                  <a:pt x="73" y="33"/>
                </a:moveTo>
                <a:lnTo>
                  <a:pt x="73" y="41"/>
                </a:lnTo>
                <a:lnTo>
                  <a:pt x="134" y="41"/>
                </a:lnTo>
                <a:lnTo>
                  <a:pt x="134" y="33"/>
                </a:lnTo>
                <a:lnTo>
                  <a:pt x="73" y="33"/>
                </a:lnTo>
                <a:lnTo>
                  <a:pt x="73" y="33"/>
                </a:lnTo>
                <a:close/>
                <a:moveTo>
                  <a:pt x="96" y="152"/>
                </a:moveTo>
                <a:lnTo>
                  <a:pt x="111" y="152"/>
                </a:lnTo>
                <a:lnTo>
                  <a:pt x="122" y="152"/>
                </a:lnTo>
                <a:lnTo>
                  <a:pt x="111" y="137"/>
                </a:lnTo>
                <a:lnTo>
                  <a:pt x="99" y="126"/>
                </a:lnTo>
                <a:lnTo>
                  <a:pt x="99" y="140"/>
                </a:lnTo>
                <a:lnTo>
                  <a:pt x="96" y="152"/>
                </a:lnTo>
                <a:lnTo>
                  <a:pt x="96" y="152"/>
                </a:lnTo>
                <a:close/>
                <a:moveTo>
                  <a:pt x="186" y="43"/>
                </a:moveTo>
                <a:lnTo>
                  <a:pt x="111" y="116"/>
                </a:lnTo>
                <a:lnTo>
                  <a:pt x="134" y="140"/>
                </a:lnTo>
                <a:lnTo>
                  <a:pt x="210" y="67"/>
                </a:lnTo>
                <a:lnTo>
                  <a:pt x="186" y="43"/>
                </a:lnTo>
                <a:close/>
              </a:path>
            </a:pathLst>
          </a:custGeom>
          <a:solidFill>
            <a:srgbClr val="59667A"/>
          </a:solidFill>
          <a:ln w="9525">
            <a:noFill/>
          </a:ln>
        </p:spPr>
        <p:txBody>
          <a:bodyPr/>
          <a:lstStyle/>
          <a:p>
            <a:endParaRPr lang="zh-CN" altLang="en-US"/>
          </a:p>
        </p:txBody>
      </p:sp>
      <p:sp>
        <p:nvSpPr>
          <p:cNvPr id="34" name="Freeform 34"/>
          <p:cNvSpPr>
            <a:spLocks noEditPoints="1"/>
          </p:cNvSpPr>
          <p:nvPr/>
        </p:nvSpPr>
        <p:spPr>
          <a:xfrm>
            <a:off x="5214146" y="1805495"/>
            <a:ext cx="291538" cy="458006"/>
          </a:xfrm>
          <a:custGeom>
            <a:avLst/>
            <a:gdLst/>
            <a:ahLst/>
            <a:cxnLst>
              <a:cxn ang="0">
                <a:pos x="159498" y="27985"/>
              </a:cxn>
              <a:cxn ang="0">
                <a:pos x="173489" y="142726"/>
              </a:cxn>
              <a:cxn ang="0">
                <a:pos x="142709" y="181906"/>
              </a:cxn>
              <a:cxn ang="0">
                <a:pos x="153901" y="181906"/>
              </a:cxn>
              <a:cxn ang="0">
                <a:pos x="159498" y="204294"/>
              </a:cxn>
              <a:cxn ang="0">
                <a:pos x="156700" y="221085"/>
              </a:cxn>
              <a:cxn ang="0">
                <a:pos x="159498" y="240675"/>
              </a:cxn>
              <a:cxn ang="0">
                <a:pos x="153901" y="260265"/>
              </a:cxn>
              <a:cxn ang="0">
                <a:pos x="41973" y="271459"/>
              </a:cxn>
              <a:cxn ang="0">
                <a:pos x="33579" y="263063"/>
              </a:cxn>
              <a:cxn ang="0">
                <a:pos x="33579" y="232279"/>
              </a:cxn>
              <a:cxn ang="0">
                <a:pos x="33579" y="229481"/>
              </a:cxn>
              <a:cxn ang="0">
                <a:pos x="33579" y="198697"/>
              </a:cxn>
              <a:cxn ang="0">
                <a:pos x="39175" y="193100"/>
              </a:cxn>
              <a:cxn ang="0">
                <a:pos x="44771" y="173510"/>
              </a:cxn>
              <a:cxn ang="0">
                <a:pos x="0" y="95151"/>
              </a:cxn>
              <a:cxn ang="0">
                <a:pos x="92341" y="0"/>
              </a:cxn>
              <a:cxn ang="0">
                <a:pos x="78350" y="111942"/>
              </a:cxn>
              <a:cxn ang="0">
                <a:pos x="83946" y="109143"/>
              </a:cxn>
              <a:cxn ang="0">
                <a:pos x="92341" y="114740"/>
              </a:cxn>
              <a:cxn ang="0">
                <a:pos x="100736" y="109143"/>
              </a:cxn>
              <a:cxn ang="0">
                <a:pos x="109130" y="114740"/>
              </a:cxn>
              <a:cxn ang="0">
                <a:pos x="120323" y="106345"/>
              </a:cxn>
              <a:cxn ang="0">
                <a:pos x="109130" y="142726"/>
              </a:cxn>
              <a:cxn ang="0">
                <a:pos x="123121" y="184704"/>
              </a:cxn>
              <a:cxn ang="0">
                <a:pos x="123121" y="162316"/>
              </a:cxn>
              <a:cxn ang="0">
                <a:pos x="156700" y="131532"/>
              </a:cxn>
              <a:cxn ang="0">
                <a:pos x="145507" y="41978"/>
              </a:cxn>
              <a:cxn ang="0">
                <a:pos x="39175" y="41978"/>
              </a:cxn>
              <a:cxn ang="0">
                <a:pos x="30780" y="131532"/>
              </a:cxn>
              <a:cxn ang="0">
                <a:pos x="64359" y="162316"/>
              </a:cxn>
              <a:cxn ang="0">
                <a:pos x="64359" y="187503"/>
              </a:cxn>
              <a:cxn ang="0">
                <a:pos x="81148" y="142726"/>
              </a:cxn>
              <a:cxn ang="0">
                <a:pos x="69955" y="106345"/>
              </a:cxn>
              <a:cxn ang="0">
                <a:pos x="111928" y="117539"/>
              </a:cxn>
              <a:cxn ang="0">
                <a:pos x="100736" y="114740"/>
              </a:cxn>
              <a:cxn ang="0">
                <a:pos x="83946" y="114740"/>
              </a:cxn>
              <a:cxn ang="0">
                <a:pos x="75552" y="117539"/>
              </a:cxn>
              <a:cxn ang="0">
                <a:pos x="89543" y="139927"/>
              </a:cxn>
              <a:cxn ang="0">
                <a:pos x="89543" y="187503"/>
              </a:cxn>
              <a:cxn ang="0">
                <a:pos x="97937" y="142726"/>
              </a:cxn>
              <a:cxn ang="0">
                <a:pos x="97937" y="139927"/>
              </a:cxn>
              <a:cxn ang="0">
                <a:pos x="120323" y="268661"/>
              </a:cxn>
              <a:cxn ang="0">
                <a:pos x="95139" y="296646"/>
              </a:cxn>
              <a:cxn ang="0">
                <a:pos x="120323" y="268661"/>
              </a:cxn>
              <a:cxn ang="0">
                <a:pos x="47570" y="246272"/>
              </a:cxn>
              <a:cxn ang="0">
                <a:pos x="47570" y="249071"/>
              </a:cxn>
              <a:cxn ang="0">
                <a:pos x="139910" y="240675"/>
              </a:cxn>
              <a:cxn ang="0">
                <a:pos x="139910" y="204294"/>
              </a:cxn>
              <a:cxn ang="0">
                <a:pos x="47570" y="212690"/>
              </a:cxn>
              <a:cxn ang="0">
                <a:pos x="139910" y="207092"/>
              </a:cxn>
              <a:cxn ang="0">
                <a:pos x="139910" y="204294"/>
              </a:cxn>
            </a:cxnLst>
            <a:rect l="0" t="0" r="0" b="0"/>
            <a:pathLst>
              <a:path w="67" h="106">
                <a:moveTo>
                  <a:pt x="33" y="0"/>
                </a:moveTo>
                <a:cubicBezTo>
                  <a:pt x="43" y="0"/>
                  <a:pt x="51" y="4"/>
                  <a:pt x="57" y="10"/>
                </a:cubicBezTo>
                <a:cubicBezTo>
                  <a:pt x="63" y="16"/>
                  <a:pt x="67" y="24"/>
                  <a:pt x="67" y="34"/>
                </a:cubicBezTo>
                <a:cubicBezTo>
                  <a:pt x="67" y="40"/>
                  <a:pt x="65" y="46"/>
                  <a:pt x="62" y="51"/>
                </a:cubicBezTo>
                <a:cubicBezTo>
                  <a:pt x="59" y="55"/>
                  <a:pt x="56" y="59"/>
                  <a:pt x="51" y="62"/>
                </a:cubicBezTo>
                <a:cubicBezTo>
                  <a:pt x="51" y="65"/>
                  <a:pt x="51" y="65"/>
                  <a:pt x="51" y="65"/>
                </a:cubicBezTo>
                <a:cubicBezTo>
                  <a:pt x="52" y="65"/>
                  <a:pt x="52" y="65"/>
                  <a:pt x="52" y="65"/>
                </a:cubicBezTo>
                <a:cubicBezTo>
                  <a:pt x="55" y="65"/>
                  <a:pt x="55" y="65"/>
                  <a:pt x="55" y="65"/>
                </a:cubicBezTo>
                <a:cubicBezTo>
                  <a:pt x="56" y="67"/>
                  <a:pt x="56" y="67"/>
                  <a:pt x="56" y="67"/>
                </a:cubicBezTo>
                <a:cubicBezTo>
                  <a:pt x="57" y="69"/>
                  <a:pt x="57" y="71"/>
                  <a:pt x="57" y="73"/>
                </a:cubicBezTo>
                <a:cubicBezTo>
                  <a:pt x="57" y="75"/>
                  <a:pt x="57" y="77"/>
                  <a:pt x="56" y="79"/>
                </a:cubicBezTo>
                <a:cubicBezTo>
                  <a:pt x="56" y="79"/>
                  <a:pt x="56" y="79"/>
                  <a:pt x="56" y="79"/>
                </a:cubicBezTo>
                <a:cubicBezTo>
                  <a:pt x="56" y="80"/>
                  <a:pt x="56" y="80"/>
                  <a:pt x="56" y="80"/>
                </a:cubicBezTo>
                <a:cubicBezTo>
                  <a:pt x="57" y="82"/>
                  <a:pt x="57" y="84"/>
                  <a:pt x="57" y="86"/>
                </a:cubicBezTo>
                <a:cubicBezTo>
                  <a:pt x="57" y="88"/>
                  <a:pt x="57" y="89"/>
                  <a:pt x="56" y="91"/>
                </a:cubicBezTo>
                <a:cubicBezTo>
                  <a:pt x="55" y="93"/>
                  <a:pt x="55" y="93"/>
                  <a:pt x="55" y="93"/>
                </a:cubicBezTo>
                <a:cubicBezTo>
                  <a:pt x="53" y="93"/>
                  <a:pt x="53" y="93"/>
                  <a:pt x="53" y="93"/>
                </a:cubicBezTo>
                <a:cubicBezTo>
                  <a:pt x="15" y="97"/>
                  <a:pt x="15" y="97"/>
                  <a:pt x="15" y="97"/>
                </a:cubicBezTo>
                <a:cubicBezTo>
                  <a:pt x="12" y="97"/>
                  <a:pt x="12" y="97"/>
                  <a:pt x="12" y="97"/>
                </a:cubicBezTo>
                <a:cubicBezTo>
                  <a:pt x="12" y="94"/>
                  <a:pt x="12" y="94"/>
                  <a:pt x="12" y="94"/>
                </a:cubicBezTo>
                <a:cubicBezTo>
                  <a:pt x="11" y="93"/>
                  <a:pt x="10" y="91"/>
                  <a:pt x="10" y="89"/>
                </a:cubicBezTo>
                <a:cubicBezTo>
                  <a:pt x="10" y="87"/>
                  <a:pt x="11" y="85"/>
                  <a:pt x="12" y="83"/>
                </a:cubicBezTo>
                <a:cubicBezTo>
                  <a:pt x="12" y="83"/>
                  <a:pt x="12" y="83"/>
                  <a:pt x="12" y="83"/>
                </a:cubicBezTo>
                <a:cubicBezTo>
                  <a:pt x="12" y="82"/>
                  <a:pt x="12" y="82"/>
                  <a:pt x="12" y="82"/>
                </a:cubicBezTo>
                <a:cubicBezTo>
                  <a:pt x="11" y="80"/>
                  <a:pt x="10" y="79"/>
                  <a:pt x="10" y="77"/>
                </a:cubicBezTo>
                <a:cubicBezTo>
                  <a:pt x="10" y="75"/>
                  <a:pt x="11" y="73"/>
                  <a:pt x="12" y="71"/>
                </a:cubicBezTo>
                <a:cubicBezTo>
                  <a:pt x="13" y="69"/>
                  <a:pt x="13" y="69"/>
                  <a:pt x="13" y="69"/>
                </a:cubicBezTo>
                <a:cubicBezTo>
                  <a:pt x="14" y="69"/>
                  <a:pt x="14" y="69"/>
                  <a:pt x="14" y="69"/>
                </a:cubicBezTo>
                <a:cubicBezTo>
                  <a:pt x="16" y="69"/>
                  <a:pt x="16" y="69"/>
                  <a:pt x="16" y="69"/>
                </a:cubicBezTo>
                <a:cubicBezTo>
                  <a:pt x="16" y="62"/>
                  <a:pt x="16" y="62"/>
                  <a:pt x="16" y="62"/>
                </a:cubicBezTo>
                <a:cubicBezTo>
                  <a:pt x="11" y="60"/>
                  <a:pt x="7" y="56"/>
                  <a:pt x="5" y="51"/>
                </a:cubicBezTo>
                <a:cubicBezTo>
                  <a:pt x="1" y="46"/>
                  <a:pt x="0" y="40"/>
                  <a:pt x="0" y="34"/>
                </a:cubicBezTo>
                <a:cubicBezTo>
                  <a:pt x="0" y="24"/>
                  <a:pt x="3" y="16"/>
                  <a:pt x="10" y="10"/>
                </a:cubicBezTo>
                <a:cubicBezTo>
                  <a:pt x="16" y="4"/>
                  <a:pt x="24" y="0"/>
                  <a:pt x="33" y="0"/>
                </a:cubicBezTo>
                <a:close/>
                <a:moveTo>
                  <a:pt x="26" y="40"/>
                </a:moveTo>
                <a:cubicBezTo>
                  <a:pt x="26" y="40"/>
                  <a:pt x="27" y="40"/>
                  <a:pt x="28" y="40"/>
                </a:cubicBezTo>
                <a:cubicBezTo>
                  <a:pt x="28" y="40"/>
                  <a:pt x="29" y="40"/>
                  <a:pt x="30" y="40"/>
                </a:cubicBezTo>
                <a:cubicBezTo>
                  <a:pt x="30" y="39"/>
                  <a:pt x="30" y="39"/>
                  <a:pt x="30" y="39"/>
                </a:cubicBezTo>
                <a:cubicBezTo>
                  <a:pt x="31" y="40"/>
                  <a:pt x="31" y="40"/>
                  <a:pt x="31" y="40"/>
                </a:cubicBezTo>
                <a:cubicBezTo>
                  <a:pt x="32" y="40"/>
                  <a:pt x="32" y="41"/>
                  <a:pt x="33" y="41"/>
                </a:cubicBezTo>
                <a:cubicBezTo>
                  <a:pt x="34" y="41"/>
                  <a:pt x="35" y="40"/>
                  <a:pt x="35" y="40"/>
                </a:cubicBezTo>
                <a:cubicBezTo>
                  <a:pt x="36" y="39"/>
                  <a:pt x="36" y="39"/>
                  <a:pt x="36" y="39"/>
                </a:cubicBezTo>
                <a:cubicBezTo>
                  <a:pt x="36" y="40"/>
                  <a:pt x="36" y="40"/>
                  <a:pt x="36" y="40"/>
                </a:cubicBezTo>
                <a:cubicBezTo>
                  <a:pt x="37" y="41"/>
                  <a:pt x="38" y="41"/>
                  <a:pt x="39" y="41"/>
                </a:cubicBezTo>
                <a:cubicBezTo>
                  <a:pt x="40" y="41"/>
                  <a:pt x="41" y="40"/>
                  <a:pt x="42" y="40"/>
                </a:cubicBezTo>
                <a:cubicBezTo>
                  <a:pt x="43" y="38"/>
                  <a:pt x="43" y="38"/>
                  <a:pt x="43" y="38"/>
                </a:cubicBezTo>
                <a:cubicBezTo>
                  <a:pt x="46" y="40"/>
                  <a:pt x="46" y="40"/>
                  <a:pt x="46" y="40"/>
                </a:cubicBezTo>
                <a:cubicBezTo>
                  <a:pt x="39" y="51"/>
                  <a:pt x="39" y="51"/>
                  <a:pt x="39" y="51"/>
                </a:cubicBezTo>
                <a:cubicBezTo>
                  <a:pt x="39" y="67"/>
                  <a:pt x="39" y="67"/>
                  <a:pt x="39" y="67"/>
                </a:cubicBezTo>
                <a:cubicBezTo>
                  <a:pt x="44" y="66"/>
                  <a:pt x="44" y="66"/>
                  <a:pt x="44" y="66"/>
                </a:cubicBezTo>
                <a:cubicBezTo>
                  <a:pt x="44" y="60"/>
                  <a:pt x="44" y="60"/>
                  <a:pt x="44" y="60"/>
                </a:cubicBezTo>
                <a:cubicBezTo>
                  <a:pt x="44" y="58"/>
                  <a:pt x="44" y="58"/>
                  <a:pt x="44" y="58"/>
                </a:cubicBezTo>
                <a:cubicBezTo>
                  <a:pt x="46" y="57"/>
                  <a:pt x="46" y="57"/>
                  <a:pt x="46" y="57"/>
                </a:cubicBezTo>
                <a:cubicBezTo>
                  <a:pt x="50" y="55"/>
                  <a:pt x="54" y="51"/>
                  <a:pt x="56" y="47"/>
                </a:cubicBezTo>
                <a:cubicBezTo>
                  <a:pt x="58" y="43"/>
                  <a:pt x="60" y="39"/>
                  <a:pt x="60" y="34"/>
                </a:cubicBezTo>
                <a:cubicBezTo>
                  <a:pt x="60" y="26"/>
                  <a:pt x="57" y="20"/>
                  <a:pt x="52" y="15"/>
                </a:cubicBezTo>
                <a:cubicBezTo>
                  <a:pt x="47" y="10"/>
                  <a:pt x="41" y="7"/>
                  <a:pt x="33" y="7"/>
                </a:cubicBezTo>
                <a:cubicBezTo>
                  <a:pt x="26" y="7"/>
                  <a:pt x="19" y="10"/>
                  <a:pt x="14" y="15"/>
                </a:cubicBezTo>
                <a:cubicBezTo>
                  <a:pt x="10" y="20"/>
                  <a:pt x="7" y="26"/>
                  <a:pt x="7" y="34"/>
                </a:cubicBezTo>
                <a:cubicBezTo>
                  <a:pt x="7" y="39"/>
                  <a:pt x="8" y="43"/>
                  <a:pt x="11" y="47"/>
                </a:cubicBezTo>
                <a:cubicBezTo>
                  <a:pt x="13" y="52"/>
                  <a:pt x="17" y="55"/>
                  <a:pt x="21" y="57"/>
                </a:cubicBezTo>
                <a:cubicBezTo>
                  <a:pt x="23" y="58"/>
                  <a:pt x="23" y="58"/>
                  <a:pt x="23" y="58"/>
                </a:cubicBezTo>
                <a:cubicBezTo>
                  <a:pt x="23" y="60"/>
                  <a:pt x="23" y="60"/>
                  <a:pt x="23" y="60"/>
                </a:cubicBezTo>
                <a:cubicBezTo>
                  <a:pt x="23" y="67"/>
                  <a:pt x="23" y="67"/>
                  <a:pt x="23" y="67"/>
                </a:cubicBezTo>
                <a:cubicBezTo>
                  <a:pt x="29" y="67"/>
                  <a:pt x="29" y="67"/>
                  <a:pt x="29" y="67"/>
                </a:cubicBezTo>
                <a:cubicBezTo>
                  <a:pt x="29" y="51"/>
                  <a:pt x="29" y="51"/>
                  <a:pt x="29" y="51"/>
                </a:cubicBezTo>
                <a:cubicBezTo>
                  <a:pt x="22" y="40"/>
                  <a:pt x="22" y="40"/>
                  <a:pt x="22" y="40"/>
                </a:cubicBezTo>
                <a:cubicBezTo>
                  <a:pt x="25" y="38"/>
                  <a:pt x="25" y="38"/>
                  <a:pt x="25" y="38"/>
                </a:cubicBezTo>
                <a:cubicBezTo>
                  <a:pt x="26" y="40"/>
                  <a:pt x="26" y="40"/>
                  <a:pt x="26" y="40"/>
                </a:cubicBezTo>
                <a:close/>
                <a:moveTo>
                  <a:pt x="40" y="42"/>
                </a:moveTo>
                <a:cubicBezTo>
                  <a:pt x="40" y="42"/>
                  <a:pt x="40" y="42"/>
                  <a:pt x="39" y="42"/>
                </a:cubicBezTo>
                <a:cubicBezTo>
                  <a:pt x="38" y="43"/>
                  <a:pt x="37" y="42"/>
                  <a:pt x="36" y="41"/>
                </a:cubicBezTo>
                <a:cubicBezTo>
                  <a:pt x="35" y="42"/>
                  <a:pt x="34" y="43"/>
                  <a:pt x="33" y="42"/>
                </a:cubicBezTo>
                <a:cubicBezTo>
                  <a:pt x="32" y="42"/>
                  <a:pt x="31" y="42"/>
                  <a:pt x="30" y="41"/>
                </a:cubicBezTo>
                <a:cubicBezTo>
                  <a:pt x="29" y="42"/>
                  <a:pt x="28" y="42"/>
                  <a:pt x="28" y="42"/>
                </a:cubicBezTo>
                <a:cubicBezTo>
                  <a:pt x="27" y="42"/>
                  <a:pt x="27" y="42"/>
                  <a:pt x="27" y="42"/>
                </a:cubicBezTo>
                <a:cubicBezTo>
                  <a:pt x="32" y="50"/>
                  <a:pt x="32" y="50"/>
                  <a:pt x="32" y="50"/>
                </a:cubicBezTo>
                <a:cubicBezTo>
                  <a:pt x="32" y="50"/>
                  <a:pt x="32" y="50"/>
                  <a:pt x="32" y="50"/>
                </a:cubicBezTo>
                <a:cubicBezTo>
                  <a:pt x="32" y="51"/>
                  <a:pt x="32" y="51"/>
                  <a:pt x="32" y="51"/>
                </a:cubicBezTo>
                <a:cubicBezTo>
                  <a:pt x="32" y="67"/>
                  <a:pt x="32" y="67"/>
                  <a:pt x="32" y="67"/>
                </a:cubicBezTo>
                <a:cubicBezTo>
                  <a:pt x="35" y="67"/>
                  <a:pt x="35" y="67"/>
                  <a:pt x="35" y="67"/>
                </a:cubicBezTo>
                <a:cubicBezTo>
                  <a:pt x="35" y="51"/>
                  <a:pt x="35" y="51"/>
                  <a:pt x="35" y="51"/>
                </a:cubicBezTo>
                <a:cubicBezTo>
                  <a:pt x="35" y="50"/>
                  <a:pt x="35" y="50"/>
                  <a:pt x="35" y="50"/>
                </a:cubicBezTo>
                <a:cubicBezTo>
                  <a:pt x="35" y="50"/>
                  <a:pt x="35" y="50"/>
                  <a:pt x="35" y="50"/>
                </a:cubicBezTo>
                <a:cubicBezTo>
                  <a:pt x="40" y="42"/>
                  <a:pt x="40" y="42"/>
                  <a:pt x="40" y="42"/>
                </a:cubicBezTo>
                <a:close/>
                <a:moveTo>
                  <a:pt x="43" y="96"/>
                </a:moveTo>
                <a:cubicBezTo>
                  <a:pt x="24" y="98"/>
                  <a:pt x="24" y="98"/>
                  <a:pt x="24" y="98"/>
                </a:cubicBezTo>
                <a:cubicBezTo>
                  <a:pt x="25" y="103"/>
                  <a:pt x="29" y="106"/>
                  <a:pt x="34" y="106"/>
                </a:cubicBezTo>
                <a:cubicBezTo>
                  <a:pt x="39" y="106"/>
                  <a:pt x="43" y="102"/>
                  <a:pt x="43" y="97"/>
                </a:cubicBezTo>
                <a:cubicBezTo>
                  <a:pt x="43" y="96"/>
                  <a:pt x="43" y="96"/>
                  <a:pt x="43" y="96"/>
                </a:cubicBezTo>
                <a:close/>
                <a:moveTo>
                  <a:pt x="50" y="85"/>
                </a:moveTo>
                <a:cubicBezTo>
                  <a:pt x="17" y="88"/>
                  <a:pt x="17" y="88"/>
                  <a:pt x="17" y="88"/>
                </a:cubicBezTo>
                <a:cubicBezTo>
                  <a:pt x="17" y="88"/>
                  <a:pt x="17" y="89"/>
                  <a:pt x="17" y="89"/>
                </a:cubicBezTo>
                <a:cubicBezTo>
                  <a:pt x="17" y="89"/>
                  <a:pt x="17" y="89"/>
                  <a:pt x="17" y="89"/>
                </a:cubicBezTo>
                <a:cubicBezTo>
                  <a:pt x="50" y="87"/>
                  <a:pt x="50" y="87"/>
                  <a:pt x="50" y="87"/>
                </a:cubicBezTo>
                <a:cubicBezTo>
                  <a:pt x="50" y="86"/>
                  <a:pt x="50" y="86"/>
                  <a:pt x="50" y="86"/>
                </a:cubicBezTo>
                <a:cubicBezTo>
                  <a:pt x="50" y="85"/>
                  <a:pt x="50" y="85"/>
                  <a:pt x="50" y="85"/>
                </a:cubicBezTo>
                <a:close/>
                <a:moveTo>
                  <a:pt x="50" y="73"/>
                </a:moveTo>
                <a:cubicBezTo>
                  <a:pt x="17" y="75"/>
                  <a:pt x="17" y="75"/>
                  <a:pt x="17" y="75"/>
                </a:cubicBezTo>
                <a:cubicBezTo>
                  <a:pt x="17" y="76"/>
                  <a:pt x="17" y="76"/>
                  <a:pt x="17" y="76"/>
                </a:cubicBezTo>
                <a:cubicBezTo>
                  <a:pt x="17" y="77"/>
                  <a:pt x="17" y="77"/>
                  <a:pt x="17" y="77"/>
                </a:cubicBezTo>
                <a:cubicBezTo>
                  <a:pt x="50" y="74"/>
                  <a:pt x="50" y="74"/>
                  <a:pt x="50" y="74"/>
                </a:cubicBezTo>
                <a:cubicBezTo>
                  <a:pt x="50" y="74"/>
                  <a:pt x="50" y="73"/>
                  <a:pt x="50" y="73"/>
                </a:cubicBezTo>
                <a:cubicBezTo>
                  <a:pt x="50" y="73"/>
                  <a:pt x="50" y="73"/>
                  <a:pt x="50" y="73"/>
                </a:cubicBezTo>
                <a:close/>
              </a:path>
            </a:pathLst>
          </a:custGeom>
          <a:solidFill>
            <a:schemeClr val="bg1"/>
          </a:solidFill>
          <a:ln w="9525">
            <a:noFill/>
          </a:ln>
        </p:spPr>
        <p:txBody>
          <a:bodyPr/>
          <a:lstStyle/>
          <a:p>
            <a:endParaRPr lang="zh-CN" altLang="en-US"/>
          </a:p>
        </p:txBody>
      </p:sp>
      <p:sp>
        <p:nvSpPr>
          <p:cNvPr id="36" name="分享"/>
          <p:cNvSpPr/>
          <p:nvPr/>
        </p:nvSpPr>
        <p:spPr>
          <a:xfrm>
            <a:off x="5277045" y="4566705"/>
            <a:ext cx="360680" cy="360680"/>
          </a:xfrm>
          <a:custGeom>
            <a:avLst/>
            <a:gdLst>
              <a:gd name="connsiteX0" fmla="*/ 347114 w 393729"/>
              <a:gd name="connsiteY0" fmla="*/ 112 h 390624"/>
              <a:gd name="connsiteX1" fmla="*/ 366249 w 393729"/>
              <a:gd name="connsiteY1" fmla="*/ 5364 h 390624"/>
              <a:gd name="connsiteX2" fmla="*/ 388366 w 393729"/>
              <a:gd name="connsiteY2" fmla="*/ 72481 h 390624"/>
              <a:gd name="connsiteX3" fmla="*/ 321248 w 393729"/>
              <a:gd name="connsiteY3" fmla="*/ 94598 h 390624"/>
              <a:gd name="connsiteX4" fmla="*/ 304750 w 393729"/>
              <a:gd name="connsiteY4" fmla="*/ 80728 h 390624"/>
              <a:gd name="connsiteX5" fmla="*/ 98330 w 393729"/>
              <a:gd name="connsiteY5" fmla="*/ 148748 h 390624"/>
              <a:gd name="connsiteX6" fmla="*/ 94598 w 393729"/>
              <a:gd name="connsiteY6" fmla="*/ 162346 h 390624"/>
              <a:gd name="connsiteX7" fmla="*/ 91507 w 393729"/>
              <a:gd name="connsiteY7" fmla="*/ 166277 h 390624"/>
              <a:gd name="connsiteX8" fmla="*/ 229420 w 393729"/>
              <a:gd name="connsiteY8" fmla="*/ 293815 h 390624"/>
              <a:gd name="connsiteX9" fmla="*/ 268686 w 393729"/>
              <a:gd name="connsiteY9" fmla="*/ 296027 h 390624"/>
              <a:gd name="connsiteX10" fmla="*/ 290802 w 393729"/>
              <a:gd name="connsiteY10" fmla="*/ 363144 h 390624"/>
              <a:gd name="connsiteX11" fmla="*/ 223685 w 393729"/>
              <a:gd name="connsiteY11" fmla="*/ 385261 h 390624"/>
              <a:gd name="connsiteX12" fmla="*/ 200613 w 393729"/>
              <a:gd name="connsiteY12" fmla="*/ 321625 h 390624"/>
              <a:gd name="connsiteX13" fmla="*/ 56603 w 393729"/>
              <a:gd name="connsiteY13" fmla="*/ 188448 h 390624"/>
              <a:gd name="connsiteX14" fmla="*/ 27481 w 393729"/>
              <a:gd name="connsiteY14" fmla="*/ 184462 h 390624"/>
              <a:gd name="connsiteX15" fmla="*/ 5364 w 393729"/>
              <a:gd name="connsiteY15" fmla="*/ 117345 h 390624"/>
              <a:gd name="connsiteX16" fmla="*/ 72481 w 393729"/>
              <a:gd name="connsiteY16" fmla="*/ 95228 h 390624"/>
              <a:gd name="connsiteX17" fmla="*/ 89283 w 393729"/>
              <a:gd name="connsiteY17" fmla="*/ 109639 h 390624"/>
              <a:gd name="connsiteX18" fmla="*/ 295206 w 393729"/>
              <a:gd name="connsiteY18" fmla="*/ 41783 h 390624"/>
              <a:gd name="connsiteX19" fmla="*/ 299132 w 393729"/>
              <a:gd name="connsiteY19" fmla="*/ 27480 h 390624"/>
              <a:gd name="connsiteX20" fmla="*/ 347114 w 393729"/>
              <a:gd name="connsiteY20" fmla="*/ 112 h 3906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93729" h="390624">
                <a:moveTo>
                  <a:pt x="347114" y="112"/>
                </a:moveTo>
                <a:cubicBezTo>
                  <a:pt x="353590" y="546"/>
                  <a:pt x="360089" y="2257"/>
                  <a:pt x="366249" y="5364"/>
                </a:cubicBezTo>
                <a:cubicBezTo>
                  <a:pt x="390891" y="17791"/>
                  <a:pt x="400792" y="47840"/>
                  <a:pt x="388366" y="72481"/>
                </a:cubicBezTo>
                <a:cubicBezTo>
                  <a:pt x="375939" y="97123"/>
                  <a:pt x="345890" y="107025"/>
                  <a:pt x="321248" y="94598"/>
                </a:cubicBezTo>
                <a:cubicBezTo>
                  <a:pt x="314512" y="91201"/>
                  <a:pt x="308877" y="86487"/>
                  <a:pt x="304750" y="80728"/>
                </a:cubicBezTo>
                <a:lnTo>
                  <a:pt x="98330" y="148748"/>
                </a:lnTo>
                <a:cubicBezTo>
                  <a:pt x="98294" y="153464"/>
                  <a:pt x="96795" y="157989"/>
                  <a:pt x="94598" y="162346"/>
                </a:cubicBezTo>
                <a:lnTo>
                  <a:pt x="91507" y="166277"/>
                </a:lnTo>
                <a:lnTo>
                  <a:pt x="229420" y="293815"/>
                </a:lnTo>
                <a:cubicBezTo>
                  <a:pt x="241784" y="289147"/>
                  <a:pt x="255956" y="289607"/>
                  <a:pt x="268686" y="296027"/>
                </a:cubicBezTo>
                <a:cubicBezTo>
                  <a:pt x="293327" y="308454"/>
                  <a:pt x="303229" y="338503"/>
                  <a:pt x="290802" y="363144"/>
                </a:cubicBezTo>
                <a:cubicBezTo>
                  <a:pt x="278375" y="387786"/>
                  <a:pt x="248326" y="397688"/>
                  <a:pt x="223685" y="385261"/>
                </a:cubicBezTo>
                <a:cubicBezTo>
                  <a:pt x="200118" y="373376"/>
                  <a:pt x="190033" y="345372"/>
                  <a:pt x="200613" y="321625"/>
                </a:cubicBezTo>
                <a:lnTo>
                  <a:pt x="56603" y="188448"/>
                </a:lnTo>
                <a:cubicBezTo>
                  <a:pt x="47044" y="190691"/>
                  <a:pt x="36870" y="189197"/>
                  <a:pt x="27481" y="184462"/>
                </a:cubicBezTo>
                <a:cubicBezTo>
                  <a:pt x="2839" y="172035"/>
                  <a:pt x="-7063" y="141986"/>
                  <a:pt x="5364" y="117345"/>
                </a:cubicBezTo>
                <a:cubicBezTo>
                  <a:pt x="17791" y="92703"/>
                  <a:pt x="47840" y="82801"/>
                  <a:pt x="72481" y="95228"/>
                </a:cubicBezTo>
                <a:cubicBezTo>
                  <a:pt x="79414" y="98724"/>
                  <a:pt x="85180" y="103616"/>
                  <a:pt x="89283" y="109639"/>
                </a:cubicBezTo>
                <a:lnTo>
                  <a:pt x="295206" y="41783"/>
                </a:lnTo>
                <a:cubicBezTo>
                  <a:pt x="295278" y="36844"/>
                  <a:pt x="296818" y="32068"/>
                  <a:pt x="299132" y="27480"/>
                </a:cubicBezTo>
                <a:cubicBezTo>
                  <a:pt x="308452" y="8999"/>
                  <a:pt x="327684" y="-1191"/>
                  <a:pt x="347114" y="112"/>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文本框 43"/>
          <p:cNvSpPr txBox="1"/>
          <p:nvPr/>
        </p:nvSpPr>
        <p:spPr>
          <a:xfrm>
            <a:off x="359410" y="190500"/>
            <a:ext cx="3695700" cy="460375"/>
          </a:xfrm>
          <a:prstGeom prst="rect">
            <a:avLst/>
          </a:prstGeom>
          <a:noFill/>
        </p:spPr>
        <p:txBody>
          <a:bodyPr wrap="square" lIns="0" rtlCol="0">
            <a:spAutoFit/>
          </a:bodyPr>
          <a:lstStyle>
            <a:defPPr>
              <a:defRPr lang="zh-CN"/>
            </a:defPPr>
            <a:lvl1pPr marL="342900" marR="0" lvl="0" indent="-342900" algn="dist" fontAlgn="auto">
              <a:lnSpc>
                <a:spcPct val="100000"/>
              </a:lnSpc>
              <a:spcBef>
                <a:spcPts val="0"/>
              </a:spcBef>
              <a:spcAft>
                <a:spcPts val="0"/>
              </a:spcAft>
              <a:buClrTx/>
              <a:buSzTx/>
              <a:buFont typeface="Arial" panose="020B0604020202020204" pitchFamily="34" charset="0"/>
              <a:buChar char="•"/>
              <a:defRPr kumimoji="0" sz="2400" b="0" i="0" u="none" strike="noStrike" cap="none" spc="0" normalizeH="0" baseline="0">
                <a:ln>
                  <a:noFill/>
                </a:ln>
                <a:solidFill>
                  <a:schemeClr val="bg1"/>
                </a:solidFill>
                <a:effectLst/>
                <a:uLnTx/>
                <a:uFillTx/>
                <a:latin typeface="微软雅黑 Light" panose="020B0502040204020203" pitchFamily="34" charset="-122"/>
                <a:ea typeface="微软雅黑 Light" panose="020B0502040204020203" pitchFamily="34" charset="-122"/>
              </a:defRPr>
            </a:lvl1pPr>
          </a:lstStyle>
          <a:p>
            <a:r>
              <a:rPr lang="zh-CN" altLang="en-US" dirty="0">
                <a:sym typeface="宋体" panose="02010600030101010101" pitchFamily="2" charset="-122"/>
              </a:rPr>
              <a:t>并行优化</a:t>
            </a:r>
            <a:r>
              <a:rPr lang="en-US" altLang="zh-CN" dirty="0">
                <a:sym typeface="宋体" panose="02010600030101010101" pitchFamily="2" charset="-122"/>
              </a:rPr>
              <a:t>DFSG</a:t>
            </a:r>
            <a:r>
              <a:rPr lang="zh-CN" altLang="en-US" dirty="0">
                <a:sym typeface="宋体" panose="02010600030101010101" pitchFamily="2" charset="-122"/>
              </a:rPr>
              <a:t>核心环节</a:t>
            </a:r>
            <a:endParaRPr lang="zh-CN" altLang="en-US" dirty="0"/>
          </a:p>
        </p:txBody>
      </p:sp>
      <p:sp>
        <p:nvSpPr>
          <p:cNvPr id="24" name="缺角三角形"/>
          <p:cNvSpPr/>
          <p:nvPr/>
        </p:nvSpPr>
        <p:spPr>
          <a:xfrm>
            <a:off x="4724400" y="1437005"/>
            <a:ext cx="2743200" cy="2557780"/>
          </a:xfrm>
          <a:custGeom>
            <a:avLst/>
            <a:gdLst>
              <a:gd name="connsiteX0" fmla="*/ 1705 w 4320"/>
              <a:gd name="connsiteY0" fmla="*/ 0 h 4028"/>
              <a:gd name="connsiteX1" fmla="*/ 2598 w 4320"/>
              <a:gd name="connsiteY1" fmla="*/ 0 h 4028"/>
              <a:gd name="connsiteX2" fmla="*/ 4320 w 4320"/>
              <a:gd name="connsiteY2" fmla="*/ 2794 h 4028"/>
              <a:gd name="connsiteX3" fmla="*/ 2160 w 4320"/>
              <a:gd name="connsiteY3" fmla="*/ 4028 h 4028"/>
              <a:gd name="connsiteX4" fmla="*/ 0 w 4320"/>
              <a:gd name="connsiteY4" fmla="*/ 2754 h 4028"/>
              <a:gd name="connsiteX5" fmla="*/ 1705 w 4320"/>
              <a:gd name="connsiteY5" fmla="*/ 0 h 40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20" h="4028">
                <a:moveTo>
                  <a:pt x="1705" y="0"/>
                </a:moveTo>
                <a:lnTo>
                  <a:pt x="2598" y="0"/>
                </a:lnTo>
                <a:lnTo>
                  <a:pt x="4320" y="2794"/>
                </a:lnTo>
                <a:lnTo>
                  <a:pt x="2160" y="4028"/>
                </a:lnTo>
                <a:lnTo>
                  <a:pt x="0" y="2754"/>
                </a:lnTo>
                <a:lnTo>
                  <a:pt x="1705" y="0"/>
                </a:lnTo>
                <a:close/>
              </a:path>
            </a:pathLst>
          </a:custGeom>
          <a:solidFill>
            <a:srgbClr val="EC958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chemeClr val="bg1"/>
              </a:solidFill>
            </a:endParaRPr>
          </a:p>
        </p:txBody>
      </p:sp>
      <p:sp>
        <p:nvSpPr>
          <p:cNvPr id="25" name="缺角三角形"/>
          <p:cNvSpPr/>
          <p:nvPr/>
        </p:nvSpPr>
        <p:spPr>
          <a:xfrm>
            <a:off x="3619500" y="3181985"/>
            <a:ext cx="2482850" cy="2260600"/>
          </a:xfrm>
          <a:custGeom>
            <a:avLst/>
            <a:gdLst>
              <a:gd name="connsiteX0" fmla="*/ 3910 w 3910"/>
              <a:gd name="connsiteY0" fmla="*/ 3560 h 3560"/>
              <a:gd name="connsiteX1" fmla="*/ 438 w 3910"/>
              <a:gd name="connsiteY1" fmla="*/ 3522 h 3560"/>
              <a:gd name="connsiteX2" fmla="*/ 0 w 3910"/>
              <a:gd name="connsiteY2" fmla="*/ 2810 h 3560"/>
              <a:gd name="connsiteX3" fmla="*/ 1740 w 3910"/>
              <a:gd name="connsiteY3" fmla="*/ 0 h 3560"/>
              <a:gd name="connsiteX4" fmla="*/ 3900 w 3910"/>
              <a:gd name="connsiteY4" fmla="*/ 1296 h 3560"/>
              <a:gd name="connsiteX5" fmla="*/ 3910 w 3910"/>
              <a:gd name="connsiteY5" fmla="*/ 3560 h 35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10" h="3560">
                <a:moveTo>
                  <a:pt x="3910" y="3560"/>
                </a:moveTo>
                <a:lnTo>
                  <a:pt x="438" y="3522"/>
                </a:lnTo>
                <a:lnTo>
                  <a:pt x="0" y="2810"/>
                </a:lnTo>
                <a:lnTo>
                  <a:pt x="1740" y="0"/>
                </a:lnTo>
                <a:lnTo>
                  <a:pt x="3900" y="1296"/>
                </a:lnTo>
                <a:lnTo>
                  <a:pt x="3910" y="3560"/>
                </a:lnTo>
                <a:close/>
              </a:path>
            </a:pathLst>
          </a:custGeom>
          <a:solidFill>
            <a:srgbClr val="92AC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chemeClr val="bg1"/>
              </a:solidFill>
            </a:endParaRPr>
          </a:p>
        </p:txBody>
      </p:sp>
      <p:sp>
        <p:nvSpPr>
          <p:cNvPr id="26" name="缺角三角形"/>
          <p:cNvSpPr/>
          <p:nvPr/>
        </p:nvSpPr>
        <p:spPr>
          <a:xfrm flipH="1">
            <a:off x="6079490" y="3169920"/>
            <a:ext cx="2482850" cy="2260600"/>
          </a:xfrm>
          <a:custGeom>
            <a:avLst/>
            <a:gdLst>
              <a:gd name="connsiteX0" fmla="*/ 3910 w 3910"/>
              <a:gd name="connsiteY0" fmla="*/ 3560 h 3560"/>
              <a:gd name="connsiteX1" fmla="*/ 438 w 3910"/>
              <a:gd name="connsiteY1" fmla="*/ 3522 h 3560"/>
              <a:gd name="connsiteX2" fmla="*/ 0 w 3910"/>
              <a:gd name="connsiteY2" fmla="*/ 2810 h 3560"/>
              <a:gd name="connsiteX3" fmla="*/ 1740 w 3910"/>
              <a:gd name="connsiteY3" fmla="*/ 0 h 3560"/>
              <a:gd name="connsiteX4" fmla="*/ 3900 w 3910"/>
              <a:gd name="connsiteY4" fmla="*/ 1296 h 3560"/>
              <a:gd name="connsiteX5" fmla="*/ 3910 w 3910"/>
              <a:gd name="connsiteY5" fmla="*/ 3560 h 35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10" h="3560">
                <a:moveTo>
                  <a:pt x="3910" y="3560"/>
                </a:moveTo>
                <a:lnTo>
                  <a:pt x="438" y="3522"/>
                </a:lnTo>
                <a:lnTo>
                  <a:pt x="0" y="2810"/>
                </a:lnTo>
                <a:lnTo>
                  <a:pt x="1740" y="0"/>
                </a:lnTo>
                <a:lnTo>
                  <a:pt x="3900" y="1296"/>
                </a:lnTo>
                <a:lnTo>
                  <a:pt x="3910" y="3560"/>
                </a:lnTo>
                <a:close/>
              </a:path>
            </a:pathLst>
          </a:custGeom>
          <a:solidFill>
            <a:srgbClr val="FEE1C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chemeClr val="bg1"/>
              </a:solidFill>
            </a:endParaRPr>
          </a:p>
        </p:txBody>
      </p:sp>
      <p:sp>
        <p:nvSpPr>
          <p:cNvPr id="27" name="椭圆 26"/>
          <p:cNvSpPr/>
          <p:nvPr/>
        </p:nvSpPr>
        <p:spPr>
          <a:xfrm>
            <a:off x="5296535" y="3036570"/>
            <a:ext cx="1598930" cy="1598930"/>
          </a:xfrm>
          <a:prstGeom prst="ellipse">
            <a:avLst/>
          </a:prstGeom>
          <a:solidFill>
            <a:srgbClr val="5966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28" name="文本框 27"/>
          <p:cNvSpPr txBox="1"/>
          <p:nvPr/>
        </p:nvSpPr>
        <p:spPr>
          <a:xfrm flipH="1">
            <a:off x="5316855" y="1864360"/>
            <a:ext cx="1600200" cy="1076325"/>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3200">
                <a:solidFill>
                  <a:schemeClr val="bg1"/>
                </a:solidFill>
                <a:latin typeface="微软雅黑 Light" panose="020B0502040204020203" pitchFamily="34" charset="-122"/>
                <a:ea typeface="微软雅黑 Light" panose="020B0502040204020203" pitchFamily="34" charset="-122"/>
                <a:sym typeface="Arial" panose="020B0604020202020204" pitchFamily="34" charset="0"/>
              </a:rPr>
              <a:t>STEP</a:t>
            </a:r>
            <a:endParaRPr lang="en-US" altLang="zh-CN" sz="3200">
              <a:solidFill>
                <a:schemeClr val="bg1"/>
              </a:solidFill>
              <a:latin typeface="微软雅黑 Light" panose="020B0502040204020203" pitchFamily="34" charset="-122"/>
              <a:ea typeface="微软雅黑 Light" panose="020B0502040204020203" pitchFamily="34" charset="-122"/>
              <a:sym typeface="Arial" panose="020B0604020202020204" pitchFamily="34" charset="0"/>
            </a:endParaRPr>
          </a:p>
          <a:p>
            <a:pPr lvl="0" algn="ctr"/>
            <a:r>
              <a:rPr lang="en-US" altLang="zh-CN" sz="3200">
                <a:solidFill>
                  <a:schemeClr val="bg1"/>
                </a:solidFill>
                <a:latin typeface="微软雅黑 Light" panose="020B0502040204020203" pitchFamily="34" charset="-122"/>
                <a:ea typeface="微软雅黑 Light" panose="020B0502040204020203" pitchFamily="34" charset="-122"/>
                <a:sym typeface="Arial" panose="020B0604020202020204" pitchFamily="34" charset="0"/>
              </a:rPr>
              <a:t>01</a:t>
            </a:r>
            <a:endParaRPr lang="en-US" altLang="zh-CN" sz="3200">
              <a:solidFill>
                <a:schemeClr val="bg1"/>
              </a:solidFill>
              <a:latin typeface="微软雅黑 Light" panose="020B0502040204020203" pitchFamily="34" charset="-122"/>
              <a:ea typeface="微软雅黑 Light" panose="020B0502040204020203" pitchFamily="34" charset="-122"/>
              <a:sym typeface="Arial" panose="020B0604020202020204" pitchFamily="34" charset="0"/>
            </a:endParaRPr>
          </a:p>
        </p:txBody>
      </p:sp>
      <p:sp>
        <p:nvSpPr>
          <p:cNvPr id="29" name="文本框 28"/>
          <p:cNvSpPr txBox="1"/>
          <p:nvPr/>
        </p:nvSpPr>
        <p:spPr>
          <a:xfrm flipH="1">
            <a:off x="4055745" y="4152900"/>
            <a:ext cx="1600200" cy="1076325"/>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3200">
                <a:solidFill>
                  <a:schemeClr val="bg1"/>
                </a:solidFill>
                <a:latin typeface="微软雅黑 Light" panose="020B0502040204020203" pitchFamily="34" charset="-122"/>
                <a:ea typeface="微软雅黑 Light" panose="020B0502040204020203" pitchFamily="34" charset="-122"/>
                <a:sym typeface="Arial" panose="020B0604020202020204" pitchFamily="34" charset="0"/>
              </a:rPr>
              <a:t>STEP</a:t>
            </a:r>
            <a:endParaRPr lang="en-US" altLang="zh-CN" sz="3200">
              <a:solidFill>
                <a:schemeClr val="bg1"/>
              </a:solidFill>
              <a:latin typeface="微软雅黑 Light" panose="020B0502040204020203" pitchFamily="34" charset="-122"/>
              <a:ea typeface="微软雅黑 Light" panose="020B0502040204020203" pitchFamily="34" charset="-122"/>
              <a:sym typeface="Arial" panose="020B0604020202020204" pitchFamily="34" charset="0"/>
            </a:endParaRPr>
          </a:p>
          <a:p>
            <a:pPr lvl="0" algn="ctr"/>
            <a:r>
              <a:rPr lang="en-US" altLang="zh-CN" sz="3200">
                <a:solidFill>
                  <a:schemeClr val="bg1"/>
                </a:solidFill>
                <a:latin typeface="微软雅黑 Light" panose="020B0502040204020203" pitchFamily="34" charset="-122"/>
                <a:ea typeface="微软雅黑 Light" panose="020B0502040204020203" pitchFamily="34" charset="-122"/>
                <a:sym typeface="Arial" panose="020B0604020202020204" pitchFamily="34" charset="0"/>
              </a:rPr>
              <a:t>03</a:t>
            </a:r>
            <a:endParaRPr lang="en-US" altLang="zh-CN" sz="3200">
              <a:solidFill>
                <a:schemeClr val="bg1"/>
              </a:solidFill>
              <a:latin typeface="微软雅黑 Light" panose="020B0502040204020203" pitchFamily="34" charset="-122"/>
              <a:ea typeface="微软雅黑 Light" panose="020B0502040204020203" pitchFamily="34" charset="-122"/>
              <a:sym typeface="Arial" panose="020B0604020202020204" pitchFamily="34" charset="0"/>
            </a:endParaRPr>
          </a:p>
        </p:txBody>
      </p:sp>
      <p:sp>
        <p:nvSpPr>
          <p:cNvPr id="30" name="文本框 29"/>
          <p:cNvSpPr txBox="1"/>
          <p:nvPr/>
        </p:nvSpPr>
        <p:spPr>
          <a:xfrm flipH="1">
            <a:off x="6513830" y="4163695"/>
            <a:ext cx="1600200" cy="1076325"/>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3200" dirty="0">
                <a:solidFill>
                  <a:srgbClr val="59667A"/>
                </a:solidFill>
                <a:latin typeface="微软雅黑 Light" panose="020B0502040204020203" pitchFamily="34" charset="-122"/>
                <a:ea typeface="微软雅黑 Light" panose="020B0502040204020203" pitchFamily="34" charset="-122"/>
                <a:sym typeface="Arial" panose="020B0604020202020204" pitchFamily="34" charset="0"/>
              </a:rPr>
              <a:t>STEP</a:t>
            </a:r>
            <a:endParaRPr lang="en-US" altLang="zh-CN" sz="3200" dirty="0">
              <a:solidFill>
                <a:srgbClr val="59667A"/>
              </a:solidFill>
              <a:latin typeface="微软雅黑 Light" panose="020B0502040204020203" pitchFamily="34" charset="-122"/>
              <a:ea typeface="微软雅黑 Light" panose="020B0502040204020203" pitchFamily="34" charset="-122"/>
              <a:sym typeface="Arial" panose="020B0604020202020204" pitchFamily="34" charset="0"/>
            </a:endParaRPr>
          </a:p>
          <a:p>
            <a:pPr lvl="0" algn="ctr"/>
            <a:r>
              <a:rPr lang="en-US" altLang="zh-CN" sz="3200" dirty="0">
                <a:solidFill>
                  <a:srgbClr val="59667A"/>
                </a:solidFill>
                <a:latin typeface="微软雅黑 Light" panose="020B0502040204020203" pitchFamily="34" charset="-122"/>
                <a:ea typeface="微软雅黑 Light" panose="020B0502040204020203" pitchFamily="34" charset="-122"/>
                <a:sym typeface="Arial" panose="020B0604020202020204" pitchFamily="34" charset="0"/>
              </a:rPr>
              <a:t>02</a:t>
            </a:r>
            <a:endParaRPr lang="en-US" altLang="zh-CN" sz="3200" dirty="0">
              <a:solidFill>
                <a:srgbClr val="59667A"/>
              </a:solidFill>
              <a:latin typeface="微软雅黑 Light" panose="020B0502040204020203" pitchFamily="34" charset="-122"/>
              <a:ea typeface="微软雅黑 Light" panose="020B0502040204020203" pitchFamily="34" charset="-122"/>
              <a:sym typeface="Arial" panose="020B0604020202020204" pitchFamily="34" charset="0"/>
            </a:endParaRPr>
          </a:p>
        </p:txBody>
      </p:sp>
      <p:sp>
        <p:nvSpPr>
          <p:cNvPr id="32" name="矩形标注 16"/>
          <p:cNvSpPr/>
          <p:nvPr/>
        </p:nvSpPr>
        <p:spPr>
          <a:xfrm>
            <a:off x="7363460" y="912495"/>
            <a:ext cx="4414520" cy="1423035"/>
          </a:xfrm>
          <a:prstGeom prst="wedgeRectCallout">
            <a:avLst>
              <a:gd name="adj1" fmla="val -49372"/>
              <a:gd name="adj2" fmla="val 87246"/>
            </a:avLst>
          </a:prstGeom>
          <a:solidFill>
            <a:srgbClr val="EC95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36" name="矩形标注 25"/>
          <p:cNvSpPr/>
          <p:nvPr/>
        </p:nvSpPr>
        <p:spPr>
          <a:xfrm flipV="1">
            <a:off x="8686165" y="3427095"/>
            <a:ext cx="3244850" cy="2527935"/>
          </a:xfrm>
          <a:prstGeom prst="wedgeRectCallout">
            <a:avLst>
              <a:gd name="adj1" fmla="val -80895"/>
              <a:gd name="adj2" fmla="val 48517"/>
            </a:avLst>
          </a:prstGeom>
          <a:solidFill>
            <a:srgbClr val="FEE1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40" name="矩形标注 29"/>
          <p:cNvSpPr/>
          <p:nvPr/>
        </p:nvSpPr>
        <p:spPr>
          <a:xfrm>
            <a:off x="428625" y="941070"/>
            <a:ext cx="3255010" cy="3549650"/>
          </a:xfrm>
          <a:prstGeom prst="wedgeRectCallout">
            <a:avLst>
              <a:gd name="adj1" fmla="val 67655"/>
              <a:gd name="adj2" fmla="val 27781"/>
            </a:avLst>
          </a:prstGeom>
          <a:solidFill>
            <a:srgbClr val="92AC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9" name="left-quote_56937"/>
          <p:cNvSpPr>
            <a:spLocks noChangeAspect="1"/>
          </p:cNvSpPr>
          <p:nvPr/>
        </p:nvSpPr>
        <p:spPr bwMode="auto">
          <a:xfrm>
            <a:off x="5880100" y="3516913"/>
            <a:ext cx="609684" cy="535022"/>
          </a:xfrm>
          <a:custGeom>
            <a:avLst/>
            <a:gdLst>
              <a:gd name="connsiteX0" fmla="*/ 374524 w 598884"/>
              <a:gd name="connsiteY0" fmla="*/ 409215 h 525544"/>
              <a:gd name="connsiteX1" fmla="*/ 583467 w 598884"/>
              <a:gd name="connsiteY1" fmla="*/ 423358 h 525544"/>
              <a:gd name="connsiteX2" fmla="*/ 583467 w 598884"/>
              <a:gd name="connsiteY2" fmla="*/ 455583 h 525544"/>
              <a:gd name="connsiteX3" fmla="*/ 569366 w 598884"/>
              <a:gd name="connsiteY3" fmla="*/ 455822 h 525544"/>
              <a:gd name="connsiteX4" fmla="*/ 563631 w 598884"/>
              <a:gd name="connsiteY4" fmla="*/ 454390 h 525544"/>
              <a:gd name="connsiteX5" fmla="*/ 170241 w 598884"/>
              <a:gd name="connsiteY5" fmla="*/ 452480 h 525544"/>
              <a:gd name="connsiteX6" fmla="*/ 166656 w 598884"/>
              <a:gd name="connsiteY6" fmla="*/ 426939 h 525544"/>
              <a:gd name="connsiteX7" fmla="*/ 374524 w 598884"/>
              <a:gd name="connsiteY7" fmla="*/ 409215 h 525544"/>
              <a:gd name="connsiteX8" fmla="*/ 57662 w 598884"/>
              <a:gd name="connsiteY8" fmla="*/ 318387 h 525544"/>
              <a:gd name="connsiteX9" fmla="*/ 42366 w 598884"/>
              <a:gd name="connsiteY9" fmla="*/ 405262 h 525544"/>
              <a:gd name="connsiteX10" fmla="*/ 51448 w 598884"/>
              <a:gd name="connsiteY10" fmla="*/ 411228 h 525544"/>
              <a:gd name="connsiteX11" fmla="*/ 52165 w 598884"/>
              <a:gd name="connsiteY11" fmla="*/ 411706 h 525544"/>
              <a:gd name="connsiteX12" fmla="*/ 55511 w 598884"/>
              <a:gd name="connsiteY12" fmla="*/ 414092 h 525544"/>
              <a:gd name="connsiteX13" fmla="*/ 59096 w 598884"/>
              <a:gd name="connsiteY13" fmla="*/ 417434 h 525544"/>
              <a:gd name="connsiteX14" fmla="*/ 67939 w 598884"/>
              <a:gd name="connsiteY14" fmla="*/ 422446 h 525544"/>
              <a:gd name="connsiteX15" fmla="*/ 72719 w 598884"/>
              <a:gd name="connsiteY15" fmla="*/ 426026 h 525544"/>
              <a:gd name="connsiteX16" fmla="*/ 124104 w 598884"/>
              <a:gd name="connsiteY16" fmla="*/ 381395 h 525544"/>
              <a:gd name="connsiteX17" fmla="*/ 93034 w 598884"/>
              <a:gd name="connsiteY17" fmla="*/ 365882 h 525544"/>
              <a:gd name="connsiteX18" fmla="*/ 83235 w 598884"/>
              <a:gd name="connsiteY18" fmla="*/ 352755 h 525544"/>
              <a:gd name="connsiteX19" fmla="*/ 57662 w 598884"/>
              <a:gd name="connsiteY19" fmla="*/ 318387 h 525544"/>
              <a:gd name="connsiteX20" fmla="*/ 222811 w 598884"/>
              <a:gd name="connsiteY20" fmla="*/ 75426 h 525544"/>
              <a:gd name="connsiteX21" fmla="*/ 211339 w 598884"/>
              <a:gd name="connsiteY21" fmla="*/ 88552 h 525544"/>
              <a:gd name="connsiteX22" fmla="*/ 296184 w 598884"/>
              <a:gd name="connsiteY22" fmla="*/ 143923 h 525544"/>
              <a:gd name="connsiteX23" fmla="*/ 301442 w 598884"/>
              <a:gd name="connsiteY23" fmla="*/ 134615 h 525544"/>
              <a:gd name="connsiteX24" fmla="*/ 222811 w 598884"/>
              <a:gd name="connsiteY24" fmla="*/ 75426 h 525544"/>
              <a:gd name="connsiteX25" fmla="*/ 287299 w 598884"/>
              <a:gd name="connsiteY25" fmla="*/ 26037 h 525544"/>
              <a:gd name="connsiteX26" fmla="*/ 256510 w 598884"/>
              <a:gd name="connsiteY26" fmla="*/ 36523 h 525544"/>
              <a:gd name="connsiteX27" fmla="*/ 255315 w 598884"/>
              <a:gd name="connsiteY27" fmla="*/ 37001 h 525544"/>
              <a:gd name="connsiteX28" fmla="*/ 232371 w 598884"/>
              <a:gd name="connsiteY28" fmla="*/ 63970 h 525544"/>
              <a:gd name="connsiteX29" fmla="*/ 310046 w 598884"/>
              <a:gd name="connsiteY29" fmla="*/ 115760 h 525544"/>
              <a:gd name="connsiteX30" fmla="*/ 316977 w 598884"/>
              <a:gd name="connsiteY30" fmla="*/ 84972 h 525544"/>
              <a:gd name="connsiteX31" fmla="*/ 287299 w 598884"/>
              <a:gd name="connsiteY31" fmla="*/ 26037 h 525544"/>
              <a:gd name="connsiteX32" fmla="*/ 289820 w 598884"/>
              <a:gd name="connsiteY32" fmla="*/ 0 h 525544"/>
              <a:gd name="connsiteX33" fmla="*/ 340637 w 598884"/>
              <a:gd name="connsiteY33" fmla="*/ 96190 h 525544"/>
              <a:gd name="connsiteX34" fmla="*/ 270611 w 598884"/>
              <a:gd name="connsiteY34" fmla="*/ 234854 h 525544"/>
              <a:gd name="connsiteX35" fmla="*/ 152306 w 598884"/>
              <a:gd name="connsiteY35" fmla="*/ 391658 h 525544"/>
              <a:gd name="connsiteX36" fmla="*/ 40693 w 598884"/>
              <a:gd name="connsiteY36" fmla="*/ 482589 h 525544"/>
              <a:gd name="connsiteX37" fmla="*/ 451533 w 598884"/>
              <a:gd name="connsiteY37" fmla="*/ 489272 h 525544"/>
              <a:gd name="connsiteX38" fmla="*/ 567687 w 598884"/>
              <a:gd name="connsiteY38" fmla="*/ 516241 h 525544"/>
              <a:gd name="connsiteX39" fmla="*/ 544504 w 598884"/>
              <a:gd name="connsiteY39" fmla="*/ 519344 h 525544"/>
              <a:gd name="connsiteX40" fmla="*/ 345178 w 598884"/>
              <a:gd name="connsiteY40" fmla="*/ 522446 h 525544"/>
              <a:gd name="connsiteX41" fmla="*/ 12491 w 598884"/>
              <a:gd name="connsiteY41" fmla="*/ 507888 h 525544"/>
              <a:gd name="connsiteX42" fmla="*/ 780 w 598884"/>
              <a:gd name="connsiteY42" fmla="*/ 493568 h 525544"/>
              <a:gd name="connsiteX43" fmla="*/ 63 w 598884"/>
              <a:gd name="connsiteY43" fmla="*/ 488556 h 525544"/>
              <a:gd name="connsiteX44" fmla="*/ 44039 w 598884"/>
              <a:gd name="connsiteY44" fmla="*/ 290702 h 525544"/>
              <a:gd name="connsiteX45" fmla="*/ 48341 w 598884"/>
              <a:gd name="connsiteY45" fmla="*/ 285929 h 525544"/>
              <a:gd name="connsiteX46" fmla="*/ 138205 w 598884"/>
              <a:gd name="connsiteY46" fmla="*/ 137479 h 525544"/>
              <a:gd name="connsiteX47" fmla="*/ 241453 w 598884"/>
              <a:gd name="connsiteY47" fmla="*/ 20771 h 525544"/>
              <a:gd name="connsiteX48" fmla="*/ 245038 w 598884"/>
              <a:gd name="connsiteY48" fmla="*/ 16953 h 525544"/>
              <a:gd name="connsiteX49" fmla="*/ 289820 w 598884"/>
              <a:gd name="connsiteY49" fmla="*/ 0 h 5255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598884" h="525544">
                <a:moveTo>
                  <a:pt x="374524" y="409215"/>
                </a:moveTo>
                <a:cubicBezTo>
                  <a:pt x="444849" y="410289"/>
                  <a:pt x="515353" y="416675"/>
                  <a:pt x="583467" y="423358"/>
                </a:cubicBezTo>
                <a:cubicBezTo>
                  <a:pt x="603543" y="425507"/>
                  <a:pt x="604499" y="455345"/>
                  <a:pt x="583467" y="455583"/>
                </a:cubicBezTo>
                <a:cubicBezTo>
                  <a:pt x="578687" y="455345"/>
                  <a:pt x="574146" y="455583"/>
                  <a:pt x="569366" y="455822"/>
                </a:cubicBezTo>
                <a:cubicBezTo>
                  <a:pt x="567215" y="455822"/>
                  <a:pt x="565304" y="455106"/>
                  <a:pt x="563631" y="454390"/>
                </a:cubicBezTo>
                <a:cubicBezTo>
                  <a:pt x="431465" y="446990"/>
                  <a:pt x="302645" y="442455"/>
                  <a:pt x="170241" y="452480"/>
                </a:cubicBezTo>
                <a:cubicBezTo>
                  <a:pt x="155423" y="453674"/>
                  <a:pt x="152316" y="430042"/>
                  <a:pt x="166656" y="426939"/>
                </a:cubicBezTo>
                <a:cubicBezTo>
                  <a:pt x="234053" y="412378"/>
                  <a:pt x="304199" y="408141"/>
                  <a:pt x="374524" y="409215"/>
                </a:cubicBezTo>
                <a:close/>
                <a:moveTo>
                  <a:pt x="57662" y="318387"/>
                </a:moveTo>
                <a:cubicBezTo>
                  <a:pt x="55989" y="347743"/>
                  <a:pt x="49536" y="376383"/>
                  <a:pt x="42366" y="405262"/>
                </a:cubicBezTo>
                <a:cubicBezTo>
                  <a:pt x="45712" y="405978"/>
                  <a:pt x="48341" y="408364"/>
                  <a:pt x="51448" y="411228"/>
                </a:cubicBezTo>
                <a:cubicBezTo>
                  <a:pt x="51687" y="411467"/>
                  <a:pt x="51926" y="411467"/>
                  <a:pt x="52165" y="411706"/>
                </a:cubicBezTo>
                <a:cubicBezTo>
                  <a:pt x="53360" y="412183"/>
                  <a:pt x="54555" y="412899"/>
                  <a:pt x="55511" y="414092"/>
                </a:cubicBezTo>
                <a:cubicBezTo>
                  <a:pt x="56706" y="415286"/>
                  <a:pt x="57901" y="416479"/>
                  <a:pt x="59096" y="417434"/>
                </a:cubicBezTo>
                <a:cubicBezTo>
                  <a:pt x="61725" y="419582"/>
                  <a:pt x="64593" y="421252"/>
                  <a:pt x="67939" y="422446"/>
                </a:cubicBezTo>
                <a:cubicBezTo>
                  <a:pt x="69851" y="423162"/>
                  <a:pt x="71524" y="424594"/>
                  <a:pt x="72719" y="426026"/>
                </a:cubicBezTo>
                <a:cubicBezTo>
                  <a:pt x="90644" y="412183"/>
                  <a:pt x="108091" y="397863"/>
                  <a:pt x="124104" y="381395"/>
                </a:cubicBezTo>
                <a:cubicBezTo>
                  <a:pt x="117412" y="369939"/>
                  <a:pt x="107135" y="366359"/>
                  <a:pt x="93034" y="365882"/>
                </a:cubicBezTo>
                <a:cubicBezTo>
                  <a:pt x="86581" y="365643"/>
                  <a:pt x="81084" y="359438"/>
                  <a:pt x="83235" y="352755"/>
                </a:cubicBezTo>
                <a:cubicBezTo>
                  <a:pt x="89449" y="332707"/>
                  <a:pt x="75587" y="320774"/>
                  <a:pt x="57662" y="318387"/>
                </a:cubicBezTo>
                <a:close/>
                <a:moveTo>
                  <a:pt x="222811" y="75426"/>
                </a:moveTo>
                <a:cubicBezTo>
                  <a:pt x="218987" y="79722"/>
                  <a:pt x="215163" y="84256"/>
                  <a:pt x="211339" y="88552"/>
                </a:cubicBezTo>
                <a:cubicBezTo>
                  <a:pt x="238107" y="110032"/>
                  <a:pt x="267743" y="124830"/>
                  <a:pt x="296184" y="143923"/>
                </a:cubicBezTo>
                <a:cubicBezTo>
                  <a:pt x="297857" y="140820"/>
                  <a:pt x="299769" y="137717"/>
                  <a:pt x="301442" y="134615"/>
                </a:cubicBezTo>
                <a:cubicBezTo>
                  <a:pt x="273718" y="116954"/>
                  <a:pt x="247667" y="96667"/>
                  <a:pt x="222811" y="75426"/>
                </a:cubicBezTo>
                <a:close/>
                <a:moveTo>
                  <a:pt x="287299" y="26037"/>
                </a:moveTo>
                <a:cubicBezTo>
                  <a:pt x="279140" y="25977"/>
                  <a:pt x="268997" y="29125"/>
                  <a:pt x="256510" y="36523"/>
                </a:cubicBezTo>
                <a:cubicBezTo>
                  <a:pt x="256032" y="36762"/>
                  <a:pt x="255793" y="36762"/>
                  <a:pt x="255315" y="37001"/>
                </a:cubicBezTo>
                <a:cubicBezTo>
                  <a:pt x="247667" y="46070"/>
                  <a:pt x="240019" y="55139"/>
                  <a:pt x="232371" y="63970"/>
                </a:cubicBezTo>
                <a:cubicBezTo>
                  <a:pt x="258422" y="81154"/>
                  <a:pt x="283995" y="98815"/>
                  <a:pt x="310046" y="115760"/>
                </a:cubicBezTo>
                <a:cubicBezTo>
                  <a:pt x="313631" y="106214"/>
                  <a:pt x="316260" y="95951"/>
                  <a:pt x="316977" y="84972"/>
                </a:cubicBezTo>
                <a:cubicBezTo>
                  <a:pt x="318411" y="55259"/>
                  <a:pt x="311778" y="26216"/>
                  <a:pt x="287299" y="26037"/>
                </a:cubicBezTo>
                <a:close/>
                <a:moveTo>
                  <a:pt x="289820" y="0"/>
                </a:moveTo>
                <a:cubicBezTo>
                  <a:pt x="328135" y="-22"/>
                  <a:pt x="346553" y="46070"/>
                  <a:pt x="340637" y="96190"/>
                </a:cubicBezTo>
                <a:cubicBezTo>
                  <a:pt x="334424" y="147503"/>
                  <a:pt x="296662" y="192372"/>
                  <a:pt x="270611" y="234854"/>
                </a:cubicBezTo>
                <a:cubicBezTo>
                  <a:pt x="236195" y="291418"/>
                  <a:pt x="202018" y="347504"/>
                  <a:pt x="152306" y="391658"/>
                </a:cubicBezTo>
                <a:cubicBezTo>
                  <a:pt x="132469" y="429128"/>
                  <a:pt x="77738" y="457529"/>
                  <a:pt x="40693" y="482589"/>
                </a:cubicBezTo>
                <a:cubicBezTo>
                  <a:pt x="177640" y="480441"/>
                  <a:pt x="314587" y="493807"/>
                  <a:pt x="451533" y="489272"/>
                </a:cubicBezTo>
                <a:cubicBezTo>
                  <a:pt x="469219" y="488795"/>
                  <a:pt x="581071" y="472565"/>
                  <a:pt x="567687" y="516241"/>
                </a:cubicBezTo>
                <a:cubicBezTo>
                  <a:pt x="564580" y="525788"/>
                  <a:pt x="549284" y="529845"/>
                  <a:pt x="544504" y="519344"/>
                </a:cubicBezTo>
                <a:cubicBezTo>
                  <a:pt x="541636" y="512900"/>
                  <a:pt x="357606" y="522446"/>
                  <a:pt x="345178" y="522446"/>
                </a:cubicBezTo>
                <a:cubicBezTo>
                  <a:pt x="234761" y="522446"/>
                  <a:pt x="122431" y="519582"/>
                  <a:pt x="12491" y="507888"/>
                </a:cubicBezTo>
                <a:cubicBezTo>
                  <a:pt x="4126" y="506933"/>
                  <a:pt x="63" y="499773"/>
                  <a:pt x="780" y="493568"/>
                </a:cubicBezTo>
                <a:cubicBezTo>
                  <a:pt x="302" y="492136"/>
                  <a:pt x="-176" y="490465"/>
                  <a:pt x="63" y="488556"/>
                </a:cubicBezTo>
                <a:cubicBezTo>
                  <a:pt x="8667" y="421491"/>
                  <a:pt x="29699" y="356574"/>
                  <a:pt x="44039" y="290702"/>
                </a:cubicBezTo>
                <a:cubicBezTo>
                  <a:pt x="44756" y="288077"/>
                  <a:pt x="46429" y="286406"/>
                  <a:pt x="48341" y="285929"/>
                </a:cubicBezTo>
                <a:cubicBezTo>
                  <a:pt x="69851" y="232945"/>
                  <a:pt x="105223" y="183780"/>
                  <a:pt x="138205" y="137479"/>
                </a:cubicBezTo>
                <a:cubicBezTo>
                  <a:pt x="166646" y="97860"/>
                  <a:pt x="198672" y="46309"/>
                  <a:pt x="241453" y="20771"/>
                </a:cubicBezTo>
                <a:cubicBezTo>
                  <a:pt x="242409" y="19339"/>
                  <a:pt x="243365" y="18146"/>
                  <a:pt x="245038" y="16953"/>
                </a:cubicBezTo>
                <a:cubicBezTo>
                  <a:pt x="262066" y="5139"/>
                  <a:pt x="277049" y="7"/>
                  <a:pt x="289820" y="0"/>
                </a:cubicBezTo>
                <a:close/>
              </a:path>
            </a:pathLst>
          </a:custGeom>
          <a:solidFill>
            <a:schemeClr val="bg1"/>
          </a:solidFill>
          <a:ln>
            <a:noFill/>
          </a:ln>
        </p:spPr>
        <p:txBody>
          <a:bodyPr/>
          <a:lstStyle/>
          <a:p>
            <a:endParaRPr lang="zh-CN" altLang="en-US"/>
          </a:p>
        </p:txBody>
      </p:sp>
      <p:sp>
        <p:nvSpPr>
          <p:cNvPr id="2" name="文本框 1"/>
          <p:cNvSpPr txBox="1"/>
          <p:nvPr/>
        </p:nvSpPr>
        <p:spPr>
          <a:xfrm>
            <a:off x="7537450" y="1087755"/>
            <a:ext cx="4107180" cy="1124585"/>
          </a:xfrm>
          <a:prstGeom prst="rect">
            <a:avLst/>
          </a:prstGeom>
          <a:noFill/>
          <a:ln w="9525">
            <a:noFill/>
            <a:miter/>
          </a:ln>
          <a:effectLst>
            <a:outerShdw sx="999" sy="999" algn="ctr" rotWithShape="0">
              <a:srgbClr val="000000"/>
            </a:outerShdw>
          </a:effectLst>
        </p:spPr>
        <p:txBody>
          <a:bodyPr wrap="square" anchor="t">
            <a:spAutoFit/>
          </a:bodyPr>
          <a:p>
            <a:pPr lvl="0" algn="l">
              <a:lnSpc>
                <a:spcPct val="120000"/>
              </a:lnSpc>
            </a:pPr>
            <a:r>
              <a:rPr lang="en-US" altLang="zh-CN" sz="1400" dirty="0">
                <a:solidFill>
                  <a:schemeClr val="bg1"/>
                </a:solidFill>
                <a:latin typeface="微软雅黑 Light" panose="020B0502040204020203" pitchFamily="34" charset="-122"/>
                <a:ea typeface="微软雅黑 Light" panose="020B0502040204020203" pitchFamily="34" charset="-122"/>
                <a:sym typeface="宋体" panose="02010600030101010101" pitchFamily="2" charset="-122"/>
              </a:rPr>
              <a:t>DFSG</a:t>
            </a:r>
            <a:r>
              <a:rPr lang="zh-CN" altLang="en-US" sz="1400" dirty="0">
                <a:solidFill>
                  <a:schemeClr val="bg1"/>
                </a:solidFill>
                <a:latin typeface="微软雅黑 Light" panose="020B0502040204020203" pitchFamily="34" charset="-122"/>
                <a:ea typeface="微软雅黑 Light" panose="020B0502040204020203" pitchFamily="34" charset="-122"/>
                <a:sym typeface="宋体" panose="02010600030101010101" pitchFamily="2" charset="-122"/>
              </a:rPr>
              <a:t>数据存储采用邻接表，存取迅速且不浪费内存。整个过程重复最多的行为就是在目前这个结点的邻接结点表里寻找下一个未被访问的结点，基准程序的方法是从前往后遍历。</a:t>
            </a:r>
            <a:endParaRPr lang="zh-CN" altLang="en-US" sz="1400" dirty="0">
              <a:solidFill>
                <a:schemeClr val="bg1"/>
              </a:solidFill>
              <a:latin typeface="微软雅黑 Light" panose="020B0502040204020203" pitchFamily="34" charset="-122"/>
              <a:ea typeface="微软雅黑 Light" panose="020B0502040204020203" pitchFamily="34" charset="-122"/>
              <a:sym typeface="宋体" panose="02010600030101010101" pitchFamily="2" charset="-122"/>
            </a:endParaRPr>
          </a:p>
        </p:txBody>
      </p:sp>
      <p:sp>
        <p:nvSpPr>
          <p:cNvPr id="3" name="文本框 2"/>
          <p:cNvSpPr txBox="1"/>
          <p:nvPr/>
        </p:nvSpPr>
        <p:spPr>
          <a:xfrm>
            <a:off x="8736965" y="3516630"/>
            <a:ext cx="3147695" cy="2416810"/>
          </a:xfrm>
          <a:prstGeom prst="rect">
            <a:avLst/>
          </a:prstGeom>
          <a:noFill/>
          <a:ln w="9525">
            <a:noFill/>
            <a:miter/>
          </a:ln>
          <a:effectLst>
            <a:outerShdw sx="999" sy="999" algn="ctr" rotWithShape="0">
              <a:srgbClr val="000000"/>
            </a:outerShdw>
          </a:effectLst>
        </p:spPr>
        <p:txBody>
          <a:bodyPr wrap="square" anchor="t">
            <a:spAutoFit/>
          </a:bodyPr>
          <a:p>
            <a:pPr lvl="0" algn="l">
              <a:lnSpc>
                <a:spcPct val="120000"/>
              </a:lnSpc>
            </a:pPr>
            <a:r>
              <a:rPr lang="zh-CN" altLang="en-US" sz="1400" dirty="0">
                <a:solidFill>
                  <a:schemeClr val="tx1"/>
                </a:solidFill>
                <a:latin typeface="微软雅黑 Light" panose="020B0502040204020203" pitchFamily="34" charset="-122"/>
                <a:ea typeface="微软雅黑 Light" panose="020B0502040204020203" pitchFamily="34" charset="-122"/>
                <a:sym typeface="宋体" panose="02010600030101010101" pitchFamily="2" charset="-122"/>
              </a:rPr>
              <a:t>在邻接结点表中，前一个节点已被访问而后一个结点未被访问，我们称前一个为</a:t>
            </a:r>
            <a:r>
              <a:rPr lang="en-US" altLang="zh-CN" sz="1400" dirty="0">
                <a:solidFill>
                  <a:schemeClr val="tx1"/>
                </a:solidFill>
                <a:latin typeface="微软雅黑 Light" panose="020B0502040204020203" pitchFamily="34" charset="-122"/>
                <a:ea typeface="微软雅黑 Light" panose="020B0502040204020203" pitchFamily="34" charset="-122"/>
                <a:sym typeface="宋体" panose="02010600030101010101" pitchFamily="2" charset="-122"/>
              </a:rPr>
              <a:t>p</a:t>
            </a:r>
            <a:r>
              <a:rPr lang="zh-CN" altLang="en-US" sz="1400" dirty="0">
                <a:solidFill>
                  <a:schemeClr val="tx1"/>
                </a:solidFill>
                <a:latin typeface="微软雅黑 Light" panose="020B0502040204020203" pitchFamily="34" charset="-122"/>
                <a:ea typeface="微软雅黑 Light" panose="020B0502040204020203" pitchFamily="34" charset="-122"/>
                <a:sym typeface="宋体" panose="02010600030101010101" pitchFamily="2" charset="-122"/>
              </a:rPr>
              <a:t>结点，那么我们为每个结点新增一个</a:t>
            </a:r>
            <a:r>
              <a:rPr lang="en-US" altLang="zh-CN" sz="1400" dirty="0">
                <a:solidFill>
                  <a:schemeClr val="tx1"/>
                </a:solidFill>
                <a:latin typeface="微软雅黑 Light" panose="020B0502040204020203" pitchFamily="34" charset="-122"/>
                <a:ea typeface="微软雅黑 Light" panose="020B0502040204020203" pitchFamily="34" charset="-122"/>
                <a:sym typeface="宋体" panose="02010600030101010101" pitchFamily="2" charset="-122"/>
              </a:rPr>
              <a:t>pointer</a:t>
            </a:r>
            <a:r>
              <a:rPr lang="zh-CN" altLang="en-US" sz="1400" dirty="0">
                <a:solidFill>
                  <a:schemeClr val="tx1"/>
                </a:solidFill>
                <a:latin typeface="微软雅黑 Light" panose="020B0502040204020203" pitchFamily="34" charset="-122"/>
                <a:ea typeface="微软雅黑 Light" panose="020B0502040204020203" pitchFamily="34" charset="-122"/>
                <a:sym typeface="宋体" panose="02010600030101010101" pitchFamily="2" charset="-122"/>
              </a:rPr>
              <a:t>属性指向</a:t>
            </a:r>
            <a:r>
              <a:rPr lang="zh-CN" altLang="en-US" sz="1400" dirty="0">
                <a:latin typeface="微软雅黑 Light" panose="020B0502040204020203" pitchFamily="34" charset="-122"/>
                <a:ea typeface="微软雅黑 Light" panose="020B0502040204020203" pitchFamily="34" charset="-122"/>
                <a:sym typeface="宋体" panose="02010600030101010101" pitchFamily="2" charset="-122"/>
              </a:rPr>
              <a:t>邻接结点表中</a:t>
            </a:r>
            <a:r>
              <a:rPr lang="zh-CN" altLang="en-US" sz="1400" dirty="0">
                <a:solidFill>
                  <a:schemeClr val="tx1"/>
                </a:solidFill>
                <a:latin typeface="微软雅黑 Light" panose="020B0502040204020203" pitchFamily="34" charset="-122"/>
                <a:ea typeface="微软雅黑 Light" panose="020B0502040204020203" pitchFamily="34" charset="-122"/>
                <a:sym typeface="宋体" panose="02010600030101010101" pitchFamily="2" charset="-122"/>
              </a:rPr>
              <a:t>第一个</a:t>
            </a:r>
            <a:r>
              <a:rPr lang="en-US" altLang="zh-CN" sz="1400" dirty="0">
                <a:solidFill>
                  <a:schemeClr val="tx1"/>
                </a:solidFill>
                <a:latin typeface="微软雅黑 Light" panose="020B0502040204020203" pitchFamily="34" charset="-122"/>
                <a:ea typeface="微软雅黑 Light" panose="020B0502040204020203" pitchFamily="34" charset="-122"/>
                <a:sym typeface="宋体" panose="02010600030101010101" pitchFamily="2" charset="-122"/>
              </a:rPr>
              <a:t>p</a:t>
            </a:r>
            <a:r>
              <a:rPr lang="zh-CN" altLang="en-US" sz="1400" dirty="0">
                <a:solidFill>
                  <a:schemeClr val="tx1"/>
                </a:solidFill>
                <a:latin typeface="微软雅黑 Light" panose="020B0502040204020203" pitchFamily="34" charset="-122"/>
                <a:ea typeface="微软雅黑 Light" panose="020B0502040204020203" pitchFamily="34" charset="-122"/>
                <a:sym typeface="宋体" panose="02010600030101010101" pitchFamily="2" charset="-122"/>
              </a:rPr>
              <a:t>结点，下次从</a:t>
            </a:r>
            <a:r>
              <a:rPr lang="en-US" altLang="zh-CN" sz="1400" dirty="0">
                <a:solidFill>
                  <a:schemeClr val="tx1"/>
                </a:solidFill>
                <a:latin typeface="微软雅黑 Light" panose="020B0502040204020203" pitchFamily="34" charset="-122"/>
                <a:ea typeface="微软雅黑 Light" panose="020B0502040204020203" pitchFamily="34" charset="-122"/>
                <a:sym typeface="宋体" panose="02010600030101010101" pitchFamily="2" charset="-122"/>
              </a:rPr>
              <a:t>pointer</a:t>
            </a:r>
            <a:r>
              <a:rPr lang="zh-CN" altLang="en-US" sz="1400" dirty="0">
                <a:solidFill>
                  <a:schemeClr val="tx1"/>
                </a:solidFill>
                <a:latin typeface="微软雅黑 Light" panose="020B0502040204020203" pitchFamily="34" charset="-122"/>
                <a:ea typeface="微软雅黑 Light" panose="020B0502040204020203" pitchFamily="34" charset="-122"/>
                <a:sym typeface="宋体" panose="02010600030101010101" pitchFamily="2" charset="-122"/>
              </a:rPr>
              <a:t>处开始寻找未被访问的结点，这样有利于不再重复遍历一定已经访问过的结点以节省时间，适用于平均每个结点的邻接点较多的情况，提供宏定义开关。</a:t>
            </a:r>
            <a:endParaRPr lang="zh-CN" altLang="en-US" sz="1400" dirty="0">
              <a:solidFill>
                <a:schemeClr val="tx1"/>
              </a:solidFill>
              <a:latin typeface="微软雅黑 Light" panose="020B0502040204020203" pitchFamily="34" charset="-122"/>
              <a:ea typeface="微软雅黑 Light" panose="020B0502040204020203" pitchFamily="34" charset="-122"/>
              <a:sym typeface="宋体" panose="02010600030101010101" pitchFamily="2" charset="-122"/>
            </a:endParaRPr>
          </a:p>
        </p:txBody>
      </p:sp>
      <p:sp>
        <p:nvSpPr>
          <p:cNvPr id="4" name="文本框 3"/>
          <p:cNvSpPr txBox="1"/>
          <p:nvPr/>
        </p:nvSpPr>
        <p:spPr>
          <a:xfrm>
            <a:off x="521335" y="1087755"/>
            <a:ext cx="3068955" cy="2933700"/>
          </a:xfrm>
          <a:prstGeom prst="rect">
            <a:avLst/>
          </a:prstGeom>
          <a:noFill/>
          <a:ln w="9525">
            <a:noFill/>
            <a:miter/>
          </a:ln>
          <a:effectLst>
            <a:outerShdw sx="999" sy="999" algn="ctr" rotWithShape="0">
              <a:srgbClr val="000000"/>
            </a:outerShdw>
          </a:effectLst>
        </p:spPr>
        <p:txBody>
          <a:bodyPr wrap="square" anchor="t">
            <a:spAutoFit/>
          </a:bodyPr>
          <a:p>
            <a:pPr lvl="0" algn="l">
              <a:lnSpc>
                <a:spcPct val="120000"/>
              </a:lnSpc>
            </a:pPr>
            <a:r>
              <a:rPr lang="zh-CN" sz="1400" dirty="0">
                <a:solidFill>
                  <a:schemeClr val="bg1"/>
                </a:solidFill>
                <a:latin typeface="微软雅黑 Light" panose="020B0502040204020203" pitchFamily="34" charset="-122"/>
                <a:ea typeface="微软雅黑 Light" panose="020B0502040204020203" pitchFamily="34" charset="-122"/>
                <a:sym typeface="宋体" panose="02010600030101010101" pitchFamily="2" charset="-122"/>
              </a:rPr>
              <a:t>同时，我们再结合</a:t>
            </a:r>
            <a:r>
              <a:rPr lang="en-US" altLang="zh-CN" sz="1400" dirty="0">
                <a:solidFill>
                  <a:schemeClr val="bg1"/>
                </a:solidFill>
                <a:latin typeface="微软雅黑 Light" panose="020B0502040204020203" pitchFamily="34" charset="-122"/>
                <a:ea typeface="微软雅黑 Light" panose="020B0502040204020203" pitchFamily="34" charset="-122"/>
                <a:sym typeface="宋体" panose="02010600030101010101" pitchFamily="2" charset="-122"/>
              </a:rPr>
              <a:t>openmp</a:t>
            </a:r>
            <a:r>
              <a:rPr lang="zh-CN" altLang="en-US" sz="1400" dirty="0">
                <a:solidFill>
                  <a:schemeClr val="bg1"/>
                </a:solidFill>
                <a:latin typeface="微软雅黑 Light" panose="020B0502040204020203" pitchFamily="34" charset="-122"/>
                <a:ea typeface="微软雅黑 Light" panose="020B0502040204020203" pitchFamily="34" charset="-122"/>
                <a:sym typeface="宋体" panose="02010600030101010101" pitchFamily="2" charset="-122"/>
              </a:rPr>
              <a:t>多线程技术，设线程数为</a:t>
            </a:r>
            <a:r>
              <a:rPr lang="en-US" altLang="zh-CN" sz="1400" dirty="0">
                <a:solidFill>
                  <a:schemeClr val="bg1"/>
                </a:solidFill>
                <a:latin typeface="微软雅黑 Light" panose="020B0502040204020203" pitchFamily="34" charset="-122"/>
                <a:ea typeface="微软雅黑 Light" panose="020B0502040204020203" pitchFamily="34" charset="-122"/>
                <a:sym typeface="宋体" panose="02010600030101010101" pitchFamily="2" charset="-122"/>
              </a:rPr>
              <a:t>4</a:t>
            </a:r>
            <a:r>
              <a:rPr lang="zh-CN" altLang="en-US" sz="1400" dirty="0">
                <a:solidFill>
                  <a:schemeClr val="bg1"/>
                </a:solidFill>
                <a:latin typeface="微软雅黑 Light" panose="020B0502040204020203" pitchFamily="34" charset="-122"/>
                <a:ea typeface="微软雅黑 Light" panose="020B0502040204020203" pitchFamily="34" charset="-122"/>
                <a:sym typeface="宋体" panose="02010600030101010101" pitchFamily="2" charset="-122"/>
              </a:rPr>
              <a:t>，在目前结点的邻接结点表中每次往后遍历</a:t>
            </a:r>
            <a:r>
              <a:rPr lang="en-US" altLang="zh-CN" sz="1400" dirty="0">
                <a:solidFill>
                  <a:schemeClr val="bg1"/>
                </a:solidFill>
                <a:latin typeface="微软雅黑 Light" panose="020B0502040204020203" pitchFamily="34" charset="-122"/>
                <a:ea typeface="微软雅黑 Light" panose="020B0502040204020203" pitchFamily="34" charset="-122"/>
                <a:sym typeface="宋体" panose="02010600030101010101" pitchFamily="2" charset="-122"/>
              </a:rPr>
              <a:t>4</a:t>
            </a:r>
            <a:r>
              <a:rPr lang="zh-CN" altLang="en-US" sz="1400" dirty="0">
                <a:solidFill>
                  <a:schemeClr val="bg1"/>
                </a:solidFill>
                <a:latin typeface="微软雅黑 Light" panose="020B0502040204020203" pitchFamily="34" charset="-122"/>
                <a:ea typeface="微软雅黑 Light" panose="020B0502040204020203" pitchFamily="34" charset="-122"/>
                <a:sym typeface="宋体" panose="02010600030101010101" pitchFamily="2" charset="-122"/>
              </a:rPr>
              <a:t>个结点而不是</a:t>
            </a:r>
            <a:r>
              <a:rPr lang="en-US" altLang="zh-CN" sz="1400" dirty="0">
                <a:solidFill>
                  <a:schemeClr val="bg1"/>
                </a:solidFill>
                <a:latin typeface="微软雅黑 Light" panose="020B0502040204020203" pitchFamily="34" charset="-122"/>
                <a:ea typeface="微软雅黑 Light" panose="020B0502040204020203" pitchFamily="34" charset="-122"/>
                <a:sym typeface="宋体" panose="02010600030101010101" pitchFamily="2" charset="-122"/>
              </a:rPr>
              <a:t>1</a:t>
            </a:r>
            <a:r>
              <a:rPr lang="zh-CN" altLang="en-US" sz="1400" dirty="0">
                <a:solidFill>
                  <a:schemeClr val="bg1"/>
                </a:solidFill>
                <a:latin typeface="微软雅黑 Light" panose="020B0502040204020203" pitchFamily="34" charset="-122"/>
                <a:ea typeface="微软雅黑 Light" panose="020B0502040204020203" pitchFamily="34" charset="-122"/>
                <a:sym typeface="宋体" panose="02010600030101010101" pitchFamily="2" charset="-122"/>
              </a:rPr>
              <a:t>个，一旦有线程遍历到一个未访问的结点，则快速结束遍历，那个结点就是</a:t>
            </a:r>
            <a:r>
              <a:rPr lang="en-US" altLang="zh-CN" sz="1400" dirty="0">
                <a:solidFill>
                  <a:schemeClr val="bg1"/>
                </a:solidFill>
                <a:latin typeface="微软雅黑 Light" panose="020B0502040204020203" pitchFamily="34" charset="-122"/>
                <a:ea typeface="微软雅黑 Light" panose="020B0502040204020203" pitchFamily="34" charset="-122"/>
                <a:sym typeface="宋体" panose="02010600030101010101" pitchFamily="2" charset="-122"/>
              </a:rPr>
              <a:t>DFSG</a:t>
            </a:r>
            <a:r>
              <a:rPr lang="zh-CN" altLang="en-US" sz="1400" dirty="0">
                <a:solidFill>
                  <a:schemeClr val="bg1"/>
                </a:solidFill>
                <a:latin typeface="微软雅黑 Light" panose="020B0502040204020203" pitchFamily="34" charset="-122"/>
                <a:ea typeface="微软雅黑 Light" panose="020B0502040204020203" pitchFamily="34" charset="-122"/>
                <a:sym typeface="宋体" panose="02010600030101010101" pitchFamily="2" charset="-122"/>
              </a:rPr>
              <a:t>需要的下一个结点。如果同一时间不止一个线程遍历到未访问的结点，则选取靠前的线程的结点，因为我们能够确保靠前的线程遍历靠前的结点，适用于平均每个结点的邻接点多的情况，提供宏定义开关。</a:t>
            </a:r>
            <a:endParaRPr lang="zh-CN" altLang="en-US" sz="1400" dirty="0">
              <a:solidFill>
                <a:schemeClr val="bg1"/>
              </a:solidFill>
              <a:latin typeface="微软雅黑 Light" panose="020B0502040204020203" pitchFamily="34" charset="-122"/>
              <a:ea typeface="微软雅黑 Light" panose="020B0502040204020203" pitchFamily="34" charset="-122"/>
              <a:sym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文本框 20"/>
          <p:cNvSpPr txBox="1"/>
          <p:nvPr/>
        </p:nvSpPr>
        <p:spPr>
          <a:xfrm>
            <a:off x="359410" y="190500"/>
            <a:ext cx="4523105" cy="460375"/>
          </a:xfrm>
          <a:prstGeom prst="rect">
            <a:avLst/>
          </a:prstGeom>
          <a:noFill/>
        </p:spPr>
        <p:txBody>
          <a:bodyPr wrap="square" lIns="0" rtlCol="0">
            <a:spAutoFit/>
          </a:bodyPr>
          <a:lstStyle>
            <a:defPPr>
              <a:defRPr lang="zh-CN"/>
            </a:defPPr>
            <a:lvl1pPr marL="342900" marR="0" lvl="0" indent="-342900" algn="dist" fontAlgn="auto">
              <a:lnSpc>
                <a:spcPct val="100000"/>
              </a:lnSpc>
              <a:spcBef>
                <a:spcPts val="0"/>
              </a:spcBef>
              <a:spcAft>
                <a:spcPts val="0"/>
              </a:spcAft>
              <a:buClrTx/>
              <a:buSzTx/>
              <a:buFont typeface="Arial" panose="020B0604020202020204" pitchFamily="34" charset="0"/>
              <a:buChar char="•"/>
              <a:defRPr kumimoji="0" sz="2400" b="0" i="0" u="none" strike="noStrike" cap="none" spc="0" normalizeH="0" baseline="0">
                <a:ln>
                  <a:noFill/>
                </a:ln>
                <a:solidFill>
                  <a:schemeClr val="bg1"/>
                </a:solidFill>
                <a:effectLst/>
                <a:uLnTx/>
                <a:uFillTx/>
                <a:latin typeface="微软雅黑 Light" panose="020B0502040204020203" pitchFamily="34" charset="-122"/>
                <a:ea typeface="微软雅黑 Light" panose="020B0502040204020203" pitchFamily="34" charset="-122"/>
              </a:defRPr>
            </a:lvl1pPr>
          </a:lstStyle>
          <a:p>
            <a:r>
              <a:rPr lang="zh-CN" altLang="en-US" dirty="0">
                <a:sym typeface="宋体" panose="02010600030101010101" pitchFamily="2" charset="-122"/>
              </a:rPr>
              <a:t>整理文件结构撰写脚本文件</a:t>
            </a:r>
            <a:endParaRPr lang="zh-CN" altLang="en-US" dirty="0"/>
          </a:p>
        </p:txBody>
      </p:sp>
      <p:sp>
        <p:nvSpPr>
          <p:cNvPr id="23" name="矩形 22"/>
          <p:cNvSpPr/>
          <p:nvPr/>
        </p:nvSpPr>
        <p:spPr>
          <a:xfrm>
            <a:off x="590550" y="1308100"/>
            <a:ext cx="2082800" cy="3111500"/>
          </a:xfrm>
          <a:prstGeom prst="rect">
            <a:avLst/>
          </a:prstGeom>
          <a:blipFill dpi="0" rotWithShape="1">
            <a:blip r:embed="rId1" cstate="print"/>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bg1"/>
              </a:solidFill>
            </a:endParaRPr>
          </a:p>
        </p:txBody>
      </p:sp>
      <p:sp>
        <p:nvSpPr>
          <p:cNvPr id="24" name="矩形 23"/>
          <p:cNvSpPr/>
          <p:nvPr/>
        </p:nvSpPr>
        <p:spPr>
          <a:xfrm>
            <a:off x="565150" y="4533900"/>
            <a:ext cx="2082800" cy="1651000"/>
          </a:xfrm>
          <a:prstGeom prst="rect">
            <a:avLst/>
          </a:prstGeom>
          <a:solidFill>
            <a:srgbClr val="EC95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25" name="矩形 24"/>
          <p:cNvSpPr/>
          <p:nvPr/>
        </p:nvSpPr>
        <p:spPr>
          <a:xfrm>
            <a:off x="2800350" y="3073400"/>
            <a:ext cx="2082800" cy="3111500"/>
          </a:xfrm>
          <a:prstGeom prst="rect">
            <a:avLst/>
          </a:prstGeom>
          <a:blipFill dpi="0" rotWithShape="1">
            <a:blip r:embed="rId2" cstate="print"/>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bg1"/>
              </a:solidFill>
            </a:endParaRPr>
          </a:p>
        </p:txBody>
      </p:sp>
      <p:sp>
        <p:nvSpPr>
          <p:cNvPr id="26" name="矩形 25"/>
          <p:cNvSpPr/>
          <p:nvPr/>
        </p:nvSpPr>
        <p:spPr>
          <a:xfrm>
            <a:off x="2800350" y="1308100"/>
            <a:ext cx="2082800" cy="1651000"/>
          </a:xfrm>
          <a:prstGeom prst="rect">
            <a:avLst/>
          </a:prstGeom>
          <a:solidFill>
            <a:srgbClr val="92AC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2" name="椭圆 1"/>
          <p:cNvSpPr/>
          <p:nvPr/>
        </p:nvSpPr>
        <p:spPr>
          <a:xfrm>
            <a:off x="5775960" y="1199515"/>
            <a:ext cx="594360" cy="594360"/>
          </a:xfrm>
          <a:prstGeom prst="ellipse">
            <a:avLst/>
          </a:prstGeom>
          <a:solidFill>
            <a:srgbClr val="FEE1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3" name="椭圆 2"/>
          <p:cNvSpPr/>
          <p:nvPr/>
        </p:nvSpPr>
        <p:spPr>
          <a:xfrm>
            <a:off x="5775960" y="2592070"/>
            <a:ext cx="594360" cy="594360"/>
          </a:xfrm>
          <a:prstGeom prst="ellipse">
            <a:avLst/>
          </a:prstGeom>
          <a:solidFill>
            <a:srgbClr val="EC95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4" name="椭圆 3"/>
          <p:cNvSpPr/>
          <p:nvPr/>
        </p:nvSpPr>
        <p:spPr>
          <a:xfrm>
            <a:off x="5775960" y="3984625"/>
            <a:ext cx="594360" cy="594360"/>
          </a:xfrm>
          <a:prstGeom prst="ellipse">
            <a:avLst/>
          </a:prstGeom>
          <a:solidFill>
            <a:srgbClr val="FEE1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 name="椭圆 4"/>
          <p:cNvSpPr/>
          <p:nvPr/>
        </p:nvSpPr>
        <p:spPr>
          <a:xfrm>
            <a:off x="5775960" y="5377180"/>
            <a:ext cx="594360" cy="594360"/>
          </a:xfrm>
          <a:prstGeom prst="ellipse">
            <a:avLst/>
          </a:prstGeom>
          <a:solidFill>
            <a:srgbClr val="92AC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6" name="文本框 22"/>
          <p:cNvSpPr txBox="1"/>
          <p:nvPr/>
        </p:nvSpPr>
        <p:spPr>
          <a:xfrm flipH="1">
            <a:off x="6618604" y="1315720"/>
            <a:ext cx="5090795" cy="349250"/>
          </a:xfrm>
          <a:prstGeom prst="rect">
            <a:avLst/>
          </a:prstGeom>
          <a:noFill/>
          <a:ln w="9525">
            <a:noFill/>
            <a:miter/>
          </a:ln>
          <a:effectLst>
            <a:outerShdw sx="999" sy="999" algn="ctr" rotWithShape="0">
              <a:srgbClr val="000000"/>
            </a:outerShdw>
          </a:effectLst>
        </p:spPr>
        <p:txBody>
          <a:bodyPr wrap="square" anchor="t">
            <a:spAutoFit/>
          </a:bodyPr>
          <a:lstStyle/>
          <a:p>
            <a:pPr algn="just">
              <a:lnSpc>
                <a:spcPct val="120000"/>
              </a:lnSpc>
            </a:pPr>
            <a:r>
              <a:rPr lang="zh-CN" altLang="en-US" sz="1400" dirty="0">
                <a:solidFill>
                  <a:schemeClr val="bg1"/>
                </a:solidFill>
                <a:latin typeface="微软雅黑 Light" panose="020B0502040204020203" pitchFamily="34" charset="-122"/>
                <a:ea typeface="微软雅黑 Light" panose="020B0502040204020203" pitchFamily="34" charset="-122"/>
                <a:sym typeface="宋体" panose="02010600030101010101" pitchFamily="2" charset="-122"/>
              </a:rPr>
              <a:t>从前面的队员手里收集程序和数据并有结构性地整理（附录一）</a:t>
            </a:r>
            <a:endParaRPr lang="zh-CN" altLang="en-US" sz="1400" dirty="0">
              <a:solidFill>
                <a:schemeClr val="bg1"/>
              </a:solidFill>
              <a:latin typeface="微软雅黑 Light" panose="020B0502040204020203" pitchFamily="34" charset="-122"/>
              <a:ea typeface="微软雅黑 Light" panose="020B0502040204020203" pitchFamily="34" charset="-122"/>
              <a:sym typeface="宋体" panose="02010600030101010101" pitchFamily="2" charset="-122"/>
            </a:endParaRPr>
          </a:p>
        </p:txBody>
      </p:sp>
      <p:sp>
        <p:nvSpPr>
          <p:cNvPr id="8" name="checked_158820"/>
          <p:cNvSpPr>
            <a:spLocks noChangeAspect="1"/>
          </p:cNvSpPr>
          <p:nvPr/>
        </p:nvSpPr>
        <p:spPr bwMode="auto">
          <a:xfrm>
            <a:off x="5935285" y="1281112"/>
            <a:ext cx="253485" cy="419735"/>
          </a:xfrm>
          <a:custGeom>
            <a:avLst/>
            <a:gdLst>
              <a:gd name="T0" fmla="*/ 3125 w 3333"/>
              <a:gd name="T1" fmla="*/ 5178 h 5527"/>
              <a:gd name="T2" fmla="*/ 2925 w 3333"/>
              <a:gd name="T3" fmla="*/ 586 h 5527"/>
              <a:gd name="T4" fmla="*/ 2810 w 3333"/>
              <a:gd name="T5" fmla="*/ 173 h 5527"/>
              <a:gd name="T6" fmla="*/ 662 w 3333"/>
              <a:gd name="T7" fmla="*/ 0 h 5527"/>
              <a:gd name="T8" fmla="*/ 489 w 3333"/>
              <a:gd name="T9" fmla="*/ 586 h 5527"/>
              <a:gd name="T10" fmla="*/ 174 w 3333"/>
              <a:gd name="T11" fmla="*/ 786 h 5527"/>
              <a:gd name="T12" fmla="*/ 133 w 3333"/>
              <a:gd name="T13" fmla="*/ 5208 h 5527"/>
              <a:gd name="T14" fmla="*/ 0 w 3333"/>
              <a:gd name="T15" fmla="*/ 5393 h 5527"/>
              <a:gd name="T16" fmla="*/ 3200 w 3333"/>
              <a:gd name="T17" fmla="*/ 5527 h 5527"/>
              <a:gd name="T18" fmla="*/ 3333 w 3333"/>
              <a:gd name="T19" fmla="*/ 5341 h 5527"/>
              <a:gd name="T20" fmla="*/ 926 w 3333"/>
              <a:gd name="T21" fmla="*/ 354 h 5527"/>
              <a:gd name="T22" fmla="*/ 2306 w 3333"/>
              <a:gd name="T23" fmla="*/ 288 h 5527"/>
              <a:gd name="T24" fmla="*/ 2373 w 3333"/>
              <a:gd name="T25" fmla="*/ 376 h 5527"/>
              <a:gd name="T26" fmla="*/ 993 w 3333"/>
              <a:gd name="T27" fmla="*/ 443 h 5527"/>
              <a:gd name="T28" fmla="*/ 926 w 3333"/>
              <a:gd name="T29" fmla="*/ 354 h 5527"/>
              <a:gd name="T30" fmla="*/ 1284 w 3333"/>
              <a:gd name="T31" fmla="*/ 5213 h 5527"/>
              <a:gd name="T32" fmla="*/ 753 w 3333"/>
              <a:gd name="T33" fmla="*/ 5107 h 5527"/>
              <a:gd name="T34" fmla="*/ 859 w 3333"/>
              <a:gd name="T35" fmla="*/ 4296 h 5527"/>
              <a:gd name="T36" fmla="*/ 1391 w 3333"/>
              <a:gd name="T37" fmla="*/ 4403 h 5527"/>
              <a:gd name="T38" fmla="*/ 2546 w 3333"/>
              <a:gd name="T39" fmla="*/ 5107 h 5527"/>
              <a:gd name="T40" fmla="*/ 2020 w 3333"/>
              <a:gd name="T41" fmla="*/ 5209 h 5527"/>
              <a:gd name="T42" fmla="*/ 1913 w 3333"/>
              <a:gd name="T43" fmla="*/ 4398 h 5527"/>
              <a:gd name="T44" fmla="*/ 2440 w 3333"/>
              <a:gd name="T45" fmla="*/ 4296 h 5527"/>
              <a:gd name="T46" fmla="*/ 2546 w 3333"/>
              <a:gd name="T47" fmla="*/ 5107 h 5527"/>
              <a:gd name="T48" fmla="*/ 2699 w 3333"/>
              <a:gd name="T49" fmla="*/ 3805 h 5527"/>
              <a:gd name="T50" fmla="*/ 533 w 3333"/>
              <a:gd name="T51" fmla="*/ 3738 h 5527"/>
              <a:gd name="T52" fmla="*/ 599 w 3333"/>
              <a:gd name="T53" fmla="*/ 3565 h 5527"/>
              <a:gd name="T54" fmla="*/ 2766 w 3333"/>
              <a:gd name="T55" fmla="*/ 3631 h 5527"/>
              <a:gd name="T56" fmla="*/ 2766 w 3333"/>
              <a:gd name="T57" fmla="*/ 3204 h 5527"/>
              <a:gd name="T58" fmla="*/ 599 w 3333"/>
              <a:gd name="T59" fmla="*/ 3270 h 5527"/>
              <a:gd name="T60" fmla="*/ 533 w 3333"/>
              <a:gd name="T61" fmla="*/ 3097 h 5527"/>
              <a:gd name="T62" fmla="*/ 2699 w 3333"/>
              <a:gd name="T63" fmla="*/ 3030 h 5527"/>
              <a:gd name="T64" fmla="*/ 2766 w 3333"/>
              <a:gd name="T65" fmla="*/ 3204 h 5527"/>
              <a:gd name="T66" fmla="*/ 2699 w 3333"/>
              <a:gd name="T67" fmla="*/ 2736 h 5527"/>
              <a:gd name="T68" fmla="*/ 533 w 3333"/>
              <a:gd name="T69" fmla="*/ 2669 h 5527"/>
              <a:gd name="T70" fmla="*/ 599 w 3333"/>
              <a:gd name="T71" fmla="*/ 2496 h 5527"/>
              <a:gd name="T72" fmla="*/ 2766 w 3333"/>
              <a:gd name="T73" fmla="*/ 2562 h 5527"/>
              <a:gd name="T74" fmla="*/ 2766 w 3333"/>
              <a:gd name="T75" fmla="*/ 2134 h 5527"/>
              <a:gd name="T76" fmla="*/ 599 w 3333"/>
              <a:gd name="T77" fmla="*/ 2201 h 5527"/>
              <a:gd name="T78" fmla="*/ 533 w 3333"/>
              <a:gd name="T79" fmla="*/ 2028 h 5527"/>
              <a:gd name="T80" fmla="*/ 2699 w 3333"/>
              <a:gd name="T81" fmla="*/ 1961 h 5527"/>
              <a:gd name="T82" fmla="*/ 2766 w 3333"/>
              <a:gd name="T83" fmla="*/ 2134 h 5527"/>
              <a:gd name="T84" fmla="*/ 2699 w 3333"/>
              <a:gd name="T85" fmla="*/ 1667 h 5527"/>
              <a:gd name="T86" fmla="*/ 533 w 3333"/>
              <a:gd name="T87" fmla="*/ 1600 h 5527"/>
              <a:gd name="T88" fmla="*/ 599 w 3333"/>
              <a:gd name="T89" fmla="*/ 1427 h 5527"/>
              <a:gd name="T90" fmla="*/ 2766 w 3333"/>
              <a:gd name="T91" fmla="*/ 1493 h 5527"/>
              <a:gd name="T92" fmla="*/ 2766 w 3333"/>
              <a:gd name="T93" fmla="*/ 1065 h 5527"/>
              <a:gd name="T94" fmla="*/ 599 w 3333"/>
              <a:gd name="T95" fmla="*/ 1132 h 5527"/>
              <a:gd name="T96" fmla="*/ 533 w 3333"/>
              <a:gd name="T97" fmla="*/ 959 h 5527"/>
              <a:gd name="T98" fmla="*/ 2699 w 3333"/>
              <a:gd name="T99" fmla="*/ 892 h 5527"/>
              <a:gd name="T100" fmla="*/ 2766 w 3333"/>
              <a:gd name="T101" fmla="*/ 1065 h 55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33" h="5527">
                <a:moveTo>
                  <a:pt x="3200" y="5208"/>
                </a:moveTo>
                <a:cubicBezTo>
                  <a:pt x="3200" y="5208"/>
                  <a:pt x="3125" y="5215"/>
                  <a:pt x="3125" y="5178"/>
                </a:cubicBezTo>
                <a:lnTo>
                  <a:pt x="3125" y="786"/>
                </a:lnTo>
                <a:cubicBezTo>
                  <a:pt x="3125" y="676"/>
                  <a:pt x="3035" y="586"/>
                  <a:pt x="2925" y="586"/>
                </a:cubicBezTo>
                <a:lnTo>
                  <a:pt x="2810" y="586"/>
                </a:lnTo>
                <a:lnTo>
                  <a:pt x="2810" y="173"/>
                </a:lnTo>
                <a:cubicBezTo>
                  <a:pt x="2810" y="78"/>
                  <a:pt x="2733" y="0"/>
                  <a:pt x="2637" y="0"/>
                </a:cubicBezTo>
                <a:lnTo>
                  <a:pt x="662" y="0"/>
                </a:lnTo>
                <a:cubicBezTo>
                  <a:pt x="566" y="0"/>
                  <a:pt x="489" y="78"/>
                  <a:pt x="489" y="173"/>
                </a:cubicBezTo>
                <a:lnTo>
                  <a:pt x="489" y="586"/>
                </a:lnTo>
                <a:lnTo>
                  <a:pt x="374" y="586"/>
                </a:lnTo>
                <a:cubicBezTo>
                  <a:pt x="264" y="586"/>
                  <a:pt x="174" y="676"/>
                  <a:pt x="174" y="786"/>
                </a:cubicBezTo>
                <a:lnTo>
                  <a:pt x="174" y="5178"/>
                </a:lnTo>
                <a:cubicBezTo>
                  <a:pt x="174" y="5210"/>
                  <a:pt x="133" y="5208"/>
                  <a:pt x="133" y="5208"/>
                </a:cubicBezTo>
                <a:cubicBezTo>
                  <a:pt x="60" y="5208"/>
                  <a:pt x="0" y="5267"/>
                  <a:pt x="0" y="5341"/>
                </a:cubicBezTo>
                <a:lnTo>
                  <a:pt x="0" y="5393"/>
                </a:lnTo>
                <a:cubicBezTo>
                  <a:pt x="0" y="5467"/>
                  <a:pt x="60" y="5527"/>
                  <a:pt x="133" y="5527"/>
                </a:cubicBezTo>
                <a:lnTo>
                  <a:pt x="3200" y="5527"/>
                </a:lnTo>
                <a:cubicBezTo>
                  <a:pt x="3273" y="5527"/>
                  <a:pt x="3333" y="5467"/>
                  <a:pt x="3333" y="5393"/>
                </a:cubicBezTo>
                <a:lnTo>
                  <a:pt x="3333" y="5341"/>
                </a:lnTo>
                <a:cubicBezTo>
                  <a:pt x="3333" y="5267"/>
                  <a:pt x="3273" y="5208"/>
                  <a:pt x="3200" y="5208"/>
                </a:cubicBezTo>
                <a:close/>
                <a:moveTo>
                  <a:pt x="926" y="354"/>
                </a:moveTo>
                <a:cubicBezTo>
                  <a:pt x="926" y="318"/>
                  <a:pt x="956" y="288"/>
                  <a:pt x="993" y="288"/>
                </a:cubicBezTo>
                <a:lnTo>
                  <a:pt x="2306" y="288"/>
                </a:lnTo>
                <a:cubicBezTo>
                  <a:pt x="2343" y="288"/>
                  <a:pt x="2373" y="318"/>
                  <a:pt x="2373" y="354"/>
                </a:cubicBezTo>
                <a:lnTo>
                  <a:pt x="2373" y="376"/>
                </a:lnTo>
                <a:cubicBezTo>
                  <a:pt x="2373" y="413"/>
                  <a:pt x="2343" y="443"/>
                  <a:pt x="2306" y="443"/>
                </a:cubicBezTo>
                <a:lnTo>
                  <a:pt x="993" y="443"/>
                </a:lnTo>
                <a:cubicBezTo>
                  <a:pt x="956" y="443"/>
                  <a:pt x="926" y="413"/>
                  <a:pt x="926" y="376"/>
                </a:cubicBezTo>
                <a:lnTo>
                  <a:pt x="926" y="354"/>
                </a:lnTo>
                <a:close/>
                <a:moveTo>
                  <a:pt x="1391" y="5107"/>
                </a:moveTo>
                <a:cubicBezTo>
                  <a:pt x="1391" y="5165"/>
                  <a:pt x="1343" y="5213"/>
                  <a:pt x="1284" y="5213"/>
                </a:cubicBezTo>
                <a:lnTo>
                  <a:pt x="859" y="5213"/>
                </a:lnTo>
                <a:cubicBezTo>
                  <a:pt x="801" y="5213"/>
                  <a:pt x="753" y="5165"/>
                  <a:pt x="753" y="5107"/>
                </a:cubicBezTo>
                <a:lnTo>
                  <a:pt x="753" y="4403"/>
                </a:lnTo>
                <a:cubicBezTo>
                  <a:pt x="753" y="4344"/>
                  <a:pt x="801" y="4296"/>
                  <a:pt x="859" y="4296"/>
                </a:cubicBezTo>
                <a:lnTo>
                  <a:pt x="1284" y="4296"/>
                </a:lnTo>
                <a:cubicBezTo>
                  <a:pt x="1343" y="4296"/>
                  <a:pt x="1391" y="4344"/>
                  <a:pt x="1391" y="4403"/>
                </a:cubicBezTo>
                <a:lnTo>
                  <a:pt x="1391" y="5107"/>
                </a:lnTo>
                <a:close/>
                <a:moveTo>
                  <a:pt x="2546" y="5107"/>
                </a:moveTo>
                <a:cubicBezTo>
                  <a:pt x="2546" y="5165"/>
                  <a:pt x="2498" y="5213"/>
                  <a:pt x="2440" y="5212"/>
                </a:cubicBezTo>
                <a:lnTo>
                  <a:pt x="2020" y="5209"/>
                </a:lnTo>
                <a:cubicBezTo>
                  <a:pt x="1961" y="5209"/>
                  <a:pt x="1913" y="5160"/>
                  <a:pt x="1913" y="5101"/>
                </a:cubicBezTo>
                <a:lnTo>
                  <a:pt x="1913" y="4398"/>
                </a:lnTo>
                <a:cubicBezTo>
                  <a:pt x="1913" y="4339"/>
                  <a:pt x="1961" y="4292"/>
                  <a:pt x="2020" y="4292"/>
                </a:cubicBezTo>
                <a:lnTo>
                  <a:pt x="2440" y="4296"/>
                </a:lnTo>
                <a:cubicBezTo>
                  <a:pt x="2498" y="4296"/>
                  <a:pt x="2546" y="4344"/>
                  <a:pt x="2546" y="4403"/>
                </a:cubicBezTo>
                <a:lnTo>
                  <a:pt x="2546" y="5107"/>
                </a:lnTo>
                <a:close/>
                <a:moveTo>
                  <a:pt x="2766" y="3738"/>
                </a:moveTo>
                <a:cubicBezTo>
                  <a:pt x="2766" y="3775"/>
                  <a:pt x="2736" y="3805"/>
                  <a:pt x="2699" y="3805"/>
                </a:cubicBezTo>
                <a:lnTo>
                  <a:pt x="599" y="3805"/>
                </a:lnTo>
                <a:cubicBezTo>
                  <a:pt x="563" y="3805"/>
                  <a:pt x="533" y="3775"/>
                  <a:pt x="533" y="3738"/>
                </a:cubicBezTo>
                <a:lnTo>
                  <a:pt x="533" y="3631"/>
                </a:lnTo>
                <a:cubicBezTo>
                  <a:pt x="533" y="3595"/>
                  <a:pt x="563" y="3565"/>
                  <a:pt x="599" y="3565"/>
                </a:cubicBezTo>
                <a:lnTo>
                  <a:pt x="2699" y="3565"/>
                </a:lnTo>
                <a:cubicBezTo>
                  <a:pt x="2736" y="3565"/>
                  <a:pt x="2766" y="3595"/>
                  <a:pt x="2766" y="3631"/>
                </a:cubicBezTo>
                <a:lnTo>
                  <a:pt x="2766" y="3738"/>
                </a:lnTo>
                <a:close/>
                <a:moveTo>
                  <a:pt x="2766" y="3204"/>
                </a:moveTo>
                <a:cubicBezTo>
                  <a:pt x="2766" y="3240"/>
                  <a:pt x="2736" y="3270"/>
                  <a:pt x="2699" y="3270"/>
                </a:cubicBezTo>
                <a:lnTo>
                  <a:pt x="599" y="3270"/>
                </a:lnTo>
                <a:cubicBezTo>
                  <a:pt x="563" y="3270"/>
                  <a:pt x="533" y="3240"/>
                  <a:pt x="533" y="3204"/>
                </a:cubicBezTo>
                <a:lnTo>
                  <a:pt x="533" y="3097"/>
                </a:lnTo>
                <a:cubicBezTo>
                  <a:pt x="533" y="3060"/>
                  <a:pt x="563" y="3030"/>
                  <a:pt x="599" y="3030"/>
                </a:cubicBezTo>
                <a:lnTo>
                  <a:pt x="2699" y="3030"/>
                </a:lnTo>
                <a:cubicBezTo>
                  <a:pt x="2736" y="3030"/>
                  <a:pt x="2766" y="3060"/>
                  <a:pt x="2766" y="3097"/>
                </a:cubicBezTo>
                <a:lnTo>
                  <a:pt x="2766" y="3204"/>
                </a:lnTo>
                <a:close/>
                <a:moveTo>
                  <a:pt x="2766" y="2669"/>
                </a:moveTo>
                <a:cubicBezTo>
                  <a:pt x="2766" y="2706"/>
                  <a:pt x="2736" y="2736"/>
                  <a:pt x="2699" y="2736"/>
                </a:cubicBezTo>
                <a:lnTo>
                  <a:pt x="599" y="2736"/>
                </a:lnTo>
                <a:cubicBezTo>
                  <a:pt x="563" y="2736"/>
                  <a:pt x="533" y="2706"/>
                  <a:pt x="533" y="2669"/>
                </a:cubicBezTo>
                <a:lnTo>
                  <a:pt x="533" y="2562"/>
                </a:lnTo>
                <a:cubicBezTo>
                  <a:pt x="533" y="2526"/>
                  <a:pt x="563" y="2496"/>
                  <a:pt x="599" y="2496"/>
                </a:cubicBezTo>
                <a:lnTo>
                  <a:pt x="2699" y="2496"/>
                </a:lnTo>
                <a:cubicBezTo>
                  <a:pt x="2736" y="2496"/>
                  <a:pt x="2766" y="2526"/>
                  <a:pt x="2766" y="2562"/>
                </a:cubicBezTo>
                <a:lnTo>
                  <a:pt x="2766" y="2669"/>
                </a:lnTo>
                <a:close/>
                <a:moveTo>
                  <a:pt x="2766" y="2134"/>
                </a:moveTo>
                <a:cubicBezTo>
                  <a:pt x="2766" y="2171"/>
                  <a:pt x="2736" y="2201"/>
                  <a:pt x="2699" y="2201"/>
                </a:cubicBezTo>
                <a:lnTo>
                  <a:pt x="599" y="2201"/>
                </a:lnTo>
                <a:cubicBezTo>
                  <a:pt x="563" y="2201"/>
                  <a:pt x="533" y="2171"/>
                  <a:pt x="533" y="2134"/>
                </a:cubicBezTo>
                <a:lnTo>
                  <a:pt x="533" y="2028"/>
                </a:lnTo>
                <a:cubicBezTo>
                  <a:pt x="533" y="1991"/>
                  <a:pt x="563" y="1961"/>
                  <a:pt x="599" y="1961"/>
                </a:cubicBezTo>
                <a:lnTo>
                  <a:pt x="2699" y="1961"/>
                </a:lnTo>
                <a:cubicBezTo>
                  <a:pt x="2736" y="1961"/>
                  <a:pt x="2766" y="1991"/>
                  <a:pt x="2766" y="2028"/>
                </a:cubicBezTo>
                <a:lnTo>
                  <a:pt x="2766" y="2134"/>
                </a:lnTo>
                <a:close/>
                <a:moveTo>
                  <a:pt x="2766" y="1600"/>
                </a:moveTo>
                <a:cubicBezTo>
                  <a:pt x="2766" y="1637"/>
                  <a:pt x="2736" y="1667"/>
                  <a:pt x="2699" y="1667"/>
                </a:cubicBezTo>
                <a:lnTo>
                  <a:pt x="599" y="1667"/>
                </a:lnTo>
                <a:cubicBezTo>
                  <a:pt x="563" y="1667"/>
                  <a:pt x="533" y="1637"/>
                  <a:pt x="533" y="1600"/>
                </a:cubicBezTo>
                <a:lnTo>
                  <a:pt x="533" y="1493"/>
                </a:lnTo>
                <a:cubicBezTo>
                  <a:pt x="533" y="1457"/>
                  <a:pt x="563" y="1427"/>
                  <a:pt x="599" y="1427"/>
                </a:cubicBezTo>
                <a:lnTo>
                  <a:pt x="2699" y="1427"/>
                </a:lnTo>
                <a:cubicBezTo>
                  <a:pt x="2736" y="1427"/>
                  <a:pt x="2766" y="1457"/>
                  <a:pt x="2766" y="1493"/>
                </a:cubicBezTo>
                <a:lnTo>
                  <a:pt x="2766" y="1600"/>
                </a:lnTo>
                <a:close/>
                <a:moveTo>
                  <a:pt x="2766" y="1065"/>
                </a:moveTo>
                <a:cubicBezTo>
                  <a:pt x="2766" y="1102"/>
                  <a:pt x="2736" y="1132"/>
                  <a:pt x="2699" y="1132"/>
                </a:cubicBezTo>
                <a:lnTo>
                  <a:pt x="599" y="1132"/>
                </a:lnTo>
                <a:cubicBezTo>
                  <a:pt x="563" y="1132"/>
                  <a:pt x="533" y="1102"/>
                  <a:pt x="533" y="1065"/>
                </a:cubicBezTo>
                <a:lnTo>
                  <a:pt x="533" y="959"/>
                </a:lnTo>
                <a:cubicBezTo>
                  <a:pt x="533" y="922"/>
                  <a:pt x="563" y="892"/>
                  <a:pt x="599" y="892"/>
                </a:cubicBezTo>
                <a:lnTo>
                  <a:pt x="2699" y="892"/>
                </a:lnTo>
                <a:cubicBezTo>
                  <a:pt x="2736" y="892"/>
                  <a:pt x="2766" y="922"/>
                  <a:pt x="2766" y="959"/>
                </a:cubicBezTo>
                <a:lnTo>
                  <a:pt x="2766" y="1065"/>
                </a:lnTo>
                <a:close/>
              </a:path>
            </a:pathLst>
          </a:custGeom>
          <a:solidFill>
            <a:srgbClr val="59667A"/>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chemeClr val="bg1"/>
              </a:solidFill>
            </a:endParaRPr>
          </a:p>
        </p:txBody>
      </p:sp>
      <p:sp>
        <p:nvSpPr>
          <p:cNvPr id="9" name="文本框 22"/>
          <p:cNvSpPr txBox="1"/>
          <p:nvPr/>
        </p:nvSpPr>
        <p:spPr>
          <a:xfrm flipH="1">
            <a:off x="6618604" y="2597785"/>
            <a:ext cx="5090795" cy="607695"/>
          </a:xfrm>
          <a:prstGeom prst="rect">
            <a:avLst/>
          </a:prstGeom>
          <a:noFill/>
          <a:ln w="9525">
            <a:noFill/>
            <a:miter/>
          </a:ln>
          <a:effectLst>
            <a:outerShdw sx="999" sy="999" algn="ctr" rotWithShape="0">
              <a:srgbClr val="000000"/>
            </a:outerShdw>
          </a:effectLst>
        </p:spPr>
        <p:txBody>
          <a:bodyPr wrap="square" anchor="t">
            <a:spAutoFit/>
          </a:bodyPr>
          <a:lstStyle/>
          <a:p>
            <a:pPr algn="just">
              <a:lnSpc>
                <a:spcPct val="120000"/>
              </a:lnSpc>
            </a:pPr>
            <a:r>
              <a:rPr lang="zh-CN" altLang="en-US" sz="1400" dirty="0">
                <a:solidFill>
                  <a:schemeClr val="bg1"/>
                </a:solidFill>
                <a:latin typeface="微软雅黑 Light" panose="020B0502040204020203" pitchFamily="34" charset="-122"/>
                <a:ea typeface="微软雅黑 Light" panose="020B0502040204020203" pitchFamily="34" charset="-122"/>
                <a:sym typeface="宋体" panose="02010600030101010101" pitchFamily="2" charset="-122"/>
              </a:rPr>
              <a:t>与撰写程序的队员沟通，明白每个程序的编译命令，然后为所有程序编写</a:t>
            </a:r>
            <a:r>
              <a:rPr lang="en-US" altLang="zh-CN" sz="1400" dirty="0">
                <a:solidFill>
                  <a:schemeClr val="bg1"/>
                </a:solidFill>
                <a:latin typeface="微软雅黑 Light" panose="020B0502040204020203" pitchFamily="34" charset="-122"/>
                <a:ea typeface="微软雅黑 Light" panose="020B0502040204020203" pitchFamily="34" charset="-122"/>
                <a:sym typeface="宋体" panose="02010600030101010101" pitchFamily="2" charset="-122"/>
              </a:rPr>
              <a:t>makefile</a:t>
            </a:r>
            <a:r>
              <a:rPr lang="zh-CN" altLang="en-US" sz="1400" dirty="0">
                <a:solidFill>
                  <a:schemeClr val="bg1"/>
                </a:solidFill>
                <a:latin typeface="微软雅黑 Light" panose="020B0502040204020203" pitchFamily="34" charset="-122"/>
                <a:ea typeface="微软雅黑 Light" panose="020B0502040204020203" pitchFamily="34" charset="-122"/>
                <a:sym typeface="宋体" panose="02010600030101010101" pitchFamily="2" charset="-122"/>
              </a:rPr>
              <a:t>脚本</a:t>
            </a:r>
            <a:endParaRPr lang="zh-CN" altLang="en-US" sz="1400" dirty="0">
              <a:solidFill>
                <a:schemeClr val="bg1"/>
              </a:solidFill>
              <a:latin typeface="微软雅黑 Light" panose="020B0502040204020203" pitchFamily="34" charset="-122"/>
              <a:ea typeface="微软雅黑 Light" panose="020B0502040204020203" pitchFamily="34" charset="-122"/>
              <a:sym typeface="宋体" panose="02010600030101010101" pitchFamily="2" charset="-122"/>
            </a:endParaRPr>
          </a:p>
        </p:txBody>
      </p:sp>
      <p:sp>
        <p:nvSpPr>
          <p:cNvPr id="11" name="checked_158820"/>
          <p:cNvSpPr>
            <a:spLocks noChangeAspect="1"/>
          </p:cNvSpPr>
          <p:nvPr/>
        </p:nvSpPr>
        <p:spPr bwMode="auto">
          <a:xfrm>
            <a:off x="5852161" y="2673985"/>
            <a:ext cx="419734" cy="419101"/>
          </a:xfrm>
          <a:custGeom>
            <a:avLst/>
            <a:gdLst>
              <a:gd name="T0" fmla="*/ 5916 w 6827"/>
              <a:gd name="T1" fmla="*/ 2503 h 6827"/>
              <a:gd name="T2" fmla="*/ 5014 w 6827"/>
              <a:gd name="T3" fmla="*/ 3300 h 6827"/>
              <a:gd name="T4" fmla="*/ 1813 w 6827"/>
              <a:gd name="T5" fmla="*/ 3300 h 6827"/>
              <a:gd name="T6" fmla="*/ 1462 w 6827"/>
              <a:gd name="T7" fmla="*/ 2691 h 6827"/>
              <a:gd name="T8" fmla="*/ 2736 w 6827"/>
              <a:gd name="T9" fmla="*/ 1516 h 6827"/>
              <a:gd name="T10" fmla="*/ 3413 w 6827"/>
              <a:gd name="T11" fmla="*/ 1820 h 6827"/>
              <a:gd name="T12" fmla="*/ 4324 w 6827"/>
              <a:gd name="T13" fmla="*/ 910 h 6827"/>
              <a:gd name="T14" fmla="*/ 3413 w 6827"/>
              <a:gd name="T15" fmla="*/ 0 h 6827"/>
              <a:gd name="T16" fmla="*/ 2503 w 6827"/>
              <a:gd name="T17" fmla="*/ 910 h 6827"/>
              <a:gd name="T18" fmla="*/ 2605 w 6827"/>
              <a:gd name="T19" fmla="*/ 1327 h 6827"/>
              <a:gd name="T20" fmla="*/ 1256 w 6827"/>
              <a:gd name="T21" fmla="*/ 2572 h 6827"/>
              <a:gd name="T22" fmla="*/ 910 w 6827"/>
              <a:gd name="T23" fmla="*/ 2503 h 6827"/>
              <a:gd name="T24" fmla="*/ 0 w 6827"/>
              <a:gd name="T25" fmla="*/ 3413 h 6827"/>
              <a:gd name="T26" fmla="*/ 910 w 6827"/>
              <a:gd name="T27" fmla="*/ 4324 h 6827"/>
              <a:gd name="T28" fmla="*/ 1813 w 6827"/>
              <a:gd name="T29" fmla="*/ 3527 h 6827"/>
              <a:gd name="T30" fmla="*/ 5014 w 6827"/>
              <a:gd name="T31" fmla="*/ 3527 h 6827"/>
              <a:gd name="T32" fmla="*/ 5365 w 6827"/>
              <a:gd name="T33" fmla="*/ 4135 h 6827"/>
              <a:gd name="T34" fmla="*/ 4091 w 6827"/>
              <a:gd name="T35" fmla="*/ 5311 h 6827"/>
              <a:gd name="T36" fmla="*/ 3413 w 6827"/>
              <a:gd name="T37" fmla="*/ 5006 h 6827"/>
              <a:gd name="T38" fmla="*/ 2503 w 6827"/>
              <a:gd name="T39" fmla="*/ 5916 h 6827"/>
              <a:gd name="T40" fmla="*/ 3413 w 6827"/>
              <a:gd name="T41" fmla="*/ 6827 h 6827"/>
              <a:gd name="T42" fmla="*/ 4324 w 6827"/>
              <a:gd name="T43" fmla="*/ 5916 h 6827"/>
              <a:gd name="T44" fmla="*/ 4222 w 6827"/>
              <a:gd name="T45" fmla="*/ 5500 h 6827"/>
              <a:gd name="T46" fmla="*/ 5571 w 6827"/>
              <a:gd name="T47" fmla="*/ 4255 h 6827"/>
              <a:gd name="T48" fmla="*/ 5916 w 6827"/>
              <a:gd name="T49" fmla="*/ 4324 h 6827"/>
              <a:gd name="T50" fmla="*/ 6827 w 6827"/>
              <a:gd name="T51" fmla="*/ 3413 h 6827"/>
              <a:gd name="T52" fmla="*/ 5916 w 6827"/>
              <a:gd name="T53" fmla="*/ 2503 h 68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827" h="6827">
                <a:moveTo>
                  <a:pt x="5916" y="2503"/>
                </a:moveTo>
                <a:cubicBezTo>
                  <a:pt x="5453" y="2503"/>
                  <a:pt x="5070" y="2851"/>
                  <a:pt x="5014" y="3300"/>
                </a:cubicBezTo>
                <a:lnTo>
                  <a:pt x="1813" y="3300"/>
                </a:lnTo>
                <a:cubicBezTo>
                  <a:pt x="1782" y="3052"/>
                  <a:pt x="1651" y="2836"/>
                  <a:pt x="1462" y="2691"/>
                </a:cubicBezTo>
                <a:lnTo>
                  <a:pt x="2736" y="1516"/>
                </a:lnTo>
                <a:cubicBezTo>
                  <a:pt x="2902" y="1702"/>
                  <a:pt x="3144" y="1820"/>
                  <a:pt x="3413" y="1820"/>
                </a:cubicBezTo>
                <a:cubicBezTo>
                  <a:pt x="3915" y="1820"/>
                  <a:pt x="4324" y="1412"/>
                  <a:pt x="4324" y="910"/>
                </a:cubicBezTo>
                <a:cubicBezTo>
                  <a:pt x="4324" y="408"/>
                  <a:pt x="3915" y="0"/>
                  <a:pt x="3413" y="0"/>
                </a:cubicBezTo>
                <a:cubicBezTo>
                  <a:pt x="2911" y="0"/>
                  <a:pt x="2503" y="408"/>
                  <a:pt x="2503" y="910"/>
                </a:cubicBezTo>
                <a:cubicBezTo>
                  <a:pt x="2503" y="1060"/>
                  <a:pt x="2540" y="1202"/>
                  <a:pt x="2605" y="1327"/>
                </a:cubicBezTo>
                <a:lnTo>
                  <a:pt x="1256" y="2572"/>
                </a:lnTo>
                <a:cubicBezTo>
                  <a:pt x="1149" y="2528"/>
                  <a:pt x="1033" y="2503"/>
                  <a:pt x="910" y="2503"/>
                </a:cubicBezTo>
                <a:cubicBezTo>
                  <a:pt x="408" y="2503"/>
                  <a:pt x="0" y="2911"/>
                  <a:pt x="0" y="3413"/>
                </a:cubicBezTo>
                <a:cubicBezTo>
                  <a:pt x="0" y="3915"/>
                  <a:pt x="408" y="4324"/>
                  <a:pt x="910" y="4324"/>
                </a:cubicBezTo>
                <a:cubicBezTo>
                  <a:pt x="1374" y="4324"/>
                  <a:pt x="1756" y="3975"/>
                  <a:pt x="1813" y="3527"/>
                </a:cubicBezTo>
                <a:lnTo>
                  <a:pt x="5014" y="3527"/>
                </a:lnTo>
                <a:cubicBezTo>
                  <a:pt x="5045" y="3775"/>
                  <a:pt x="5176" y="3991"/>
                  <a:pt x="5365" y="4135"/>
                </a:cubicBezTo>
                <a:lnTo>
                  <a:pt x="4091" y="5311"/>
                </a:lnTo>
                <a:cubicBezTo>
                  <a:pt x="3924" y="5125"/>
                  <a:pt x="3683" y="5006"/>
                  <a:pt x="3413" y="5006"/>
                </a:cubicBezTo>
                <a:cubicBezTo>
                  <a:pt x="2911" y="5006"/>
                  <a:pt x="2503" y="5415"/>
                  <a:pt x="2503" y="5916"/>
                </a:cubicBezTo>
                <a:cubicBezTo>
                  <a:pt x="2503" y="6418"/>
                  <a:pt x="2911" y="6827"/>
                  <a:pt x="3413" y="6827"/>
                </a:cubicBezTo>
                <a:cubicBezTo>
                  <a:pt x="3915" y="6827"/>
                  <a:pt x="4324" y="6418"/>
                  <a:pt x="4324" y="5916"/>
                </a:cubicBezTo>
                <a:cubicBezTo>
                  <a:pt x="4324" y="5766"/>
                  <a:pt x="4286" y="5625"/>
                  <a:pt x="4222" y="5500"/>
                </a:cubicBezTo>
                <a:lnTo>
                  <a:pt x="5571" y="4255"/>
                </a:lnTo>
                <a:cubicBezTo>
                  <a:pt x="5677" y="4299"/>
                  <a:pt x="5794" y="4324"/>
                  <a:pt x="5916" y="4324"/>
                </a:cubicBezTo>
                <a:cubicBezTo>
                  <a:pt x="6418" y="4324"/>
                  <a:pt x="6827" y="3915"/>
                  <a:pt x="6827" y="3413"/>
                </a:cubicBezTo>
                <a:cubicBezTo>
                  <a:pt x="6827" y="2911"/>
                  <a:pt x="6418" y="2503"/>
                  <a:pt x="5916" y="2503"/>
                </a:cubicBez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chemeClr val="bg1"/>
              </a:solidFill>
            </a:endParaRPr>
          </a:p>
        </p:txBody>
      </p:sp>
      <p:sp>
        <p:nvSpPr>
          <p:cNvPr id="12" name="文本框 22"/>
          <p:cNvSpPr txBox="1"/>
          <p:nvPr/>
        </p:nvSpPr>
        <p:spPr>
          <a:xfrm flipH="1">
            <a:off x="6618604" y="3990340"/>
            <a:ext cx="5090795" cy="607695"/>
          </a:xfrm>
          <a:prstGeom prst="rect">
            <a:avLst/>
          </a:prstGeom>
          <a:noFill/>
          <a:ln w="9525">
            <a:noFill/>
            <a:miter/>
          </a:ln>
          <a:effectLst>
            <a:outerShdw sx="999" sy="999" algn="ctr" rotWithShape="0">
              <a:srgbClr val="000000"/>
            </a:outerShdw>
          </a:effectLst>
        </p:spPr>
        <p:txBody>
          <a:bodyPr wrap="square" anchor="t">
            <a:spAutoFit/>
          </a:bodyPr>
          <a:lstStyle/>
          <a:p>
            <a:pPr algn="just">
              <a:lnSpc>
                <a:spcPct val="120000"/>
              </a:lnSpc>
            </a:pPr>
            <a:r>
              <a:rPr lang="zh-CN" altLang="en-US" sz="1400" dirty="0">
                <a:solidFill>
                  <a:schemeClr val="bg1"/>
                </a:solidFill>
                <a:latin typeface="微软雅黑 Light" panose="020B0502040204020203" pitchFamily="34" charset="-122"/>
                <a:ea typeface="微软雅黑 Light" panose="020B0502040204020203" pitchFamily="34" charset="-122"/>
                <a:sym typeface="宋体" panose="02010600030101010101" pitchFamily="2" charset="-122"/>
              </a:rPr>
              <a:t>与撰写程序的队员沟通，明白每个程序的使用命令和所需参数，然后为数据预处理和</a:t>
            </a:r>
            <a:r>
              <a:rPr lang="en-US" altLang="zh-CN" sz="1400" dirty="0">
                <a:solidFill>
                  <a:schemeClr val="bg1"/>
                </a:solidFill>
                <a:latin typeface="微软雅黑 Light" panose="020B0502040204020203" pitchFamily="34" charset="-122"/>
                <a:ea typeface="微软雅黑 Light" panose="020B0502040204020203" pitchFamily="34" charset="-122"/>
                <a:sym typeface="宋体" panose="02010600030101010101" pitchFamily="2" charset="-122"/>
              </a:rPr>
              <a:t>DSFG</a:t>
            </a:r>
            <a:r>
              <a:rPr lang="zh-CN" altLang="en-US" sz="1400" dirty="0">
                <a:solidFill>
                  <a:schemeClr val="bg1"/>
                </a:solidFill>
                <a:latin typeface="微软雅黑 Light" panose="020B0502040204020203" pitchFamily="34" charset="-122"/>
                <a:ea typeface="微软雅黑 Light" panose="020B0502040204020203" pitchFamily="34" charset="-122"/>
                <a:sym typeface="宋体" panose="02010600030101010101" pitchFamily="2" charset="-122"/>
              </a:rPr>
              <a:t>阶段编写</a:t>
            </a:r>
            <a:r>
              <a:rPr lang="en-US" altLang="zh-CN" sz="1400" dirty="0">
                <a:solidFill>
                  <a:schemeClr val="bg1"/>
                </a:solidFill>
                <a:latin typeface="微软雅黑 Light" panose="020B0502040204020203" pitchFamily="34" charset="-122"/>
                <a:ea typeface="微软雅黑 Light" panose="020B0502040204020203" pitchFamily="34" charset="-122"/>
                <a:sym typeface="宋体" panose="02010600030101010101" pitchFamily="2" charset="-122"/>
              </a:rPr>
              <a:t>bash</a:t>
            </a:r>
            <a:r>
              <a:rPr lang="zh-CN" altLang="en-US" sz="1400" dirty="0">
                <a:solidFill>
                  <a:schemeClr val="bg1"/>
                </a:solidFill>
                <a:latin typeface="微软雅黑 Light" panose="020B0502040204020203" pitchFamily="34" charset="-122"/>
                <a:ea typeface="微软雅黑 Light" panose="020B0502040204020203" pitchFamily="34" charset="-122"/>
                <a:sym typeface="宋体" panose="02010600030101010101" pitchFamily="2" charset="-122"/>
              </a:rPr>
              <a:t>脚本（附录三）</a:t>
            </a:r>
            <a:endParaRPr lang="zh-CN" altLang="en-US" sz="1400" dirty="0">
              <a:solidFill>
                <a:schemeClr val="bg1"/>
              </a:solidFill>
              <a:latin typeface="微软雅黑 Light" panose="020B0502040204020203" pitchFamily="34" charset="-122"/>
              <a:ea typeface="微软雅黑 Light" panose="020B0502040204020203" pitchFamily="34" charset="-122"/>
              <a:sym typeface="宋体" panose="02010600030101010101" pitchFamily="2" charset="-122"/>
            </a:endParaRPr>
          </a:p>
        </p:txBody>
      </p:sp>
      <p:sp>
        <p:nvSpPr>
          <p:cNvPr id="14" name="checked_158820"/>
          <p:cNvSpPr>
            <a:spLocks noChangeAspect="1"/>
          </p:cNvSpPr>
          <p:nvPr/>
        </p:nvSpPr>
        <p:spPr bwMode="auto">
          <a:xfrm>
            <a:off x="5852161" y="4082874"/>
            <a:ext cx="419734" cy="386432"/>
          </a:xfrm>
          <a:custGeom>
            <a:avLst/>
            <a:gdLst>
              <a:gd name="connsiteX0" fmla="*/ 171287 w 602903"/>
              <a:gd name="connsiteY0" fmla="*/ 447704 h 555068"/>
              <a:gd name="connsiteX1" fmla="*/ 170224 w 602903"/>
              <a:gd name="connsiteY1" fmla="*/ 447856 h 555068"/>
              <a:gd name="connsiteX2" fmla="*/ 167188 w 602903"/>
              <a:gd name="connsiteY2" fmla="*/ 452404 h 555068"/>
              <a:gd name="connsiteX3" fmla="*/ 141071 w 602903"/>
              <a:gd name="connsiteY3" fmla="*/ 495762 h 555068"/>
              <a:gd name="connsiteX4" fmla="*/ 171287 w 602903"/>
              <a:gd name="connsiteY4" fmla="*/ 495762 h 555068"/>
              <a:gd name="connsiteX5" fmla="*/ 171287 w 602903"/>
              <a:gd name="connsiteY5" fmla="*/ 402223 h 555068"/>
              <a:gd name="connsiteX6" fmla="*/ 171287 w 602903"/>
              <a:gd name="connsiteY6" fmla="*/ 402829 h 555068"/>
              <a:gd name="connsiteX7" fmla="*/ 205755 w 602903"/>
              <a:gd name="connsiteY7" fmla="*/ 402829 h 555068"/>
              <a:gd name="connsiteX8" fmla="*/ 205755 w 602903"/>
              <a:gd name="connsiteY8" fmla="*/ 495762 h 555068"/>
              <a:gd name="connsiteX9" fmla="*/ 221850 w 602903"/>
              <a:gd name="connsiteY9" fmla="*/ 495762 h 555068"/>
              <a:gd name="connsiteX10" fmla="*/ 221850 w 602903"/>
              <a:gd name="connsiteY10" fmla="*/ 522141 h 555068"/>
              <a:gd name="connsiteX11" fmla="*/ 205755 w 602903"/>
              <a:gd name="connsiteY11" fmla="*/ 522141 h 555068"/>
              <a:gd name="connsiteX12" fmla="*/ 205755 w 602903"/>
              <a:gd name="connsiteY12" fmla="*/ 554433 h 555068"/>
              <a:gd name="connsiteX13" fmla="*/ 171287 w 602903"/>
              <a:gd name="connsiteY13" fmla="*/ 554433 h 555068"/>
              <a:gd name="connsiteX14" fmla="*/ 171287 w 602903"/>
              <a:gd name="connsiteY14" fmla="*/ 522141 h 555068"/>
              <a:gd name="connsiteX15" fmla="*/ 111462 w 602903"/>
              <a:gd name="connsiteY15" fmla="*/ 522141 h 555068"/>
              <a:gd name="connsiteX16" fmla="*/ 109792 w 602903"/>
              <a:gd name="connsiteY16" fmla="*/ 500462 h 555068"/>
              <a:gd name="connsiteX17" fmla="*/ 236104 w 602903"/>
              <a:gd name="connsiteY17" fmla="*/ 400882 h 555068"/>
              <a:gd name="connsiteX18" fmla="*/ 272540 w 602903"/>
              <a:gd name="connsiteY18" fmla="*/ 400882 h 555068"/>
              <a:gd name="connsiteX19" fmla="*/ 272540 w 602903"/>
              <a:gd name="connsiteY19" fmla="*/ 454996 h 555068"/>
              <a:gd name="connsiteX20" fmla="*/ 284533 w 602903"/>
              <a:gd name="connsiteY20" fmla="*/ 443173 h 555068"/>
              <a:gd name="connsiteX21" fmla="*/ 300322 w 602903"/>
              <a:gd name="connsiteY21" fmla="*/ 438928 h 555068"/>
              <a:gd name="connsiteX22" fmla="*/ 327801 w 602903"/>
              <a:gd name="connsiteY22" fmla="*/ 451055 h 555068"/>
              <a:gd name="connsiteX23" fmla="*/ 336758 w 602903"/>
              <a:gd name="connsiteY23" fmla="*/ 475611 h 555068"/>
              <a:gd name="connsiteX24" fmla="*/ 337213 w 602903"/>
              <a:gd name="connsiteY24" fmla="*/ 488950 h 555068"/>
              <a:gd name="connsiteX25" fmla="*/ 337213 w 602903"/>
              <a:gd name="connsiteY25" fmla="*/ 554432 h 555068"/>
              <a:gd name="connsiteX26" fmla="*/ 315200 w 602903"/>
              <a:gd name="connsiteY26" fmla="*/ 554432 h 555068"/>
              <a:gd name="connsiteX27" fmla="*/ 302903 w 602903"/>
              <a:gd name="connsiteY27" fmla="*/ 554432 h 555068"/>
              <a:gd name="connsiteX28" fmla="*/ 302903 w 602903"/>
              <a:gd name="connsiteY28" fmla="*/ 488798 h 555068"/>
              <a:gd name="connsiteX29" fmla="*/ 298956 w 602903"/>
              <a:gd name="connsiteY29" fmla="*/ 470912 h 555068"/>
              <a:gd name="connsiteX30" fmla="*/ 287114 w 602903"/>
              <a:gd name="connsiteY30" fmla="*/ 466061 h 555068"/>
              <a:gd name="connsiteX31" fmla="*/ 278309 w 602903"/>
              <a:gd name="connsiteY31" fmla="*/ 467577 h 555068"/>
              <a:gd name="connsiteX32" fmla="*/ 272540 w 602903"/>
              <a:gd name="connsiteY32" fmla="*/ 471821 h 555068"/>
              <a:gd name="connsiteX33" fmla="*/ 272540 w 602903"/>
              <a:gd name="connsiteY33" fmla="*/ 554432 h 555068"/>
              <a:gd name="connsiteX34" fmla="*/ 236104 w 602903"/>
              <a:gd name="connsiteY34" fmla="*/ 554432 h 555068"/>
              <a:gd name="connsiteX35" fmla="*/ 51764 w 602903"/>
              <a:gd name="connsiteY35" fmla="*/ 399683 h 555068"/>
              <a:gd name="connsiteX36" fmla="*/ 90918 w 602903"/>
              <a:gd name="connsiteY36" fmla="*/ 412112 h 555068"/>
              <a:gd name="connsiteX37" fmla="*/ 105032 w 602903"/>
              <a:gd name="connsiteY37" fmla="*/ 445759 h 555068"/>
              <a:gd name="connsiteX38" fmla="*/ 97444 w 602903"/>
              <a:gd name="connsiteY38" fmla="*/ 471223 h 555068"/>
              <a:gd name="connsiteX39" fmla="*/ 69975 w 602903"/>
              <a:gd name="connsiteY39" fmla="*/ 503961 h 555068"/>
              <a:gd name="connsiteX40" fmla="*/ 49336 w 602903"/>
              <a:gd name="connsiteY40" fmla="*/ 525787 h 555068"/>
              <a:gd name="connsiteX41" fmla="*/ 49639 w 602903"/>
              <a:gd name="connsiteY41" fmla="*/ 526090 h 555068"/>
              <a:gd name="connsiteX42" fmla="*/ 108522 w 602903"/>
              <a:gd name="connsiteY42" fmla="*/ 526090 h 555068"/>
              <a:gd name="connsiteX43" fmla="*/ 108522 w 602903"/>
              <a:gd name="connsiteY43" fmla="*/ 554433 h 555068"/>
              <a:gd name="connsiteX44" fmla="*/ 3200 w 602903"/>
              <a:gd name="connsiteY44" fmla="*/ 554433 h 555068"/>
              <a:gd name="connsiteX45" fmla="*/ 3200 w 602903"/>
              <a:gd name="connsiteY45" fmla="*/ 530940 h 555068"/>
              <a:gd name="connsiteX46" fmla="*/ 51764 w 602903"/>
              <a:gd name="connsiteY46" fmla="*/ 479559 h 555068"/>
              <a:gd name="connsiteX47" fmla="*/ 65119 w 602903"/>
              <a:gd name="connsiteY47" fmla="*/ 460613 h 555068"/>
              <a:gd name="connsiteX48" fmla="*/ 69520 w 602903"/>
              <a:gd name="connsiteY48" fmla="*/ 446214 h 555068"/>
              <a:gd name="connsiteX49" fmla="*/ 65119 w 602903"/>
              <a:gd name="connsiteY49" fmla="*/ 432118 h 555068"/>
              <a:gd name="connsiteX50" fmla="*/ 51764 w 602903"/>
              <a:gd name="connsiteY50" fmla="*/ 426965 h 555068"/>
              <a:gd name="connsiteX51" fmla="*/ 39319 w 602903"/>
              <a:gd name="connsiteY51" fmla="*/ 433937 h 555068"/>
              <a:gd name="connsiteX52" fmla="*/ 34767 w 602903"/>
              <a:gd name="connsiteY52" fmla="*/ 451367 h 555068"/>
              <a:gd name="connsiteX53" fmla="*/ 317 w 602903"/>
              <a:gd name="connsiteY53" fmla="*/ 451367 h 555068"/>
              <a:gd name="connsiteX54" fmla="*/ 14 w 602903"/>
              <a:gd name="connsiteY54" fmla="*/ 450458 h 555068"/>
              <a:gd name="connsiteX55" fmla="*/ 13824 w 602903"/>
              <a:gd name="connsiteY55" fmla="*/ 414385 h 555068"/>
              <a:gd name="connsiteX56" fmla="*/ 51764 w 602903"/>
              <a:gd name="connsiteY56" fmla="*/ 399683 h 555068"/>
              <a:gd name="connsiteX57" fmla="*/ 286629 w 602903"/>
              <a:gd name="connsiteY57" fmla="*/ 131887 h 555068"/>
              <a:gd name="connsiteX58" fmla="*/ 318984 w 602903"/>
              <a:gd name="connsiteY58" fmla="*/ 131887 h 555068"/>
              <a:gd name="connsiteX59" fmla="*/ 318984 w 602903"/>
              <a:gd name="connsiteY59" fmla="*/ 283539 h 555068"/>
              <a:gd name="connsiteX60" fmla="*/ 404050 w 602903"/>
              <a:gd name="connsiteY60" fmla="*/ 283539 h 555068"/>
              <a:gd name="connsiteX61" fmla="*/ 404050 w 602903"/>
              <a:gd name="connsiteY61" fmla="*/ 315992 h 555068"/>
              <a:gd name="connsiteX62" fmla="*/ 286629 w 602903"/>
              <a:gd name="connsiteY62" fmla="*/ 315992 h 555068"/>
              <a:gd name="connsiteX63" fmla="*/ 322786 w 602903"/>
              <a:gd name="connsiteY63" fmla="*/ 0 h 555068"/>
              <a:gd name="connsiteX64" fmla="*/ 602903 w 602903"/>
              <a:gd name="connsiteY64" fmla="*/ 279429 h 555068"/>
              <a:gd name="connsiteX65" fmla="*/ 369699 w 602903"/>
              <a:gd name="connsiteY65" fmla="*/ 555068 h 555068"/>
              <a:gd name="connsiteX66" fmla="*/ 369699 w 602903"/>
              <a:gd name="connsiteY66" fmla="*/ 489115 h 555068"/>
              <a:gd name="connsiteX67" fmla="*/ 538074 w 602903"/>
              <a:gd name="connsiteY67" fmla="*/ 279429 h 555068"/>
              <a:gd name="connsiteX68" fmla="*/ 322937 w 602903"/>
              <a:gd name="connsiteY68" fmla="*/ 64589 h 555068"/>
              <a:gd name="connsiteX69" fmla="*/ 112659 w 602903"/>
              <a:gd name="connsiteY69" fmla="*/ 233035 h 555068"/>
              <a:gd name="connsiteX70" fmla="*/ 159118 w 602903"/>
              <a:gd name="connsiteY70" fmla="*/ 233035 h 555068"/>
              <a:gd name="connsiteX71" fmla="*/ 79410 w 602903"/>
              <a:gd name="connsiteY71" fmla="*/ 366457 h 555068"/>
              <a:gd name="connsiteX72" fmla="*/ 1827 w 602903"/>
              <a:gd name="connsiteY72" fmla="*/ 233035 h 555068"/>
              <a:gd name="connsiteX73" fmla="*/ 46767 w 602903"/>
              <a:gd name="connsiteY73" fmla="*/ 233035 h 555068"/>
              <a:gd name="connsiteX74" fmla="*/ 322786 w 602903"/>
              <a:gd name="connsiteY74" fmla="*/ 0 h 5550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602903" h="555068">
                <a:moveTo>
                  <a:pt x="171287" y="447704"/>
                </a:moveTo>
                <a:lnTo>
                  <a:pt x="170224" y="447856"/>
                </a:lnTo>
                <a:lnTo>
                  <a:pt x="167188" y="452404"/>
                </a:lnTo>
                <a:lnTo>
                  <a:pt x="141071" y="495762"/>
                </a:lnTo>
                <a:lnTo>
                  <a:pt x="171287" y="495762"/>
                </a:lnTo>
                <a:close/>
                <a:moveTo>
                  <a:pt x="171287" y="402223"/>
                </a:moveTo>
                <a:lnTo>
                  <a:pt x="171287" y="402829"/>
                </a:lnTo>
                <a:lnTo>
                  <a:pt x="205755" y="402829"/>
                </a:lnTo>
                <a:lnTo>
                  <a:pt x="205755" y="495762"/>
                </a:lnTo>
                <a:lnTo>
                  <a:pt x="221850" y="495762"/>
                </a:lnTo>
                <a:lnTo>
                  <a:pt x="221850" y="522141"/>
                </a:lnTo>
                <a:lnTo>
                  <a:pt x="205755" y="522141"/>
                </a:lnTo>
                <a:lnTo>
                  <a:pt x="205755" y="554433"/>
                </a:lnTo>
                <a:lnTo>
                  <a:pt x="171287" y="554433"/>
                </a:lnTo>
                <a:lnTo>
                  <a:pt x="171287" y="522141"/>
                </a:lnTo>
                <a:lnTo>
                  <a:pt x="111462" y="522141"/>
                </a:lnTo>
                <a:lnTo>
                  <a:pt x="109792" y="500462"/>
                </a:lnTo>
                <a:close/>
                <a:moveTo>
                  <a:pt x="236104" y="400882"/>
                </a:moveTo>
                <a:lnTo>
                  <a:pt x="272540" y="400882"/>
                </a:lnTo>
                <a:lnTo>
                  <a:pt x="272540" y="454996"/>
                </a:lnTo>
                <a:cubicBezTo>
                  <a:pt x="274513" y="449842"/>
                  <a:pt x="279675" y="445901"/>
                  <a:pt x="284533" y="443173"/>
                </a:cubicBezTo>
                <a:cubicBezTo>
                  <a:pt x="289391" y="440293"/>
                  <a:pt x="294401" y="438928"/>
                  <a:pt x="300322" y="438928"/>
                </a:cubicBezTo>
                <a:cubicBezTo>
                  <a:pt x="312012" y="438928"/>
                  <a:pt x="321121" y="443021"/>
                  <a:pt x="327801" y="451055"/>
                </a:cubicBezTo>
                <a:cubicBezTo>
                  <a:pt x="332659" y="456966"/>
                  <a:pt x="335391" y="465152"/>
                  <a:pt x="336758" y="475611"/>
                </a:cubicBezTo>
                <a:cubicBezTo>
                  <a:pt x="337365" y="479703"/>
                  <a:pt x="337213" y="484099"/>
                  <a:pt x="337213" y="488950"/>
                </a:cubicBezTo>
                <a:lnTo>
                  <a:pt x="337213" y="554432"/>
                </a:lnTo>
                <a:lnTo>
                  <a:pt x="315200" y="554432"/>
                </a:lnTo>
                <a:lnTo>
                  <a:pt x="302903" y="554432"/>
                </a:lnTo>
                <a:lnTo>
                  <a:pt x="302903" y="488798"/>
                </a:lnTo>
                <a:cubicBezTo>
                  <a:pt x="302903" y="480158"/>
                  <a:pt x="301537" y="474246"/>
                  <a:pt x="298956" y="470912"/>
                </a:cubicBezTo>
                <a:cubicBezTo>
                  <a:pt x="296375" y="467729"/>
                  <a:pt x="292428" y="466061"/>
                  <a:pt x="287114" y="466061"/>
                </a:cubicBezTo>
                <a:cubicBezTo>
                  <a:pt x="283622" y="466061"/>
                  <a:pt x="280890" y="466516"/>
                  <a:pt x="278309" y="467577"/>
                </a:cubicBezTo>
                <a:cubicBezTo>
                  <a:pt x="275880" y="468486"/>
                  <a:pt x="272540" y="470002"/>
                  <a:pt x="272540" y="471821"/>
                </a:cubicBezTo>
                <a:lnTo>
                  <a:pt x="272540" y="554432"/>
                </a:lnTo>
                <a:lnTo>
                  <a:pt x="236104" y="554432"/>
                </a:lnTo>
                <a:close/>
                <a:moveTo>
                  <a:pt x="51764" y="399683"/>
                </a:moveTo>
                <a:cubicBezTo>
                  <a:pt x="68457" y="399683"/>
                  <a:pt x="81509" y="403775"/>
                  <a:pt x="90918" y="412112"/>
                </a:cubicBezTo>
                <a:cubicBezTo>
                  <a:pt x="100327" y="420296"/>
                  <a:pt x="105032" y="431512"/>
                  <a:pt x="105032" y="445759"/>
                </a:cubicBezTo>
                <a:cubicBezTo>
                  <a:pt x="105032" y="455308"/>
                  <a:pt x="102452" y="463796"/>
                  <a:pt x="97444" y="471223"/>
                </a:cubicBezTo>
                <a:cubicBezTo>
                  <a:pt x="92435" y="478498"/>
                  <a:pt x="83330" y="489411"/>
                  <a:pt x="69975" y="503961"/>
                </a:cubicBezTo>
                <a:lnTo>
                  <a:pt x="49336" y="525787"/>
                </a:lnTo>
                <a:lnTo>
                  <a:pt x="49639" y="526090"/>
                </a:lnTo>
                <a:lnTo>
                  <a:pt x="108522" y="526090"/>
                </a:lnTo>
                <a:lnTo>
                  <a:pt x="108522" y="554433"/>
                </a:lnTo>
                <a:lnTo>
                  <a:pt x="3200" y="554433"/>
                </a:lnTo>
                <a:lnTo>
                  <a:pt x="3200" y="530940"/>
                </a:lnTo>
                <a:lnTo>
                  <a:pt x="51764" y="479559"/>
                </a:lnTo>
                <a:cubicBezTo>
                  <a:pt x="57986" y="472587"/>
                  <a:pt x="62235" y="466221"/>
                  <a:pt x="65119" y="460613"/>
                </a:cubicBezTo>
                <a:cubicBezTo>
                  <a:pt x="68002" y="455005"/>
                  <a:pt x="69520" y="450306"/>
                  <a:pt x="69520" y="446214"/>
                </a:cubicBezTo>
                <a:cubicBezTo>
                  <a:pt x="69520" y="440303"/>
                  <a:pt x="68002" y="435604"/>
                  <a:pt x="65119" y="432118"/>
                </a:cubicBezTo>
                <a:cubicBezTo>
                  <a:pt x="62083" y="428632"/>
                  <a:pt x="57682" y="426965"/>
                  <a:pt x="51764" y="426965"/>
                </a:cubicBezTo>
                <a:cubicBezTo>
                  <a:pt x="46452" y="426965"/>
                  <a:pt x="42355" y="429390"/>
                  <a:pt x="39319" y="433937"/>
                </a:cubicBezTo>
                <a:cubicBezTo>
                  <a:pt x="36284" y="438333"/>
                  <a:pt x="34767" y="443334"/>
                  <a:pt x="34767" y="451367"/>
                </a:cubicBezTo>
                <a:lnTo>
                  <a:pt x="317" y="451367"/>
                </a:lnTo>
                <a:lnTo>
                  <a:pt x="14" y="450458"/>
                </a:lnTo>
                <a:cubicBezTo>
                  <a:pt x="-290" y="436362"/>
                  <a:pt x="4263" y="424237"/>
                  <a:pt x="13824" y="414385"/>
                </a:cubicBezTo>
                <a:cubicBezTo>
                  <a:pt x="23385" y="404685"/>
                  <a:pt x="35981" y="399683"/>
                  <a:pt x="51764" y="399683"/>
                </a:cubicBezTo>
                <a:close/>
                <a:moveTo>
                  <a:pt x="286629" y="131887"/>
                </a:moveTo>
                <a:lnTo>
                  <a:pt x="318984" y="131887"/>
                </a:lnTo>
                <a:lnTo>
                  <a:pt x="318984" y="283539"/>
                </a:lnTo>
                <a:lnTo>
                  <a:pt x="404050" y="283539"/>
                </a:lnTo>
                <a:lnTo>
                  <a:pt x="404050" y="315992"/>
                </a:lnTo>
                <a:lnTo>
                  <a:pt x="286629" y="315992"/>
                </a:lnTo>
                <a:close/>
                <a:moveTo>
                  <a:pt x="322786" y="0"/>
                </a:moveTo>
                <a:cubicBezTo>
                  <a:pt x="477192" y="0"/>
                  <a:pt x="602903" y="125387"/>
                  <a:pt x="602903" y="279429"/>
                </a:cubicBezTo>
                <a:cubicBezTo>
                  <a:pt x="602903" y="417703"/>
                  <a:pt x="501180" y="532780"/>
                  <a:pt x="369699" y="555068"/>
                </a:cubicBezTo>
                <a:lnTo>
                  <a:pt x="369699" y="489115"/>
                </a:lnTo>
                <a:cubicBezTo>
                  <a:pt x="464742" y="467737"/>
                  <a:pt x="538074" y="381922"/>
                  <a:pt x="538074" y="279429"/>
                </a:cubicBezTo>
                <a:cubicBezTo>
                  <a:pt x="538074" y="161017"/>
                  <a:pt x="441513" y="64589"/>
                  <a:pt x="322937" y="64589"/>
                </a:cubicBezTo>
                <a:cubicBezTo>
                  <a:pt x="220152" y="64589"/>
                  <a:pt x="133915" y="136000"/>
                  <a:pt x="112659" y="233035"/>
                </a:cubicBezTo>
                <a:lnTo>
                  <a:pt x="159118" y="233035"/>
                </a:lnTo>
                <a:lnTo>
                  <a:pt x="79410" y="366457"/>
                </a:lnTo>
                <a:lnTo>
                  <a:pt x="1827" y="233035"/>
                </a:lnTo>
                <a:lnTo>
                  <a:pt x="46767" y="233035"/>
                </a:lnTo>
                <a:cubicBezTo>
                  <a:pt x="69086" y="101583"/>
                  <a:pt x="184321" y="0"/>
                  <a:pt x="322786" y="0"/>
                </a:cubicBezTo>
                <a:close/>
              </a:path>
            </a:pathLst>
          </a:custGeom>
          <a:solidFill>
            <a:srgbClr val="59667A"/>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chemeClr val="bg1"/>
              </a:solidFill>
            </a:endParaRPr>
          </a:p>
        </p:txBody>
      </p:sp>
      <p:sp>
        <p:nvSpPr>
          <p:cNvPr id="15" name="文本框 22"/>
          <p:cNvSpPr txBox="1"/>
          <p:nvPr/>
        </p:nvSpPr>
        <p:spPr>
          <a:xfrm flipH="1">
            <a:off x="6618604" y="5499735"/>
            <a:ext cx="5090795" cy="349250"/>
          </a:xfrm>
          <a:prstGeom prst="rect">
            <a:avLst/>
          </a:prstGeom>
          <a:noFill/>
          <a:ln w="9525">
            <a:noFill/>
            <a:miter/>
          </a:ln>
          <a:effectLst>
            <a:outerShdw sx="999" sy="999" algn="ctr" rotWithShape="0">
              <a:srgbClr val="000000"/>
            </a:outerShdw>
          </a:effectLst>
        </p:spPr>
        <p:txBody>
          <a:bodyPr wrap="square" anchor="t">
            <a:spAutoFit/>
          </a:bodyPr>
          <a:lstStyle/>
          <a:p>
            <a:pPr algn="just">
              <a:lnSpc>
                <a:spcPct val="120000"/>
              </a:lnSpc>
            </a:pPr>
            <a:r>
              <a:rPr lang="zh-CN" altLang="en-US" sz="1400" dirty="0">
                <a:solidFill>
                  <a:schemeClr val="bg1"/>
                </a:solidFill>
                <a:latin typeface="微软雅黑 Light" panose="020B0502040204020203" pitchFamily="34" charset="-122"/>
                <a:ea typeface="微软雅黑 Light" panose="020B0502040204020203" pitchFamily="34" charset="-122"/>
                <a:sym typeface="宋体" panose="02010600030101010101" pitchFamily="2" charset="-122"/>
              </a:rPr>
              <a:t>详细信息参考附录三（脚本文件）</a:t>
            </a:r>
            <a:endParaRPr lang="zh-CN" altLang="en-US" sz="1400" dirty="0">
              <a:solidFill>
                <a:schemeClr val="bg1"/>
              </a:solidFill>
              <a:latin typeface="微软雅黑 Light" panose="020B0502040204020203" pitchFamily="34" charset="-122"/>
              <a:ea typeface="微软雅黑 Light" panose="020B0502040204020203" pitchFamily="34" charset="-122"/>
              <a:sym typeface="宋体" panose="02010600030101010101" pitchFamily="2" charset="-122"/>
            </a:endParaRPr>
          </a:p>
        </p:txBody>
      </p:sp>
      <p:sp>
        <p:nvSpPr>
          <p:cNvPr id="17" name="checked_158820"/>
          <p:cNvSpPr>
            <a:spLocks noChangeAspect="1"/>
          </p:cNvSpPr>
          <p:nvPr/>
        </p:nvSpPr>
        <p:spPr bwMode="auto">
          <a:xfrm>
            <a:off x="5870387" y="5458778"/>
            <a:ext cx="383281" cy="419735"/>
          </a:xfrm>
          <a:custGeom>
            <a:avLst/>
            <a:gdLst>
              <a:gd name="connsiteX0" fmla="*/ 523984 w 554221"/>
              <a:gd name="connsiteY0" fmla="*/ 316047 h 606933"/>
              <a:gd name="connsiteX1" fmla="*/ 379560 w 554221"/>
              <a:gd name="connsiteY1" fmla="*/ 377538 h 606933"/>
              <a:gd name="connsiteX2" fmla="*/ 379560 w 554221"/>
              <a:gd name="connsiteY2" fmla="*/ 569007 h 606933"/>
              <a:gd name="connsiteX3" fmla="*/ 523984 w 554221"/>
              <a:gd name="connsiteY3" fmla="*/ 507516 h 606933"/>
              <a:gd name="connsiteX4" fmla="*/ 204898 w 554221"/>
              <a:gd name="connsiteY4" fmla="*/ 316047 h 606933"/>
              <a:gd name="connsiteX5" fmla="*/ 204898 w 554221"/>
              <a:gd name="connsiteY5" fmla="*/ 507516 h 606933"/>
              <a:gd name="connsiteX6" fmla="*/ 349323 w 554221"/>
              <a:gd name="connsiteY6" fmla="*/ 569007 h 606933"/>
              <a:gd name="connsiteX7" fmla="*/ 349323 w 554221"/>
              <a:gd name="connsiteY7" fmla="*/ 377538 h 606933"/>
              <a:gd name="connsiteX8" fmla="*/ 174661 w 554221"/>
              <a:gd name="connsiteY8" fmla="*/ 316047 h 606933"/>
              <a:gd name="connsiteX9" fmla="*/ 30237 w 554221"/>
              <a:gd name="connsiteY9" fmla="*/ 377538 h 606933"/>
              <a:gd name="connsiteX10" fmla="*/ 30237 w 554221"/>
              <a:gd name="connsiteY10" fmla="*/ 569007 h 606933"/>
              <a:gd name="connsiteX11" fmla="*/ 174661 w 554221"/>
              <a:gd name="connsiteY11" fmla="*/ 507516 h 606933"/>
              <a:gd name="connsiteX12" fmla="*/ 305937 w 554221"/>
              <a:gd name="connsiteY12" fmla="*/ 108106 h 606933"/>
              <a:gd name="connsiteX13" fmla="*/ 334834 w 554221"/>
              <a:gd name="connsiteY13" fmla="*/ 136967 h 606933"/>
              <a:gd name="connsiteX14" fmla="*/ 305937 w 554221"/>
              <a:gd name="connsiteY14" fmla="*/ 165828 h 606933"/>
              <a:gd name="connsiteX15" fmla="*/ 277040 w 554221"/>
              <a:gd name="connsiteY15" fmla="*/ 136967 h 606933"/>
              <a:gd name="connsiteX16" fmla="*/ 305937 w 554221"/>
              <a:gd name="connsiteY16" fmla="*/ 108106 h 606933"/>
              <a:gd name="connsiteX17" fmla="*/ 305934 w 554221"/>
              <a:gd name="connsiteY17" fmla="*/ 85179 h 606933"/>
              <a:gd name="connsiteX18" fmla="*/ 254064 w 554221"/>
              <a:gd name="connsiteY18" fmla="*/ 136974 h 606933"/>
              <a:gd name="connsiteX19" fmla="*/ 305934 w 554221"/>
              <a:gd name="connsiteY19" fmla="*/ 188769 h 606933"/>
              <a:gd name="connsiteX20" fmla="*/ 357804 w 554221"/>
              <a:gd name="connsiteY20" fmla="*/ 136974 h 606933"/>
              <a:gd name="connsiteX21" fmla="*/ 305934 w 554221"/>
              <a:gd name="connsiteY21" fmla="*/ 85179 h 606933"/>
              <a:gd name="connsiteX22" fmla="*/ 305934 w 554221"/>
              <a:gd name="connsiteY22" fmla="*/ 0 h 606933"/>
              <a:gd name="connsiteX23" fmla="*/ 432290 w 554221"/>
              <a:gd name="connsiteY23" fmla="*/ 126173 h 606933"/>
              <a:gd name="connsiteX24" fmla="*/ 327075 w 554221"/>
              <a:gd name="connsiteY24" fmla="*/ 335194 h 606933"/>
              <a:gd name="connsiteX25" fmla="*/ 364441 w 554221"/>
              <a:gd name="connsiteY25" fmla="*/ 351150 h 606933"/>
              <a:gd name="connsiteX26" fmla="*/ 533203 w 554221"/>
              <a:gd name="connsiteY26" fmla="*/ 279349 h 606933"/>
              <a:gd name="connsiteX27" fmla="*/ 547461 w 554221"/>
              <a:gd name="connsiteY27" fmla="*/ 280699 h 606933"/>
              <a:gd name="connsiteX28" fmla="*/ 554221 w 554221"/>
              <a:gd name="connsiteY28" fmla="*/ 293218 h 606933"/>
              <a:gd name="connsiteX29" fmla="*/ 554221 w 554221"/>
              <a:gd name="connsiteY29" fmla="*/ 517458 h 606933"/>
              <a:gd name="connsiteX30" fmla="*/ 545002 w 554221"/>
              <a:gd name="connsiteY30" fmla="*/ 531450 h 606933"/>
              <a:gd name="connsiteX31" fmla="*/ 370341 w 554221"/>
              <a:gd name="connsiteY31" fmla="*/ 605706 h 606933"/>
              <a:gd name="connsiteX32" fmla="*/ 369235 w 554221"/>
              <a:gd name="connsiteY32" fmla="*/ 605951 h 606933"/>
              <a:gd name="connsiteX33" fmla="*/ 368252 w 554221"/>
              <a:gd name="connsiteY33" fmla="*/ 606319 h 606933"/>
              <a:gd name="connsiteX34" fmla="*/ 364441 w 554221"/>
              <a:gd name="connsiteY34" fmla="*/ 606933 h 606933"/>
              <a:gd name="connsiteX35" fmla="*/ 360631 w 554221"/>
              <a:gd name="connsiteY35" fmla="*/ 606319 h 606933"/>
              <a:gd name="connsiteX36" fmla="*/ 359525 w 554221"/>
              <a:gd name="connsiteY36" fmla="*/ 605951 h 606933"/>
              <a:gd name="connsiteX37" fmla="*/ 358541 w 554221"/>
              <a:gd name="connsiteY37" fmla="*/ 605706 h 606933"/>
              <a:gd name="connsiteX38" fmla="*/ 189780 w 554221"/>
              <a:gd name="connsiteY38" fmla="*/ 533905 h 606933"/>
              <a:gd name="connsiteX39" fmla="*/ 21018 w 554221"/>
              <a:gd name="connsiteY39" fmla="*/ 605706 h 606933"/>
              <a:gd name="connsiteX40" fmla="*/ 15118 w 554221"/>
              <a:gd name="connsiteY40" fmla="*/ 606933 h 606933"/>
              <a:gd name="connsiteX41" fmla="*/ 6760 w 554221"/>
              <a:gd name="connsiteY41" fmla="*/ 604356 h 606933"/>
              <a:gd name="connsiteX42" fmla="*/ 0 w 554221"/>
              <a:gd name="connsiteY42" fmla="*/ 591836 h 606933"/>
              <a:gd name="connsiteX43" fmla="*/ 0 w 554221"/>
              <a:gd name="connsiteY43" fmla="*/ 367596 h 606933"/>
              <a:gd name="connsiteX44" fmla="*/ 9096 w 554221"/>
              <a:gd name="connsiteY44" fmla="*/ 353604 h 606933"/>
              <a:gd name="connsiteX45" fmla="*/ 183880 w 554221"/>
              <a:gd name="connsiteY45" fmla="*/ 279349 h 606933"/>
              <a:gd name="connsiteX46" fmla="*/ 184249 w 554221"/>
              <a:gd name="connsiteY46" fmla="*/ 279226 h 606933"/>
              <a:gd name="connsiteX47" fmla="*/ 186215 w 554221"/>
              <a:gd name="connsiteY47" fmla="*/ 278735 h 606933"/>
              <a:gd name="connsiteX48" fmla="*/ 187936 w 554221"/>
              <a:gd name="connsiteY48" fmla="*/ 278367 h 606933"/>
              <a:gd name="connsiteX49" fmla="*/ 189780 w 554221"/>
              <a:gd name="connsiteY49" fmla="*/ 278244 h 606933"/>
              <a:gd name="connsiteX50" fmla="*/ 191624 w 554221"/>
              <a:gd name="connsiteY50" fmla="*/ 278367 h 606933"/>
              <a:gd name="connsiteX51" fmla="*/ 193344 w 554221"/>
              <a:gd name="connsiteY51" fmla="*/ 278735 h 606933"/>
              <a:gd name="connsiteX52" fmla="*/ 195188 w 554221"/>
              <a:gd name="connsiteY52" fmla="*/ 279226 h 606933"/>
              <a:gd name="connsiteX53" fmla="*/ 195680 w 554221"/>
              <a:gd name="connsiteY53" fmla="*/ 279349 h 606933"/>
              <a:gd name="connsiteX54" fmla="*/ 267093 w 554221"/>
              <a:gd name="connsiteY54" fmla="*/ 309787 h 606933"/>
              <a:gd name="connsiteX55" fmla="*/ 179578 w 554221"/>
              <a:gd name="connsiteY55" fmla="*/ 126173 h 606933"/>
              <a:gd name="connsiteX56" fmla="*/ 305934 w 554221"/>
              <a:gd name="connsiteY56" fmla="*/ 0 h 606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554221" h="606933">
                <a:moveTo>
                  <a:pt x="523984" y="316047"/>
                </a:moveTo>
                <a:lnTo>
                  <a:pt x="379560" y="377538"/>
                </a:lnTo>
                <a:lnTo>
                  <a:pt x="379560" y="569007"/>
                </a:lnTo>
                <a:lnTo>
                  <a:pt x="523984" y="507516"/>
                </a:lnTo>
                <a:close/>
                <a:moveTo>
                  <a:pt x="204898" y="316047"/>
                </a:moveTo>
                <a:lnTo>
                  <a:pt x="204898" y="507516"/>
                </a:lnTo>
                <a:lnTo>
                  <a:pt x="349323" y="569007"/>
                </a:lnTo>
                <a:lnTo>
                  <a:pt x="349323" y="377538"/>
                </a:lnTo>
                <a:close/>
                <a:moveTo>
                  <a:pt x="174661" y="316047"/>
                </a:moveTo>
                <a:lnTo>
                  <a:pt x="30237" y="377538"/>
                </a:lnTo>
                <a:lnTo>
                  <a:pt x="30237" y="569007"/>
                </a:lnTo>
                <a:lnTo>
                  <a:pt x="174661" y="507516"/>
                </a:lnTo>
                <a:close/>
                <a:moveTo>
                  <a:pt x="305937" y="108106"/>
                </a:moveTo>
                <a:cubicBezTo>
                  <a:pt x="321896" y="108106"/>
                  <a:pt x="334834" y="121028"/>
                  <a:pt x="334834" y="136967"/>
                </a:cubicBezTo>
                <a:cubicBezTo>
                  <a:pt x="334834" y="152906"/>
                  <a:pt x="321896" y="165828"/>
                  <a:pt x="305937" y="165828"/>
                </a:cubicBezTo>
                <a:cubicBezTo>
                  <a:pt x="289978" y="165828"/>
                  <a:pt x="277040" y="152906"/>
                  <a:pt x="277040" y="136967"/>
                </a:cubicBezTo>
                <a:cubicBezTo>
                  <a:pt x="277040" y="121028"/>
                  <a:pt x="289978" y="108106"/>
                  <a:pt x="305937" y="108106"/>
                </a:cubicBezTo>
                <a:close/>
                <a:moveTo>
                  <a:pt x="305934" y="85179"/>
                </a:moveTo>
                <a:cubicBezTo>
                  <a:pt x="277295" y="85179"/>
                  <a:pt x="254064" y="108377"/>
                  <a:pt x="254064" y="136974"/>
                </a:cubicBezTo>
                <a:cubicBezTo>
                  <a:pt x="254064" y="165572"/>
                  <a:pt x="277295" y="188769"/>
                  <a:pt x="305934" y="188769"/>
                </a:cubicBezTo>
                <a:cubicBezTo>
                  <a:pt x="334450" y="188769"/>
                  <a:pt x="357804" y="165572"/>
                  <a:pt x="357804" y="136974"/>
                </a:cubicBezTo>
                <a:cubicBezTo>
                  <a:pt x="357804" y="108377"/>
                  <a:pt x="334450" y="85179"/>
                  <a:pt x="305934" y="85179"/>
                </a:cubicBezTo>
                <a:close/>
                <a:moveTo>
                  <a:pt x="305934" y="0"/>
                </a:moveTo>
                <a:cubicBezTo>
                  <a:pt x="375626" y="0"/>
                  <a:pt x="432290" y="56582"/>
                  <a:pt x="432290" y="126173"/>
                </a:cubicBezTo>
                <a:cubicBezTo>
                  <a:pt x="432290" y="181773"/>
                  <a:pt x="355837" y="294691"/>
                  <a:pt x="327075" y="335194"/>
                </a:cubicBezTo>
                <a:lnTo>
                  <a:pt x="364441" y="351150"/>
                </a:lnTo>
                <a:lnTo>
                  <a:pt x="533203" y="279349"/>
                </a:lnTo>
                <a:cubicBezTo>
                  <a:pt x="537873" y="277385"/>
                  <a:pt x="543159" y="277876"/>
                  <a:pt x="547461" y="280699"/>
                </a:cubicBezTo>
                <a:cubicBezTo>
                  <a:pt x="551640" y="283522"/>
                  <a:pt x="554221" y="288186"/>
                  <a:pt x="554221" y="293218"/>
                </a:cubicBezTo>
                <a:lnTo>
                  <a:pt x="554221" y="517458"/>
                </a:lnTo>
                <a:cubicBezTo>
                  <a:pt x="554221" y="523595"/>
                  <a:pt x="550534" y="528995"/>
                  <a:pt x="545002" y="531450"/>
                </a:cubicBezTo>
                <a:lnTo>
                  <a:pt x="370341" y="605706"/>
                </a:lnTo>
                <a:cubicBezTo>
                  <a:pt x="369972" y="605828"/>
                  <a:pt x="369604" y="605828"/>
                  <a:pt x="369235" y="605951"/>
                </a:cubicBezTo>
                <a:cubicBezTo>
                  <a:pt x="368866" y="606074"/>
                  <a:pt x="368620" y="606197"/>
                  <a:pt x="368252" y="606319"/>
                </a:cubicBezTo>
                <a:cubicBezTo>
                  <a:pt x="367022" y="606688"/>
                  <a:pt x="365670" y="606933"/>
                  <a:pt x="364441" y="606933"/>
                </a:cubicBezTo>
                <a:cubicBezTo>
                  <a:pt x="363089" y="606933"/>
                  <a:pt x="361860" y="606688"/>
                  <a:pt x="360631" y="606319"/>
                </a:cubicBezTo>
                <a:cubicBezTo>
                  <a:pt x="360262" y="606197"/>
                  <a:pt x="359893" y="606074"/>
                  <a:pt x="359525" y="605951"/>
                </a:cubicBezTo>
                <a:cubicBezTo>
                  <a:pt x="359156" y="605828"/>
                  <a:pt x="358787" y="605828"/>
                  <a:pt x="358541" y="605706"/>
                </a:cubicBezTo>
                <a:lnTo>
                  <a:pt x="189780" y="533905"/>
                </a:lnTo>
                <a:lnTo>
                  <a:pt x="21018" y="605706"/>
                </a:lnTo>
                <a:cubicBezTo>
                  <a:pt x="19052" y="606442"/>
                  <a:pt x="17085" y="606933"/>
                  <a:pt x="15118" y="606933"/>
                </a:cubicBezTo>
                <a:cubicBezTo>
                  <a:pt x="12169" y="606933"/>
                  <a:pt x="9219" y="606074"/>
                  <a:pt x="6760" y="604356"/>
                </a:cubicBezTo>
                <a:cubicBezTo>
                  <a:pt x="2581" y="601533"/>
                  <a:pt x="0" y="596869"/>
                  <a:pt x="0" y="591836"/>
                </a:cubicBezTo>
                <a:lnTo>
                  <a:pt x="0" y="367596"/>
                </a:lnTo>
                <a:cubicBezTo>
                  <a:pt x="0" y="361460"/>
                  <a:pt x="3565" y="356059"/>
                  <a:pt x="9096" y="353604"/>
                </a:cubicBezTo>
                <a:lnTo>
                  <a:pt x="183880" y="279349"/>
                </a:lnTo>
                <a:cubicBezTo>
                  <a:pt x="184003" y="279349"/>
                  <a:pt x="184126" y="279349"/>
                  <a:pt x="184249" y="279226"/>
                </a:cubicBezTo>
                <a:cubicBezTo>
                  <a:pt x="184863" y="278981"/>
                  <a:pt x="185601" y="278858"/>
                  <a:pt x="186215" y="278735"/>
                </a:cubicBezTo>
                <a:cubicBezTo>
                  <a:pt x="186830" y="278490"/>
                  <a:pt x="187322" y="278367"/>
                  <a:pt x="187936" y="278367"/>
                </a:cubicBezTo>
                <a:cubicBezTo>
                  <a:pt x="188551" y="278244"/>
                  <a:pt x="189165" y="278244"/>
                  <a:pt x="189780" y="278244"/>
                </a:cubicBezTo>
                <a:cubicBezTo>
                  <a:pt x="190394" y="278244"/>
                  <a:pt x="191009" y="278244"/>
                  <a:pt x="191624" y="278367"/>
                </a:cubicBezTo>
                <a:cubicBezTo>
                  <a:pt x="192238" y="278367"/>
                  <a:pt x="192730" y="278490"/>
                  <a:pt x="193344" y="278735"/>
                </a:cubicBezTo>
                <a:cubicBezTo>
                  <a:pt x="193959" y="278858"/>
                  <a:pt x="194573" y="278981"/>
                  <a:pt x="195188" y="279226"/>
                </a:cubicBezTo>
                <a:cubicBezTo>
                  <a:pt x="195311" y="279349"/>
                  <a:pt x="195557" y="279349"/>
                  <a:pt x="195680" y="279349"/>
                </a:cubicBezTo>
                <a:lnTo>
                  <a:pt x="267093" y="309787"/>
                </a:lnTo>
                <a:cubicBezTo>
                  <a:pt x="232677" y="258852"/>
                  <a:pt x="179578" y="172568"/>
                  <a:pt x="179578" y="126173"/>
                </a:cubicBezTo>
                <a:cubicBezTo>
                  <a:pt x="179578" y="56582"/>
                  <a:pt x="236241" y="0"/>
                  <a:pt x="305934" y="0"/>
                </a:cubicBez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chemeClr val="bg1"/>
              </a:solidFill>
            </a:endParaRPr>
          </a:p>
        </p:txBody>
      </p:sp>
    </p:spTree>
    <p:custDataLst>
      <p:tags r:id="rId3"/>
    </p:custData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359410" y="190500"/>
            <a:ext cx="5394325" cy="460375"/>
          </a:xfrm>
          <a:prstGeom prst="rect">
            <a:avLst/>
          </a:prstGeom>
          <a:noFill/>
        </p:spPr>
        <p:txBody>
          <a:bodyPr wrap="square" lIns="0" rtlCol="0">
            <a:spAutoFit/>
          </a:bodyPr>
          <a:lstStyle>
            <a:defPPr>
              <a:defRPr lang="zh-CN"/>
            </a:defPPr>
            <a:lvl1pPr marL="342900" marR="0" lvl="0" indent="-342900" algn="dist" fontAlgn="auto">
              <a:lnSpc>
                <a:spcPct val="100000"/>
              </a:lnSpc>
              <a:spcBef>
                <a:spcPts val="0"/>
              </a:spcBef>
              <a:spcAft>
                <a:spcPts val="0"/>
              </a:spcAft>
              <a:buClrTx/>
              <a:buSzTx/>
              <a:buFont typeface="Arial" panose="020B0604020202020204" pitchFamily="34" charset="0"/>
              <a:buChar char="•"/>
              <a:defRPr kumimoji="0" sz="2400" b="0" i="0" u="none" strike="noStrike" cap="none" spc="0" normalizeH="0" baseline="0">
                <a:ln>
                  <a:noFill/>
                </a:ln>
                <a:solidFill>
                  <a:schemeClr val="bg1"/>
                </a:solidFill>
                <a:effectLst/>
                <a:uLnTx/>
                <a:uFillTx/>
                <a:latin typeface="微软雅黑 Light" panose="020B0502040204020203" pitchFamily="34" charset="-122"/>
                <a:ea typeface="微软雅黑 Light" panose="020B0502040204020203" pitchFamily="34" charset="-122"/>
              </a:defRPr>
            </a:lvl1pPr>
          </a:lstStyle>
          <a:p>
            <a:r>
              <a:rPr lang="zh-CN" altLang="en-US" dirty="0">
                <a:sym typeface="宋体" panose="02010600030101010101" pitchFamily="2" charset="-122"/>
              </a:rPr>
              <a:t>测试程序和监视系统资源使用率</a:t>
            </a:r>
            <a:endParaRPr lang="zh-CN" altLang="en-US" dirty="0"/>
          </a:p>
        </p:txBody>
      </p:sp>
      <p:grpSp>
        <p:nvGrpSpPr>
          <p:cNvPr id="28" name="组合 27"/>
          <p:cNvGrpSpPr/>
          <p:nvPr/>
        </p:nvGrpSpPr>
        <p:grpSpPr>
          <a:xfrm>
            <a:off x="477520" y="1346835"/>
            <a:ext cx="5276850" cy="1289685"/>
            <a:chOff x="752" y="1821"/>
            <a:chExt cx="8310" cy="2031"/>
          </a:xfrm>
        </p:grpSpPr>
        <p:sp>
          <p:nvSpPr>
            <p:cNvPr id="30" name="矩形 29"/>
            <p:cNvSpPr/>
            <p:nvPr/>
          </p:nvSpPr>
          <p:spPr>
            <a:xfrm>
              <a:off x="752" y="1905"/>
              <a:ext cx="5361" cy="1849"/>
            </a:xfrm>
            <a:prstGeom prst="rect">
              <a:avLst/>
            </a:prstGeom>
            <a:solidFill>
              <a:srgbClr val="92AC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31" name="梯形 30"/>
            <p:cNvSpPr/>
            <p:nvPr/>
          </p:nvSpPr>
          <p:spPr>
            <a:xfrm rot="5400000">
              <a:off x="5430" y="2573"/>
              <a:ext cx="1849" cy="515"/>
            </a:xfrm>
            <a:prstGeom prst="trapezoid">
              <a:avLst>
                <a:gd name="adj" fmla="val 49611"/>
              </a:avLst>
            </a:prstGeom>
            <a:solidFill>
              <a:srgbClr val="7D9C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32" name="右箭头 3"/>
            <p:cNvSpPr/>
            <p:nvPr/>
          </p:nvSpPr>
          <p:spPr>
            <a:xfrm>
              <a:off x="6612" y="1821"/>
              <a:ext cx="2450" cy="2031"/>
            </a:xfrm>
            <a:prstGeom prst="rightArrow">
              <a:avLst>
                <a:gd name="adj1" fmla="val 65238"/>
                <a:gd name="adj2" fmla="val 50000"/>
              </a:avLst>
            </a:prstGeom>
            <a:solidFill>
              <a:srgbClr val="92AC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grpSp>
        <p:nvGrpSpPr>
          <p:cNvPr id="33" name="组合 32"/>
          <p:cNvGrpSpPr/>
          <p:nvPr/>
        </p:nvGrpSpPr>
        <p:grpSpPr>
          <a:xfrm>
            <a:off x="477520" y="2992755"/>
            <a:ext cx="5276850" cy="1289685"/>
            <a:chOff x="752" y="1821"/>
            <a:chExt cx="8310" cy="2031"/>
          </a:xfrm>
        </p:grpSpPr>
        <p:sp>
          <p:nvSpPr>
            <p:cNvPr id="34" name="矩形 33"/>
            <p:cNvSpPr/>
            <p:nvPr/>
          </p:nvSpPr>
          <p:spPr>
            <a:xfrm>
              <a:off x="752" y="1905"/>
              <a:ext cx="5361" cy="1849"/>
            </a:xfrm>
            <a:prstGeom prst="rect">
              <a:avLst/>
            </a:prstGeom>
            <a:solidFill>
              <a:srgbClr val="EC95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35" name="梯形 34"/>
            <p:cNvSpPr/>
            <p:nvPr/>
          </p:nvSpPr>
          <p:spPr>
            <a:xfrm rot="5400000">
              <a:off x="5430" y="2573"/>
              <a:ext cx="1849" cy="515"/>
            </a:xfrm>
            <a:prstGeom prst="trapezoid">
              <a:avLst>
                <a:gd name="adj" fmla="val 49611"/>
              </a:avLst>
            </a:prstGeom>
            <a:solidFill>
              <a:srgbClr val="E673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36" name="右箭头 8"/>
            <p:cNvSpPr/>
            <p:nvPr/>
          </p:nvSpPr>
          <p:spPr>
            <a:xfrm>
              <a:off x="6612" y="1821"/>
              <a:ext cx="2450" cy="2031"/>
            </a:xfrm>
            <a:prstGeom prst="rightArrow">
              <a:avLst>
                <a:gd name="adj1" fmla="val 65238"/>
                <a:gd name="adj2" fmla="val 50000"/>
              </a:avLst>
            </a:prstGeom>
            <a:solidFill>
              <a:srgbClr val="EC95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grpSp>
        <p:nvGrpSpPr>
          <p:cNvPr id="37" name="组合 36"/>
          <p:cNvGrpSpPr/>
          <p:nvPr/>
        </p:nvGrpSpPr>
        <p:grpSpPr>
          <a:xfrm>
            <a:off x="477520" y="4638675"/>
            <a:ext cx="5276850" cy="1289685"/>
            <a:chOff x="752" y="1821"/>
            <a:chExt cx="8310" cy="2031"/>
          </a:xfrm>
        </p:grpSpPr>
        <p:sp>
          <p:nvSpPr>
            <p:cNvPr id="38" name="矩形 37"/>
            <p:cNvSpPr/>
            <p:nvPr/>
          </p:nvSpPr>
          <p:spPr>
            <a:xfrm>
              <a:off x="752" y="1905"/>
              <a:ext cx="5361" cy="1849"/>
            </a:xfrm>
            <a:prstGeom prst="rect">
              <a:avLst/>
            </a:prstGeom>
            <a:solidFill>
              <a:srgbClr val="FEE1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39" name="梯形 38"/>
            <p:cNvSpPr/>
            <p:nvPr/>
          </p:nvSpPr>
          <p:spPr>
            <a:xfrm rot="5400000">
              <a:off x="5430" y="2573"/>
              <a:ext cx="1849" cy="515"/>
            </a:xfrm>
            <a:prstGeom prst="trapezoid">
              <a:avLst>
                <a:gd name="adj" fmla="val 49611"/>
              </a:avLst>
            </a:prstGeom>
            <a:solidFill>
              <a:srgbClr val="FDD1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40" name="右箭头 12"/>
            <p:cNvSpPr/>
            <p:nvPr/>
          </p:nvSpPr>
          <p:spPr>
            <a:xfrm>
              <a:off x="6612" y="1821"/>
              <a:ext cx="2450" cy="2031"/>
            </a:xfrm>
            <a:prstGeom prst="rightArrow">
              <a:avLst>
                <a:gd name="adj1" fmla="val 65238"/>
                <a:gd name="adj2" fmla="val 50000"/>
              </a:avLst>
            </a:prstGeom>
            <a:solidFill>
              <a:srgbClr val="FEE1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sp>
        <p:nvSpPr>
          <p:cNvPr id="41" name="文本框 22"/>
          <p:cNvSpPr txBox="1"/>
          <p:nvPr/>
        </p:nvSpPr>
        <p:spPr>
          <a:xfrm flipH="1">
            <a:off x="647065" y="1811655"/>
            <a:ext cx="3065780" cy="349250"/>
          </a:xfrm>
          <a:prstGeom prst="rect">
            <a:avLst/>
          </a:prstGeom>
          <a:noFill/>
          <a:ln w="9525">
            <a:noFill/>
            <a:miter/>
          </a:ln>
          <a:effectLst>
            <a:outerShdw sx="999" sy="999" algn="ctr" rotWithShape="0">
              <a:srgbClr val="000000"/>
            </a:outerShdw>
          </a:effectLst>
        </p:spPr>
        <p:txBody>
          <a:bodyPr wrap="square" anchor="t">
            <a:spAutoFit/>
          </a:bodyPr>
          <a:lstStyle/>
          <a:p>
            <a:pPr lvl="0" algn="just">
              <a:lnSpc>
                <a:spcPct val="120000"/>
              </a:lnSpc>
            </a:pPr>
            <a:r>
              <a:rPr lang="zh-CN" altLang="en-US" sz="1400" dirty="0">
                <a:solidFill>
                  <a:schemeClr val="bg1"/>
                </a:solidFill>
                <a:latin typeface="微软雅黑 Light" panose="020B0502040204020203" pitchFamily="34" charset="-122"/>
                <a:ea typeface="微软雅黑 Light" panose="020B0502040204020203" pitchFamily="34" charset="-122"/>
                <a:sym typeface="宋体" panose="02010600030101010101" pitchFamily="2" charset="-122"/>
              </a:rPr>
              <a:t>首先使用预处理工具预处理输入文件</a:t>
            </a:r>
            <a:endParaRPr lang="zh-CN" altLang="en-US" sz="1400" dirty="0">
              <a:solidFill>
                <a:schemeClr val="bg1"/>
              </a:solidFill>
              <a:latin typeface="微软雅黑 Light" panose="020B0502040204020203" pitchFamily="34" charset="-122"/>
              <a:ea typeface="微软雅黑 Light" panose="020B0502040204020203" pitchFamily="34" charset="-122"/>
              <a:sym typeface="宋体" panose="02010600030101010101" pitchFamily="2" charset="-122"/>
            </a:endParaRPr>
          </a:p>
        </p:txBody>
      </p:sp>
      <p:sp>
        <p:nvSpPr>
          <p:cNvPr id="42" name="文本框 22"/>
          <p:cNvSpPr txBox="1"/>
          <p:nvPr/>
        </p:nvSpPr>
        <p:spPr>
          <a:xfrm flipH="1">
            <a:off x="694055" y="3329305"/>
            <a:ext cx="3065780" cy="607695"/>
          </a:xfrm>
          <a:prstGeom prst="rect">
            <a:avLst/>
          </a:prstGeom>
          <a:noFill/>
          <a:ln w="9525">
            <a:noFill/>
            <a:miter/>
          </a:ln>
          <a:effectLst>
            <a:outerShdw sx="999" sy="999" algn="ctr" rotWithShape="0">
              <a:srgbClr val="000000"/>
            </a:outerShdw>
          </a:effectLst>
        </p:spPr>
        <p:txBody>
          <a:bodyPr wrap="square" anchor="t">
            <a:spAutoFit/>
          </a:bodyPr>
          <a:lstStyle/>
          <a:p>
            <a:pPr lvl="0" algn="just">
              <a:lnSpc>
                <a:spcPct val="120000"/>
              </a:lnSpc>
            </a:pPr>
            <a:r>
              <a:rPr lang="zh-CN" altLang="en-US" sz="1400" dirty="0">
                <a:solidFill>
                  <a:schemeClr val="bg1"/>
                </a:solidFill>
                <a:latin typeface="微软雅黑 Light" panose="020B0502040204020203" pitchFamily="34" charset="-122"/>
                <a:ea typeface="微软雅黑 Light" panose="020B0502040204020203" pitchFamily="34" charset="-122"/>
                <a:sym typeface="宋体" panose="02010600030101010101" pitchFamily="2" charset="-122"/>
              </a:rPr>
              <a:t>运行</a:t>
            </a:r>
            <a:r>
              <a:rPr lang="en-US" altLang="zh-CN" sz="1400" dirty="0">
                <a:solidFill>
                  <a:schemeClr val="bg1"/>
                </a:solidFill>
                <a:latin typeface="微软雅黑 Light" panose="020B0502040204020203" pitchFamily="34" charset="-122"/>
                <a:ea typeface="微软雅黑 Light" panose="020B0502040204020203" pitchFamily="34" charset="-122"/>
                <a:sym typeface="宋体" panose="02010600030101010101" pitchFamily="2" charset="-122"/>
              </a:rPr>
              <a:t>DFSG</a:t>
            </a:r>
            <a:r>
              <a:rPr lang="zh-CN" altLang="en-US" sz="1400" dirty="0">
                <a:solidFill>
                  <a:schemeClr val="bg1"/>
                </a:solidFill>
                <a:latin typeface="微软雅黑 Light" panose="020B0502040204020203" pitchFamily="34" charset="-122"/>
                <a:ea typeface="微软雅黑 Light" panose="020B0502040204020203" pitchFamily="34" charset="-122"/>
                <a:sym typeface="宋体" panose="02010600030101010101" pitchFamily="2" charset="-122"/>
              </a:rPr>
              <a:t>的基准程序和并行程序并监视系统资源使用是否超出异常</a:t>
            </a:r>
            <a:endParaRPr lang="zh-CN" altLang="en-US" sz="1400" dirty="0">
              <a:solidFill>
                <a:schemeClr val="bg1"/>
              </a:solidFill>
              <a:latin typeface="微软雅黑 Light" panose="020B0502040204020203" pitchFamily="34" charset="-122"/>
              <a:ea typeface="微软雅黑 Light" panose="020B0502040204020203" pitchFamily="34" charset="-122"/>
              <a:sym typeface="宋体" panose="02010600030101010101" pitchFamily="2" charset="-122"/>
            </a:endParaRPr>
          </a:p>
        </p:txBody>
      </p:sp>
      <p:sp>
        <p:nvSpPr>
          <p:cNvPr id="43" name="文本框 22"/>
          <p:cNvSpPr txBox="1"/>
          <p:nvPr/>
        </p:nvSpPr>
        <p:spPr>
          <a:xfrm flipH="1">
            <a:off x="646430" y="4979670"/>
            <a:ext cx="3065780" cy="607695"/>
          </a:xfrm>
          <a:prstGeom prst="rect">
            <a:avLst/>
          </a:prstGeom>
          <a:noFill/>
          <a:ln w="9525">
            <a:noFill/>
            <a:miter/>
          </a:ln>
          <a:effectLst>
            <a:outerShdw sx="999" sy="999" algn="ctr" rotWithShape="0">
              <a:srgbClr val="000000"/>
            </a:outerShdw>
          </a:effectLst>
        </p:spPr>
        <p:txBody>
          <a:bodyPr wrap="square" anchor="t">
            <a:spAutoFit/>
          </a:bodyPr>
          <a:lstStyle/>
          <a:p>
            <a:pPr lvl="0" algn="just">
              <a:lnSpc>
                <a:spcPct val="120000"/>
              </a:lnSpc>
            </a:pPr>
            <a:r>
              <a:rPr lang="zh-CN" altLang="en-US" sz="1400" dirty="0">
                <a:solidFill>
                  <a:srgbClr val="59667A"/>
                </a:solidFill>
                <a:latin typeface="微软雅黑 Light" panose="020B0502040204020203" pitchFamily="34" charset="-122"/>
                <a:ea typeface="微软雅黑 Light" panose="020B0502040204020203" pitchFamily="34" charset="-122"/>
                <a:sym typeface="宋体" panose="02010600030101010101" pitchFamily="2" charset="-122"/>
              </a:rPr>
              <a:t>以基准文件的输出为标准，确认并行程序的输出的正确性</a:t>
            </a:r>
            <a:endParaRPr lang="zh-CN" altLang="en-US" sz="1400" dirty="0">
              <a:solidFill>
                <a:srgbClr val="59667A"/>
              </a:solidFill>
              <a:latin typeface="微软雅黑 Light" panose="020B0502040204020203" pitchFamily="34" charset="-122"/>
              <a:ea typeface="微软雅黑 Light" panose="020B0502040204020203" pitchFamily="34" charset="-122"/>
              <a:sym typeface="宋体" panose="02010600030101010101" pitchFamily="2" charset="-122"/>
            </a:endParaRPr>
          </a:p>
        </p:txBody>
      </p:sp>
      <p:sp>
        <p:nvSpPr>
          <p:cNvPr id="44" name="椭圆 43"/>
          <p:cNvSpPr/>
          <p:nvPr/>
        </p:nvSpPr>
        <p:spPr>
          <a:xfrm>
            <a:off x="4817745" y="1649095"/>
            <a:ext cx="675005" cy="675005"/>
          </a:xfrm>
          <a:prstGeom prst="ellipse">
            <a:avLst/>
          </a:prstGeom>
          <a:solidFill>
            <a:srgbClr val="5966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45" name="椭圆 44"/>
          <p:cNvSpPr/>
          <p:nvPr/>
        </p:nvSpPr>
        <p:spPr>
          <a:xfrm>
            <a:off x="4817745" y="3297555"/>
            <a:ext cx="675005" cy="675005"/>
          </a:xfrm>
          <a:prstGeom prst="ellipse">
            <a:avLst/>
          </a:prstGeom>
          <a:solidFill>
            <a:srgbClr val="5966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46" name="椭圆 45"/>
          <p:cNvSpPr/>
          <p:nvPr/>
        </p:nvSpPr>
        <p:spPr>
          <a:xfrm>
            <a:off x="4817745" y="4946015"/>
            <a:ext cx="675005" cy="675005"/>
          </a:xfrm>
          <a:prstGeom prst="ellipse">
            <a:avLst/>
          </a:prstGeom>
          <a:solidFill>
            <a:srgbClr val="5966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47" name="Freeform 8"/>
          <p:cNvSpPr>
            <a:spLocks noEditPoints="1"/>
          </p:cNvSpPr>
          <p:nvPr/>
        </p:nvSpPr>
        <p:spPr>
          <a:xfrm>
            <a:off x="4985385" y="3422015"/>
            <a:ext cx="381779" cy="413385"/>
          </a:xfrm>
          <a:custGeom>
            <a:avLst/>
            <a:gdLst/>
            <a:ahLst/>
            <a:cxnLst>
              <a:cxn ang="0">
                <a:pos x="382" y="230"/>
              </a:cxn>
              <a:cxn ang="0">
                <a:pos x="506" y="116"/>
              </a:cxn>
              <a:cxn ang="0">
                <a:pos x="547" y="165"/>
              </a:cxn>
              <a:cxn ang="0">
                <a:pos x="603" y="230"/>
              </a:cxn>
              <a:cxn ang="0">
                <a:pos x="640" y="297"/>
              </a:cxn>
              <a:cxn ang="0">
                <a:pos x="673" y="362"/>
              </a:cxn>
              <a:cxn ang="0">
                <a:pos x="697" y="389"/>
              </a:cxn>
              <a:cxn ang="0">
                <a:pos x="740" y="413"/>
              </a:cxn>
              <a:cxn ang="0">
                <a:pos x="774" y="419"/>
              </a:cxn>
              <a:cxn ang="0">
                <a:pos x="581" y="0"/>
              </a:cxn>
              <a:cxn ang="0">
                <a:pos x="557" y="8"/>
              </a:cxn>
              <a:cxn ang="0">
                <a:pos x="516" y="35"/>
              </a:cxn>
              <a:cxn ang="0">
                <a:pos x="506" y="59"/>
              </a:cxn>
              <a:cxn ang="0">
                <a:pos x="506" y="78"/>
              </a:cxn>
              <a:cxn ang="0">
                <a:pos x="538" y="130"/>
              </a:cxn>
              <a:cxn ang="0">
                <a:pos x="626" y="230"/>
              </a:cxn>
              <a:cxn ang="0">
                <a:pos x="652" y="279"/>
              </a:cxn>
              <a:cxn ang="0">
                <a:pos x="677" y="334"/>
              </a:cxn>
              <a:cxn ang="0">
                <a:pos x="705" y="372"/>
              </a:cxn>
              <a:cxn ang="0">
                <a:pos x="736" y="393"/>
              </a:cxn>
              <a:cxn ang="0">
                <a:pos x="768" y="403"/>
              </a:cxn>
              <a:cxn ang="0">
                <a:pos x="821" y="393"/>
              </a:cxn>
              <a:cxn ang="0">
                <a:pos x="872" y="352"/>
              </a:cxn>
              <a:cxn ang="0">
                <a:pos x="902" y="301"/>
              </a:cxn>
              <a:cxn ang="0">
                <a:pos x="581" y="0"/>
              </a:cxn>
              <a:cxn ang="0">
                <a:pos x="923" y="303"/>
              </a:cxn>
              <a:cxn ang="0">
                <a:pos x="969" y="360"/>
              </a:cxn>
              <a:cxn ang="0">
                <a:pos x="990" y="403"/>
              </a:cxn>
              <a:cxn ang="0">
                <a:pos x="994" y="450"/>
              </a:cxn>
              <a:cxn ang="0">
                <a:pos x="978" y="488"/>
              </a:cxn>
              <a:cxn ang="0">
                <a:pos x="953" y="502"/>
              </a:cxn>
              <a:cxn ang="0">
                <a:pos x="910" y="507"/>
              </a:cxn>
              <a:cxn ang="0">
                <a:pos x="874" y="494"/>
              </a:cxn>
              <a:cxn ang="0">
                <a:pos x="849" y="472"/>
              </a:cxn>
              <a:cxn ang="0">
                <a:pos x="841" y="441"/>
              </a:cxn>
              <a:cxn ang="0">
                <a:pos x="853" y="405"/>
              </a:cxn>
              <a:cxn ang="0">
                <a:pos x="874" y="383"/>
              </a:cxn>
              <a:cxn ang="0">
                <a:pos x="908" y="317"/>
              </a:cxn>
              <a:cxn ang="0">
                <a:pos x="951" y="358"/>
              </a:cxn>
              <a:cxn ang="0">
                <a:pos x="957" y="395"/>
              </a:cxn>
              <a:cxn ang="0">
                <a:pos x="949" y="448"/>
              </a:cxn>
              <a:cxn ang="0">
                <a:pos x="910" y="496"/>
              </a:cxn>
              <a:cxn ang="0">
                <a:pos x="939" y="490"/>
              </a:cxn>
              <a:cxn ang="0">
                <a:pos x="967" y="474"/>
              </a:cxn>
              <a:cxn ang="0">
                <a:pos x="980" y="446"/>
              </a:cxn>
              <a:cxn ang="0">
                <a:pos x="980" y="413"/>
              </a:cxn>
              <a:cxn ang="0">
                <a:pos x="951" y="358"/>
              </a:cxn>
              <a:cxn ang="0">
                <a:pos x="372" y="572"/>
              </a:cxn>
              <a:cxn ang="0">
                <a:pos x="191" y="940"/>
              </a:cxn>
              <a:cxn ang="0">
                <a:pos x="150" y="972"/>
              </a:cxn>
              <a:cxn ang="0">
                <a:pos x="87" y="984"/>
              </a:cxn>
              <a:cxn ang="0">
                <a:pos x="34" y="960"/>
              </a:cxn>
              <a:cxn ang="0">
                <a:pos x="4" y="911"/>
              </a:cxn>
              <a:cxn ang="0">
                <a:pos x="6" y="846"/>
              </a:cxn>
              <a:cxn ang="0">
                <a:pos x="323" y="529"/>
              </a:cxn>
              <a:cxn ang="0">
                <a:pos x="311" y="315"/>
              </a:cxn>
              <a:cxn ang="0">
                <a:pos x="335" y="376"/>
              </a:cxn>
              <a:cxn ang="0">
                <a:pos x="347" y="458"/>
              </a:cxn>
              <a:cxn ang="0">
                <a:pos x="333" y="519"/>
              </a:cxn>
              <a:cxn ang="0">
                <a:pos x="431" y="604"/>
              </a:cxn>
              <a:cxn ang="0">
                <a:pos x="500" y="576"/>
              </a:cxn>
              <a:cxn ang="0">
                <a:pos x="577" y="578"/>
              </a:cxn>
              <a:cxn ang="0">
                <a:pos x="683" y="527"/>
              </a:cxn>
            </a:cxnLst>
            <a:rect l="0" t="0" r="0" b="0"/>
            <a:pathLst>
              <a:path w="994" h="984">
                <a:moveTo>
                  <a:pt x="786" y="419"/>
                </a:moveTo>
                <a:lnTo>
                  <a:pt x="705" y="513"/>
                </a:lnTo>
                <a:lnTo>
                  <a:pt x="382" y="230"/>
                </a:lnTo>
                <a:lnTo>
                  <a:pt x="496" y="98"/>
                </a:lnTo>
                <a:lnTo>
                  <a:pt x="496" y="98"/>
                </a:lnTo>
                <a:lnTo>
                  <a:pt x="506" y="116"/>
                </a:lnTo>
                <a:lnTo>
                  <a:pt x="518" y="132"/>
                </a:lnTo>
                <a:lnTo>
                  <a:pt x="518" y="132"/>
                </a:lnTo>
                <a:lnTo>
                  <a:pt x="547" y="165"/>
                </a:lnTo>
                <a:lnTo>
                  <a:pt x="575" y="198"/>
                </a:lnTo>
                <a:lnTo>
                  <a:pt x="575" y="198"/>
                </a:lnTo>
                <a:lnTo>
                  <a:pt x="603" y="230"/>
                </a:lnTo>
                <a:lnTo>
                  <a:pt x="628" y="263"/>
                </a:lnTo>
                <a:lnTo>
                  <a:pt x="628" y="263"/>
                </a:lnTo>
                <a:lnTo>
                  <a:pt x="640" y="297"/>
                </a:lnTo>
                <a:lnTo>
                  <a:pt x="654" y="330"/>
                </a:lnTo>
                <a:lnTo>
                  <a:pt x="664" y="346"/>
                </a:lnTo>
                <a:lnTo>
                  <a:pt x="673" y="362"/>
                </a:lnTo>
                <a:lnTo>
                  <a:pt x="685" y="374"/>
                </a:lnTo>
                <a:lnTo>
                  <a:pt x="697" y="389"/>
                </a:lnTo>
                <a:lnTo>
                  <a:pt x="697" y="389"/>
                </a:lnTo>
                <a:lnTo>
                  <a:pt x="717" y="403"/>
                </a:lnTo>
                <a:lnTo>
                  <a:pt x="727" y="409"/>
                </a:lnTo>
                <a:lnTo>
                  <a:pt x="740" y="413"/>
                </a:lnTo>
                <a:lnTo>
                  <a:pt x="750" y="417"/>
                </a:lnTo>
                <a:lnTo>
                  <a:pt x="762" y="419"/>
                </a:lnTo>
                <a:lnTo>
                  <a:pt x="774" y="419"/>
                </a:lnTo>
                <a:lnTo>
                  <a:pt x="786" y="419"/>
                </a:lnTo>
                <a:lnTo>
                  <a:pt x="786" y="419"/>
                </a:lnTo>
                <a:close/>
                <a:moveTo>
                  <a:pt x="581" y="0"/>
                </a:moveTo>
                <a:lnTo>
                  <a:pt x="581" y="0"/>
                </a:lnTo>
                <a:lnTo>
                  <a:pt x="569" y="2"/>
                </a:lnTo>
                <a:lnTo>
                  <a:pt x="557" y="8"/>
                </a:lnTo>
                <a:lnTo>
                  <a:pt x="542" y="15"/>
                </a:lnTo>
                <a:lnTo>
                  <a:pt x="528" y="23"/>
                </a:lnTo>
                <a:lnTo>
                  <a:pt x="516" y="35"/>
                </a:lnTo>
                <a:lnTo>
                  <a:pt x="510" y="43"/>
                </a:lnTo>
                <a:lnTo>
                  <a:pt x="508" y="51"/>
                </a:lnTo>
                <a:lnTo>
                  <a:pt x="506" y="59"/>
                </a:lnTo>
                <a:lnTo>
                  <a:pt x="504" y="69"/>
                </a:lnTo>
                <a:lnTo>
                  <a:pt x="504" y="69"/>
                </a:lnTo>
                <a:lnTo>
                  <a:pt x="506" y="78"/>
                </a:lnTo>
                <a:lnTo>
                  <a:pt x="510" y="88"/>
                </a:lnTo>
                <a:lnTo>
                  <a:pt x="522" y="108"/>
                </a:lnTo>
                <a:lnTo>
                  <a:pt x="538" y="130"/>
                </a:lnTo>
                <a:lnTo>
                  <a:pt x="559" y="155"/>
                </a:lnTo>
                <a:lnTo>
                  <a:pt x="605" y="206"/>
                </a:lnTo>
                <a:lnTo>
                  <a:pt x="626" y="230"/>
                </a:lnTo>
                <a:lnTo>
                  <a:pt x="644" y="254"/>
                </a:lnTo>
                <a:lnTo>
                  <a:pt x="644" y="254"/>
                </a:lnTo>
                <a:lnTo>
                  <a:pt x="652" y="279"/>
                </a:lnTo>
                <a:lnTo>
                  <a:pt x="660" y="299"/>
                </a:lnTo>
                <a:lnTo>
                  <a:pt x="668" y="317"/>
                </a:lnTo>
                <a:lnTo>
                  <a:pt x="677" y="334"/>
                </a:lnTo>
                <a:lnTo>
                  <a:pt x="685" y="348"/>
                </a:lnTo>
                <a:lnTo>
                  <a:pt x="695" y="360"/>
                </a:lnTo>
                <a:lnTo>
                  <a:pt x="705" y="372"/>
                </a:lnTo>
                <a:lnTo>
                  <a:pt x="715" y="380"/>
                </a:lnTo>
                <a:lnTo>
                  <a:pt x="725" y="389"/>
                </a:lnTo>
                <a:lnTo>
                  <a:pt x="736" y="393"/>
                </a:lnTo>
                <a:lnTo>
                  <a:pt x="748" y="399"/>
                </a:lnTo>
                <a:lnTo>
                  <a:pt x="758" y="401"/>
                </a:lnTo>
                <a:lnTo>
                  <a:pt x="768" y="403"/>
                </a:lnTo>
                <a:lnTo>
                  <a:pt x="778" y="403"/>
                </a:lnTo>
                <a:lnTo>
                  <a:pt x="801" y="399"/>
                </a:lnTo>
                <a:lnTo>
                  <a:pt x="821" y="393"/>
                </a:lnTo>
                <a:lnTo>
                  <a:pt x="839" y="383"/>
                </a:lnTo>
                <a:lnTo>
                  <a:pt x="858" y="368"/>
                </a:lnTo>
                <a:lnTo>
                  <a:pt x="872" y="352"/>
                </a:lnTo>
                <a:lnTo>
                  <a:pt x="886" y="336"/>
                </a:lnTo>
                <a:lnTo>
                  <a:pt x="896" y="317"/>
                </a:lnTo>
                <a:lnTo>
                  <a:pt x="902" y="301"/>
                </a:lnTo>
                <a:lnTo>
                  <a:pt x="906" y="283"/>
                </a:lnTo>
                <a:lnTo>
                  <a:pt x="581" y="0"/>
                </a:lnTo>
                <a:lnTo>
                  <a:pt x="581" y="0"/>
                </a:lnTo>
                <a:close/>
                <a:moveTo>
                  <a:pt x="914" y="295"/>
                </a:moveTo>
                <a:lnTo>
                  <a:pt x="914" y="295"/>
                </a:lnTo>
                <a:lnTo>
                  <a:pt x="923" y="303"/>
                </a:lnTo>
                <a:lnTo>
                  <a:pt x="945" y="326"/>
                </a:lnTo>
                <a:lnTo>
                  <a:pt x="957" y="342"/>
                </a:lnTo>
                <a:lnTo>
                  <a:pt x="969" y="360"/>
                </a:lnTo>
                <a:lnTo>
                  <a:pt x="980" y="380"/>
                </a:lnTo>
                <a:lnTo>
                  <a:pt x="990" y="403"/>
                </a:lnTo>
                <a:lnTo>
                  <a:pt x="990" y="403"/>
                </a:lnTo>
                <a:lnTo>
                  <a:pt x="994" y="419"/>
                </a:lnTo>
                <a:lnTo>
                  <a:pt x="994" y="435"/>
                </a:lnTo>
                <a:lnTo>
                  <a:pt x="994" y="450"/>
                </a:lnTo>
                <a:lnTo>
                  <a:pt x="990" y="464"/>
                </a:lnTo>
                <a:lnTo>
                  <a:pt x="984" y="478"/>
                </a:lnTo>
                <a:lnTo>
                  <a:pt x="978" y="488"/>
                </a:lnTo>
                <a:lnTo>
                  <a:pt x="967" y="496"/>
                </a:lnTo>
                <a:lnTo>
                  <a:pt x="953" y="502"/>
                </a:lnTo>
                <a:lnTo>
                  <a:pt x="953" y="502"/>
                </a:lnTo>
                <a:lnTo>
                  <a:pt x="939" y="505"/>
                </a:lnTo>
                <a:lnTo>
                  <a:pt x="925" y="507"/>
                </a:lnTo>
                <a:lnTo>
                  <a:pt x="910" y="507"/>
                </a:lnTo>
                <a:lnTo>
                  <a:pt x="896" y="505"/>
                </a:lnTo>
                <a:lnTo>
                  <a:pt x="884" y="500"/>
                </a:lnTo>
                <a:lnTo>
                  <a:pt x="874" y="494"/>
                </a:lnTo>
                <a:lnTo>
                  <a:pt x="864" y="488"/>
                </a:lnTo>
                <a:lnTo>
                  <a:pt x="856" y="480"/>
                </a:lnTo>
                <a:lnTo>
                  <a:pt x="849" y="472"/>
                </a:lnTo>
                <a:lnTo>
                  <a:pt x="843" y="462"/>
                </a:lnTo>
                <a:lnTo>
                  <a:pt x="841" y="452"/>
                </a:lnTo>
                <a:lnTo>
                  <a:pt x="841" y="441"/>
                </a:lnTo>
                <a:lnTo>
                  <a:pt x="843" y="429"/>
                </a:lnTo>
                <a:lnTo>
                  <a:pt x="847" y="417"/>
                </a:lnTo>
                <a:lnTo>
                  <a:pt x="853" y="405"/>
                </a:lnTo>
                <a:lnTo>
                  <a:pt x="864" y="395"/>
                </a:lnTo>
                <a:lnTo>
                  <a:pt x="864" y="395"/>
                </a:lnTo>
                <a:lnTo>
                  <a:pt x="874" y="383"/>
                </a:lnTo>
                <a:lnTo>
                  <a:pt x="884" y="368"/>
                </a:lnTo>
                <a:lnTo>
                  <a:pt x="898" y="344"/>
                </a:lnTo>
                <a:lnTo>
                  <a:pt x="908" y="317"/>
                </a:lnTo>
                <a:lnTo>
                  <a:pt x="914" y="295"/>
                </a:lnTo>
                <a:lnTo>
                  <a:pt x="914" y="295"/>
                </a:lnTo>
                <a:close/>
                <a:moveTo>
                  <a:pt x="951" y="358"/>
                </a:moveTo>
                <a:lnTo>
                  <a:pt x="951" y="358"/>
                </a:lnTo>
                <a:lnTo>
                  <a:pt x="955" y="376"/>
                </a:lnTo>
                <a:lnTo>
                  <a:pt x="957" y="395"/>
                </a:lnTo>
                <a:lnTo>
                  <a:pt x="957" y="413"/>
                </a:lnTo>
                <a:lnTo>
                  <a:pt x="955" y="429"/>
                </a:lnTo>
                <a:lnTo>
                  <a:pt x="949" y="448"/>
                </a:lnTo>
                <a:lnTo>
                  <a:pt x="941" y="464"/>
                </a:lnTo>
                <a:lnTo>
                  <a:pt x="927" y="480"/>
                </a:lnTo>
                <a:lnTo>
                  <a:pt x="910" y="496"/>
                </a:lnTo>
                <a:lnTo>
                  <a:pt x="910" y="496"/>
                </a:lnTo>
                <a:lnTo>
                  <a:pt x="925" y="494"/>
                </a:lnTo>
                <a:lnTo>
                  <a:pt x="939" y="490"/>
                </a:lnTo>
                <a:lnTo>
                  <a:pt x="949" y="486"/>
                </a:lnTo>
                <a:lnTo>
                  <a:pt x="959" y="480"/>
                </a:lnTo>
                <a:lnTo>
                  <a:pt x="967" y="474"/>
                </a:lnTo>
                <a:lnTo>
                  <a:pt x="973" y="466"/>
                </a:lnTo>
                <a:lnTo>
                  <a:pt x="978" y="456"/>
                </a:lnTo>
                <a:lnTo>
                  <a:pt x="980" y="446"/>
                </a:lnTo>
                <a:lnTo>
                  <a:pt x="982" y="435"/>
                </a:lnTo>
                <a:lnTo>
                  <a:pt x="982" y="425"/>
                </a:lnTo>
                <a:lnTo>
                  <a:pt x="980" y="413"/>
                </a:lnTo>
                <a:lnTo>
                  <a:pt x="975" y="403"/>
                </a:lnTo>
                <a:lnTo>
                  <a:pt x="965" y="380"/>
                </a:lnTo>
                <a:lnTo>
                  <a:pt x="951" y="358"/>
                </a:lnTo>
                <a:lnTo>
                  <a:pt x="951" y="358"/>
                </a:lnTo>
                <a:close/>
                <a:moveTo>
                  <a:pt x="323" y="529"/>
                </a:moveTo>
                <a:lnTo>
                  <a:pt x="372" y="572"/>
                </a:lnTo>
                <a:lnTo>
                  <a:pt x="372" y="572"/>
                </a:lnTo>
                <a:lnTo>
                  <a:pt x="422" y="614"/>
                </a:lnTo>
                <a:lnTo>
                  <a:pt x="191" y="940"/>
                </a:lnTo>
                <a:lnTo>
                  <a:pt x="191" y="940"/>
                </a:lnTo>
                <a:lnTo>
                  <a:pt x="170" y="958"/>
                </a:lnTo>
                <a:lnTo>
                  <a:pt x="150" y="972"/>
                </a:lnTo>
                <a:lnTo>
                  <a:pt x="128" y="980"/>
                </a:lnTo>
                <a:lnTo>
                  <a:pt x="107" y="984"/>
                </a:lnTo>
                <a:lnTo>
                  <a:pt x="87" y="984"/>
                </a:lnTo>
                <a:lnTo>
                  <a:pt x="67" y="978"/>
                </a:lnTo>
                <a:lnTo>
                  <a:pt x="50" y="970"/>
                </a:lnTo>
                <a:lnTo>
                  <a:pt x="34" y="960"/>
                </a:lnTo>
                <a:lnTo>
                  <a:pt x="20" y="946"/>
                </a:lnTo>
                <a:lnTo>
                  <a:pt x="10" y="929"/>
                </a:lnTo>
                <a:lnTo>
                  <a:pt x="4" y="911"/>
                </a:lnTo>
                <a:lnTo>
                  <a:pt x="0" y="891"/>
                </a:lnTo>
                <a:lnTo>
                  <a:pt x="0" y="868"/>
                </a:lnTo>
                <a:lnTo>
                  <a:pt x="6" y="846"/>
                </a:lnTo>
                <a:lnTo>
                  <a:pt x="16" y="824"/>
                </a:lnTo>
                <a:lnTo>
                  <a:pt x="32" y="799"/>
                </a:lnTo>
                <a:lnTo>
                  <a:pt x="323" y="529"/>
                </a:lnTo>
                <a:lnTo>
                  <a:pt x="323" y="529"/>
                </a:lnTo>
                <a:close/>
                <a:moveTo>
                  <a:pt x="366" y="250"/>
                </a:moveTo>
                <a:lnTo>
                  <a:pt x="311" y="315"/>
                </a:lnTo>
                <a:lnTo>
                  <a:pt x="311" y="315"/>
                </a:lnTo>
                <a:lnTo>
                  <a:pt x="325" y="346"/>
                </a:lnTo>
                <a:lnTo>
                  <a:pt x="335" y="376"/>
                </a:lnTo>
                <a:lnTo>
                  <a:pt x="343" y="407"/>
                </a:lnTo>
                <a:lnTo>
                  <a:pt x="347" y="433"/>
                </a:lnTo>
                <a:lnTo>
                  <a:pt x="347" y="458"/>
                </a:lnTo>
                <a:lnTo>
                  <a:pt x="345" y="480"/>
                </a:lnTo>
                <a:lnTo>
                  <a:pt x="339" y="500"/>
                </a:lnTo>
                <a:lnTo>
                  <a:pt x="333" y="519"/>
                </a:lnTo>
                <a:lnTo>
                  <a:pt x="378" y="557"/>
                </a:lnTo>
                <a:lnTo>
                  <a:pt x="431" y="604"/>
                </a:lnTo>
                <a:lnTo>
                  <a:pt x="431" y="604"/>
                </a:lnTo>
                <a:lnTo>
                  <a:pt x="453" y="590"/>
                </a:lnTo>
                <a:lnTo>
                  <a:pt x="475" y="580"/>
                </a:lnTo>
                <a:lnTo>
                  <a:pt x="500" y="576"/>
                </a:lnTo>
                <a:lnTo>
                  <a:pt x="526" y="572"/>
                </a:lnTo>
                <a:lnTo>
                  <a:pt x="551" y="574"/>
                </a:lnTo>
                <a:lnTo>
                  <a:pt x="577" y="578"/>
                </a:lnTo>
                <a:lnTo>
                  <a:pt x="601" y="584"/>
                </a:lnTo>
                <a:lnTo>
                  <a:pt x="626" y="592"/>
                </a:lnTo>
                <a:lnTo>
                  <a:pt x="683" y="527"/>
                </a:lnTo>
                <a:lnTo>
                  <a:pt x="366" y="250"/>
                </a:lnTo>
                <a:close/>
              </a:path>
            </a:pathLst>
          </a:custGeom>
          <a:solidFill>
            <a:schemeClr val="bg1"/>
          </a:solidFill>
          <a:ln w="9525">
            <a:noFill/>
          </a:ln>
        </p:spPr>
        <p:txBody>
          <a:bodyPr/>
          <a:lstStyle/>
          <a:p>
            <a:endParaRPr lang="zh-CN" altLang="en-US">
              <a:solidFill>
                <a:schemeClr val="bg1"/>
              </a:solidFill>
            </a:endParaRPr>
          </a:p>
        </p:txBody>
      </p:sp>
      <p:sp>
        <p:nvSpPr>
          <p:cNvPr id="48" name="Freeform 17"/>
          <p:cNvSpPr/>
          <p:nvPr/>
        </p:nvSpPr>
        <p:spPr>
          <a:xfrm>
            <a:off x="5060416" y="1787525"/>
            <a:ext cx="229134" cy="434975"/>
          </a:xfrm>
          <a:custGeom>
            <a:avLst/>
            <a:gdLst/>
            <a:ahLst/>
            <a:cxnLst>
              <a:cxn ang="0">
                <a:pos x="270" y="0"/>
              </a:cxn>
              <a:cxn ang="0">
                <a:pos x="270" y="252"/>
              </a:cxn>
              <a:cxn ang="0">
                <a:pos x="246" y="262"/>
              </a:cxn>
              <a:cxn ang="0">
                <a:pos x="226" y="282"/>
              </a:cxn>
              <a:cxn ang="0">
                <a:pos x="211" y="307"/>
              </a:cxn>
              <a:cxn ang="0">
                <a:pos x="207" y="335"/>
              </a:cxn>
              <a:cxn ang="0">
                <a:pos x="209" y="353"/>
              </a:cxn>
              <a:cxn ang="0">
                <a:pos x="222" y="384"/>
              </a:cxn>
              <a:cxn ang="0">
                <a:pos x="246" y="408"/>
              </a:cxn>
              <a:cxn ang="0">
                <a:pos x="277" y="421"/>
              </a:cxn>
              <a:cxn ang="0">
                <a:pos x="295" y="423"/>
              </a:cxn>
              <a:cxn ang="0">
                <a:pos x="329" y="414"/>
              </a:cxn>
              <a:cxn ang="0">
                <a:pos x="356" y="396"/>
              </a:cxn>
              <a:cxn ang="0">
                <a:pos x="374" y="370"/>
              </a:cxn>
              <a:cxn ang="0">
                <a:pos x="382" y="335"/>
              </a:cxn>
              <a:cxn ang="0">
                <a:pos x="380" y="321"/>
              </a:cxn>
              <a:cxn ang="0">
                <a:pos x="372" y="294"/>
              </a:cxn>
              <a:cxn ang="0">
                <a:pos x="356" y="272"/>
              </a:cxn>
              <a:cxn ang="0">
                <a:pos x="333" y="256"/>
              </a:cxn>
              <a:cxn ang="0">
                <a:pos x="321" y="0"/>
              </a:cxn>
              <a:cxn ang="0">
                <a:pos x="407" y="0"/>
              </a:cxn>
              <a:cxn ang="0">
                <a:pos x="598" y="343"/>
              </a:cxn>
              <a:cxn ang="0">
                <a:pos x="565" y="398"/>
              </a:cxn>
              <a:cxn ang="0">
                <a:pos x="537" y="457"/>
              </a:cxn>
              <a:cxn ang="0">
                <a:pos x="516" y="516"/>
              </a:cxn>
              <a:cxn ang="0">
                <a:pos x="500" y="579"/>
              </a:cxn>
              <a:cxn ang="0">
                <a:pos x="608" y="699"/>
              </a:cxn>
              <a:cxn ang="0">
                <a:pos x="533" y="959"/>
              </a:cxn>
              <a:cxn ang="0">
                <a:pos x="250" y="701"/>
              </a:cxn>
              <a:cxn ang="0">
                <a:pos x="157" y="959"/>
              </a:cxn>
              <a:cxn ang="0">
                <a:pos x="69" y="699"/>
              </a:cxn>
              <a:cxn ang="0">
                <a:pos x="14" y="579"/>
              </a:cxn>
              <a:cxn ang="0">
                <a:pos x="100" y="579"/>
              </a:cxn>
              <a:cxn ang="0">
                <a:pos x="83" y="516"/>
              </a:cxn>
              <a:cxn ang="0">
                <a:pos x="63" y="457"/>
              </a:cxn>
              <a:cxn ang="0">
                <a:pos x="35" y="398"/>
              </a:cxn>
              <a:cxn ang="0">
                <a:pos x="0" y="343"/>
              </a:cxn>
              <a:cxn ang="0">
                <a:pos x="193" y="0"/>
              </a:cxn>
            </a:cxnLst>
            <a:rect l="0" t="0" r="0" b="0"/>
            <a:pathLst>
              <a:path w="608" h="959">
                <a:moveTo>
                  <a:pt x="193" y="0"/>
                </a:moveTo>
                <a:lnTo>
                  <a:pt x="270" y="0"/>
                </a:lnTo>
                <a:lnTo>
                  <a:pt x="270" y="252"/>
                </a:lnTo>
                <a:lnTo>
                  <a:pt x="270" y="252"/>
                </a:lnTo>
                <a:lnTo>
                  <a:pt x="256" y="256"/>
                </a:lnTo>
                <a:lnTo>
                  <a:pt x="246" y="262"/>
                </a:lnTo>
                <a:lnTo>
                  <a:pt x="234" y="272"/>
                </a:lnTo>
                <a:lnTo>
                  <a:pt x="226" y="282"/>
                </a:lnTo>
                <a:lnTo>
                  <a:pt x="218" y="294"/>
                </a:lnTo>
                <a:lnTo>
                  <a:pt x="211" y="307"/>
                </a:lnTo>
                <a:lnTo>
                  <a:pt x="207" y="321"/>
                </a:lnTo>
                <a:lnTo>
                  <a:pt x="207" y="335"/>
                </a:lnTo>
                <a:lnTo>
                  <a:pt x="207" y="335"/>
                </a:lnTo>
                <a:lnTo>
                  <a:pt x="209" y="353"/>
                </a:lnTo>
                <a:lnTo>
                  <a:pt x="214" y="370"/>
                </a:lnTo>
                <a:lnTo>
                  <a:pt x="222" y="384"/>
                </a:lnTo>
                <a:lnTo>
                  <a:pt x="232" y="396"/>
                </a:lnTo>
                <a:lnTo>
                  <a:pt x="246" y="408"/>
                </a:lnTo>
                <a:lnTo>
                  <a:pt x="260" y="414"/>
                </a:lnTo>
                <a:lnTo>
                  <a:pt x="277" y="421"/>
                </a:lnTo>
                <a:lnTo>
                  <a:pt x="295" y="423"/>
                </a:lnTo>
                <a:lnTo>
                  <a:pt x="295" y="423"/>
                </a:lnTo>
                <a:lnTo>
                  <a:pt x="311" y="421"/>
                </a:lnTo>
                <a:lnTo>
                  <a:pt x="329" y="414"/>
                </a:lnTo>
                <a:lnTo>
                  <a:pt x="344" y="408"/>
                </a:lnTo>
                <a:lnTo>
                  <a:pt x="356" y="396"/>
                </a:lnTo>
                <a:lnTo>
                  <a:pt x="366" y="384"/>
                </a:lnTo>
                <a:lnTo>
                  <a:pt x="374" y="370"/>
                </a:lnTo>
                <a:lnTo>
                  <a:pt x="380" y="353"/>
                </a:lnTo>
                <a:lnTo>
                  <a:pt x="382" y="335"/>
                </a:lnTo>
                <a:lnTo>
                  <a:pt x="382" y="335"/>
                </a:lnTo>
                <a:lnTo>
                  <a:pt x="380" y="321"/>
                </a:lnTo>
                <a:lnTo>
                  <a:pt x="378" y="307"/>
                </a:lnTo>
                <a:lnTo>
                  <a:pt x="372" y="294"/>
                </a:lnTo>
                <a:lnTo>
                  <a:pt x="364" y="282"/>
                </a:lnTo>
                <a:lnTo>
                  <a:pt x="356" y="272"/>
                </a:lnTo>
                <a:lnTo>
                  <a:pt x="346" y="264"/>
                </a:lnTo>
                <a:lnTo>
                  <a:pt x="333" y="256"/>
                </a:lnTo>
                <a:lnTo>
                  <a:pt x="321" y="252"/>
                </a:lnTo>
                <a:lnTo>
                  <a:pt x="321" y="0"/>
                </a:lnTo>
                <a:lnTo>
                  <a:pt x="407" y="0"/>
                </a:lnTo>
                <a:lnTo>
                  <a:pt x="407" y="0"/>
                </a:lnTo>
                <a:lnTo>
                  <a:pt x="598" y="343"/>
                </a:lnTo>
                <a:lnTo>
                  <a:pt x="598" y="343"/>
                </a:lnTo>
                <a:lnTo>
                  <a:pt x="581" y="372"/>
                </a:lnTo>
                <a:lnTo>
                  <a:pt x="565" y="398"/>
                </a:lnTo>
                <a:lnTo>
                  <a:pt x="551" y="429"/>
                </a:lnTo>
                <a:lnTo>
                  <a:pt x="537" y="457"/>
                </a:lnTo>
                <a:lnTo>
                  <a:pt x="527" y="488"/>
                </a:lnTo>
                <a:lnTo>
                  <a:pt x="516" y="516"/>
                </a:lnTo>
                <a:lnTo>
                  <a:pt x="508" y="549"/>
                </a:lnTo>
                <a:lnTo>
                  <a:pt x="500" y="579"/>
                </a:lnTo>
                <a:lnTo>
                  <a:pt x="608" y="579"/>
                </a:lnTo>
                <a:lnTo>
                  <a:pt x="608" y="699"/>
                </a:lnTo>
                <a:lnTo>
                  <a:pt x="533" y="699"/>
                </a:lnTo>
                <a:lnTo>
                  <a:pt x="533" y="959"/>
                </a:lnTo>
                <a:lnTo>
                  <a:pt x="250" y="959"/>
                </a:lnTo>
                <a:lnTo>
                  <a:pt x="250" y="701"/>
                </a:lnTo>
                <a:lnTo>
                  <a:pt x="157" y="701"/>
                </a:lnTo>
                <a:lnTo>
                  <a:pt x="157" y="959"/>
                </a:lnTo>
                <a:lnTo>
                  <a:pt x="69" y="959"/>
                </a:lnTo>
                <a:lnTo>
                  <a:pt x="69" y="699"/>
                </a:lnTo>
                <a:lnTo>
                  <a:pt x="14" y="699"/>
                </a:lnTo>
                <a:lnTo>
                  <a:pt x="14" y="579"/>
                </a:lnTo>
                <a:lnTo>
                  <a:pt x="100" y="579"/>
                </a:lnTo>
                <a:lnTo>
                  <a:pt x="100" y="579"/>
                </a:lnTo>
                <a:lnTo>
                  <a:pt x="92" y="549"/>
                </a:lnTo>
                <a:lnTo>
                  <a:pt x="83" y="516"/>
                </a:lnTo>
                <a:lnTo>
                  <a:pt x="73" y="488"/>
                </a:lnTo>
                <a:lnTo>
                  <a:pt x="63" y="457"/>
                </a:lnTo>
                <a:lnTo>
                  <a:pt x="49" y="429"/>
                </a:lnTo>
                <a:lnTo>
                  <a:pt x="35" y="398"/>
                </a:lnTo>
                <a:lnTo>
                  <a:pt x="18" y="372"/>
                </a:lnTo>
                <a:lnTo>
                  <a:pt x="0" y="343"/>
                </a:lnTo>
                <a:lnTo>
                  <a:pt x="0" y="343"/>
                </a:lnTo>
                <a:lnTo>
                  <a:pt x="193" y="0"/>
                </a:lnTo>
                <a:lnTo>
                  <a:pt x="193" y="0"/>
                </a:lnTo>
                <a:close/>
              </a:path>
            </a:pathLst>
          </a:custGeom>
          <a:solidFill>
            <a:schemeClr val="bg1"/>
          </a:solidFill>
          <a:ln w="9525">
            <a:noFill/>
          </a:ln>
        </p:spPr>
        <p:txBody>
          <a:bodyPr/>
          <a:lstStyle/>
          <a:p>
            <a:endParaRPr lang="zh-CN" altLang="en-US">
              <a:solidFill>
                <a:schemeClr val="bg1"/>
              </a:solidFill>
            </a:endParaRPr>
          </a:p>
        </p:txBody>
      </p:sp>
      <p:sp>
        <p:nvSpPr>
          <p:cNvPr id="49" name="Freeform 13"/>
          <p:cNvSpPr>
            <a:spLocks noEditPoints="1"/>
          </p:cNvSpPr>
          <p:nvPr/>
        </p:nvSpPr>
        <p:spPr>
          <a:xfrm>
            <a:off x="4902835" y="5051320"/>
            <a:ext cx="494030" cy="459845"/>
          </a:xfrm>
          <a:custGeom>
            <a:avLst/>
            <a:gdLst/>
            <a:ahLst/>
            <a:cxnLst>
              <a:cxn ang="0">
                <a:pos x="332" y="705"/>
              </a:cxn>
              <a:cxn ang="0">
                <a:pos x="0" y="480"/>
              </a:cxn>
              <a:cxn ang="0">
                <a:pos x="64" y="420"/>
              </a:cxn>
              <a:cxn ang="0">
                <a:pos x="776" y="924"/>
              </a:cxn>
              <a:cxn ang="0">
                <a:pos x="394" y="806"/>
              </a:cxn>
              <a:cxn ang="0">
                <a:pos x="436" y="729"/>
              </a:cxn>
              <a:cxn ang="0">
                <a:pos x="468" y="735"/>
              </a:cxn>
              <a:cxn ang="0">
                <a:pos x="482" y="725"/>
              </a:cxn>
              <a:cxn ang="0">
                <a:pos x="513" y="707"/>
              </a:cxn>
              <a:cxn ang="0">
                <a:pos x="774" y="345"/>
              </a:cxn>
              <a:cxn ang="0">
                <a:pos x="583" y="693"/>
              </a:cxn>
              <a:cxn ang="0">
                <a:pos x="605" y="695"/>
              </a:cxn>
              <a:cxn ang="0">
                <a:pos x="649" y="705"/>
              </a:cxn>
              <a:cxn ang="0">
                <a:pos x="671" y="715"/>
              </a:cxn>
              <a:cxn ang="0">
                <a:pos x="714" y="751"/>
              </a:cxn>
              <a:cxn ang="0">
                <a:pos x="744" y="796"/>
              </a:cxn>
              <a:cxn ang="0">
                <a:pos x="758" y="846"/>
              </a:cxn>
              <a:cxn ang="0">
                <a:pos x="756" y="900"/>
              </a:cxn>
              <a:cxn ang="0">
                <a:pos x="804" y="261"/>
              </a:cxn>
              <a:cxn ang="0">
                <a:pos x="969" y="327"/>
              </a:cxn>
              <a:cxn ang="0">
                <a:pos x="943" y="136"/>
              </a:cxn>
              <a:cxn ang="0">
                <a:pos x="969" y="327"/>
              </a:cxn>
              <a:cxn ang="0">
                <a:pos x="551" y="78"/>
              </a:cxn>
              <a:cxn ang="0">
                <a:pos x="92" y="436"/>
              </a:cxn>
              <a:cxn ang="0">
                <a:pos x="125" y="424"/>
              </a:cxn>
              <a:cxn ang="0">
                <a:pos x="161" y="420"/>
              </a:cxn>
              <a:cxn ang="0">
                <a:pos x="501" y="150"/>
              </a:cxn>
              <a:cxn ang="0">
                <a:pos x="253" y="444"/>
              </a:cxn>
              <a:cxn ang="0">
                <a:pos x="267" y="452"/>
              </a:cxn>
              <a:cxn ang="0">
                <a:pos x="289" y="474"/>
              </a:cxn>
              <a:cxn ang="0">
                <a:pos x="310" y="500"/>
              </a:cxn>
              <a:cxn ang="0">
                <a:pos x="324" y="530"/>
              </a:cxn>
              <a:cxn ang="0">
                <a:pos x="334" y="564"/>
              </a:cxn>
              <a:cxn ang="0">
                <a:pos x="338" y="597"/>
              </a:cxn>
              <a:cxn ang="0">
                <a:pos x="336" y="631"/>
              </a:cxn>
              <a:cxn ang="0">
                <a:pos x="328" y="661"/>
              </a:cxn>
              <a:cxn ang="0">
                <a:pos x="691" y="229"/>
              </a:cxn>
              <a:cxn ang="0">
                <a:pos x="551" y="78"/>
              </a:cxn>
              <a:cxn ang="0">
                <a:pos x="595" y="90"/>
              </a:cxn>
              <a:cxn ang="0">
                <a:pos x="786" y="68"/>
              </a:cxn>
            </a:cxnLst>
            <a:rect l="0" t="0" r="0" b="0"/>
            <a:pathLst>
              <a:path w="1025" h="1001">
                <a:moveTo>
                  <a:pt x="64" y="420"/>
                </a:moveTo>
                <a:lnTo>
                  <a:pt x="332" y="705"/>
                </a:lnTo>
                <a:lnTo>
                  <a:pt x="269" y="765"/>
                </a:lnTo>
                <a:lnTo>
                  <a:pt x="0" y="480"/>
                </a:lnTo>
                <a:lnTo>
                  <a:pt x="64" y="420"/>
                </a:lnTo>
                <a:lnTo>
                  <a:pt x="64" y="420"/>
                </a:lnTo>
                <a:close/>
                <a:moveTo>
                  <a:pt x="436" y="729"/>
                </a:moveTo>
                <a:lnTo>
                  <a:pt x="776" y="924"/>
                </a:lnTo>
                <a:lnTo>
                  <a:pt x="732" y="1001"/>
                </a:lnTo>
                <a:lnTo>
                  <a:pt x="394" y="806"/>
                </a:lnTo>
                <a:lnTo>
                  <a:pt x="436" y="729"/>
                </a:lnTo>
                <a:lnTo>
                  <a:pt x="436" y="729"/>
                </a:lnTo>
                <a:close/>
                <a:moveTo>
                  <a:pt x="804" y="261"/>
                </a:moveTo>
                <a:lnTo>
                  <a:pt x="468" y="735"/>
                </a:lnTo>
                <a:lnTo>
                  <a:pt x="468" y="735"/>
                </a:lnTo>
                <a:lnTo>
                  <a:pt x="482" y="725"/>
                </a:lnTo>
                <a:lnTo>
                  <a:pt x="497" y="715"/>
                </a:lnTo>
                <a:lnTo>
                  <a:pt x="513" y="707"/>
                </a:lnTo>
                <a:lnTo>
                  <a:pt x="529" y="701"/>
                </a:lnTo>
                <a:lnTo>
                  <a:pt x="774" y="345"/>
                </a:lnTo>
                <a:lnTo>
                  <a:pt x="810" y="365"/>
                </a:lnTo>
                <a:lnTo>
                  <a:pt x="583" y="693"/>
                </a:lnTo>
                <a:lnTo>
                  <a:pt x="583" y="693"/>
                </a:lnTo>
                <a:lnTo>
                  <a:pt x="605" y="695"/>
                </a:lnTo>
                <a:lnTo>
                  <a:pt x="627" y="699"/>
                </a:lnTo>
                <a:lnTo>
                  <a:pt x="649" y="705"/>
                </a:lnTo>
                <a:lnTo>
                  <a:pt x="671" y="715"/>
                </a:lnTo>
                <a:lnTo>
                  <a:pt x="671" y="715"/>
                </a:lnTo>
                <a:lnTo>
                  <a:pt x="693" y="731"/>
                </a:lnTo>
                <a:lnTo>
                  <a:pt x="714" y="751"/>
                </a:lnTo>
                <a:lnTo>
                  <a:pt x="730" y="771"/>
                </a:lnTo>
                <a:lnTo>
                  <a:pt x="744" y="796"/>
                </a:lnTo>
                <a:lnTo>
                  <a:pt x="752" y="820"/>
                </a:lnTo>
                <a:lnTo>
                  <a:pt x="758" y="846"/>
                </a:lnTo>
                <a:lnTo>
                  <a:pt x="760" y="872"/>
                </a:lnTo>
                <a:lnTo>
                  <a:pt x="756" y="900"/>
                </a:lnTo>
                <a:lnTo>
                  <a:pt x="981" y="363"/>
                </a:lnTo>
                <a:lnTo>
                  <a:pt x="804" y="261"/>
                </a:lnTo>
                <a:lnTo>
                  <a:pt x="804" y="261"/>
                </a:lnTo>
                <a:close/>
                <a:moveTo>
                  <a:pt x="969" y="327"/>
                </a:moveTo>
                <a:lnTo>
                  <a:pt x="848" y="259"/>
                </a:lnTo>
                <a:lnTo>
                  <a:pt x="943" y="136"/>
                </a:lnTo>
                <a:lnTo>
                  <a:pt x="1025" y="183"/>
                </a:lnTo>
                <a:lnTo>
                  <a:pt x="969" y="327"/>
                </a:lnTo>
                <a:lnTo>
                  <a:pt x="969" y="327"/>
                </a:lnTo>
                <a:close/>
                <a:moveTo>
                  <a:pt x="551" y="78"/>
                </a:moveTo>
                <a:lnTo>
                  <a:pt x="92" y="436"/>
                </a:lnTo>
                <a:lnTo>
                  <a:pt x="92" y="436"/>
                </a:lnTo>
                <a:lnTo>
                  <a:pt x="109" y="428"/>
                </a:lnTo>
                <a:lnTo>
                  <a:pt x="125" y="424"/>
                </a:lnTo>
                <a:lnTo>
                  <a:pt x="143" y="422"/>
                </a:lnTo>
                <a:lnTo>
                  <a:pt x="161" y="420"/>
                </a:lnTo>
                <a:lnTo>
                  <a:pt x="501" y="150"/>
                </a:lnTo>
                <a:lnTo>
                  <a:pt x="501" y="150"/>
                </a:lnTo>
                <a:lnTo>
                  <a:pt x="547" y="203"/>
                </a:lnTo>
                <a:lnTo>
                  <a:pt x="253" y="444"/>
                </a:lnTo>
                <a:lnTo>
                  <a:pt x="253" y="444"/>
                </a:lnTo>
                <a:lnTo>
                  <a:pt x="267" y="452"/>
                </a:lnTo>
                <a:lnTo>
                  <a:pt x="279" y="462"/>
                </a:lnTo>
                <a:lnTo>
                  <a:pt x="289" y="474"/>
                </a:lnTo>
                <a:lnTo>
                  <a:pt x="300" y="486"/>
                </a:lnTo>
                <a:lnTo>
                  <a:pt x="310" y="500"/>
                </a:lnTo>
                <a:lnTo>
                  <a:pt x="318" y="514"/>
                </a:lnTo>
                <a:lnTo>
                  <a:pt x="324" y="530"/>
                </a:lnTo>
                <a:lnTo>
                  <a:pt x="330" y="546"/>
                </a:lnTo>
                <a:lnTo>
                  <a:pt x="334" y="564"/>
                </a:lnTo>
                <a:lnTo>
                  <a:pt x="336" y="581"/>
                </a:lnTo>
                <a:lnTo>
                  <a:pt x="338" y="597"/>
                </a:lnTo>
                <a:lnTo>
                  <a:pt x="336" y="615"/>
                </a:lnTo>
                <a:lnTo>
                  <a:pt x="336" y="631"/>
                </a:lnTo>
                <a:lnTo>
                  <a:pt x="332" y="647"/>
                </a:lnTo>
                <a:lnTo>
                  <a:pt x="328" y="661"/>
                </a:lnTo>
                <a:lnTo>
                  <a:pt x="322" y="675"/>
                </a:lnTo>
                <a:lnTo>
                  <a:pt x="691" y="229"/>
                </a:lnTo>
                <a:lnTo>
                  <a:pt x="551" y="78"/>
                </a:lnTo>
                <a:lnTo>
                  <a:pt x="551" y="78"/>
                </a:lnTo>
                <a:close/>
                <a:moveTo>
                  <a:pt x="691" y="191"/>
                </a:moveTo>
                <a:lnTo>
                  <a:pt x="595" y="90"/>
                </a:lnTo>
                <a:lnTo>
                  <a:pt x="722" y="0"/>
                </a:lnTo>
                <a:lnTo>
                  <a:pt x="786" y="68"/>
                </a:lnTo>
                <a:lnTo>
                  <a:pt x="691" y="191"/>
                </a:lnTo>
                <a:close/>
              </a:path>
            </a:pathLst>
          </a:custGeom>
          <a:solidFill>
            <a:schemeClr val="bg1"/>
          </a:solidFill>
          <a:ln w="9525">
            <a:noFill/>
          </a:ln>
        </p:spPr>
        <p:txBody>
          <a:bodyPr/>
          <a:lstStyle/>
          <a:p>
            <a:endParaRPr lang="zh-CN" altLang="en-US">
              <a:solidFill>
                <a:schemeClr val="bg1"/>
              </a:solidFill>
            </a:endParaRPr>
          </a:p>
        </p:txBody>
      </p:sp>
      <p:sp>
        <p:nvSpPr>
          <p:cNvPr id="50" name="文本框 22"/>
          <p:cNvSpPr txBox="1"/>
          <p:nvPr/>
        </p:nvSpPr>
        <p:spPr>
          <a:xfrm flipH="1">
            <a:off x="7290437" y="1278317"/>
            <a:ext cx="4076672" cy="1641475"/>
          </a:xfrm>
          <a:prstGeom prst="rect">
            <a:avLst/>
          </a:prstGeom>
          <a:noFill/>
          <a:ln w="9525">
            <a:noFill/>
            <a:miter/>
          </a:ln>
          <a:effectLst>
            <a:outerShdw sx="999" sy="999" algn="ctr" rotWithShape="0">
              <a:srgbClr val="000000"/>
            </a:outerShdw>
          </a:effectLst>
        </p:spPr>
        <p:txBody>
          <a:bodyPr wrap="square" anchor="t">
            <a:spAutoFit/>
          </a:bodyPr>
          <a:lstStyle/>
          <a:p>
            <a:pPr algn="just">
              <a:lnSpc>
                <a:spcPct val="120000"/>
              </a:lnSpc>
            </a:pPr>
            <a:r>
              <a:rPr lang="zh-CN" sz="2800">
                <a:solidFill>
                  <a:schemeClr val="bg1"/>
                </a:solidFill>
                <a:latin typeface="微软雅黑 Light" panose="020B0502040204020203" pitchFamily="34" charset="-122"/>
                <a:ea typeface="微软雅黑 Light" panose="020B0502040204020203" pitchFamily="34" charset="-122"/>
                <a:sym typeface="宋体" panose="02010600030101010101" pitchFamily="2" charset="-122"/>
              </a:rPr>
              <a:t>详细过程参考附录一（文件结构）和附录二（使用过程举例）</a:t>
            </a:r>
            <a:endParaRPr lang="zh-CN" sz="2800" dirty="0">
              <a:solidFill>
                <a:schemeClr val="bg1"/>
              </a:solidFill>
              <a:latin typeface="微软雅黑 Light" panose="020B0502040204020203" pitchFamily="34" charset="-122"/>
              <a:ea typeface="微软雅黑 Light" panose="020B0502040204020203" pitchFamily="34" charset="-122"/>
              <a:sym typeface="宋体" panose="02010600030101010101" pitchFamily="2" charset="-122"/>
            </a:endParaRPr>
          </a:p>
        </p:txBody>
      </p:sp>
      <p:sp>
        <p:nvSpPr>
          <p:cNvPr id="52" name="椭圆 51"/>
          <p:cNvSpPr/>
          <p:nvPr/>
        </p:nvSpPr>
        <p:spPr>
          <a:xfrm>
            <a:off x="7819242" y="5165503"/>
            <a:ext cx="979705" cy="979705"/>
          </a:xfrm>
          <a:prstGeom prst="ellipse">
            <a:avLst/>
          </a:prstGeom>
          <a:solidFill>
            <a:srgbClr val="92AC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bg1"/>
              </a:solidFill>
            </a:endParaRPr>
          </a:p>
        </p:txBody>
      </p:sp>
      <p:sp>
        <p:nvSpPr>
          <p:cNvPr id="53" name="checked_158820"/>
          <p:cNvSpPr>
            <a:spLocks noChangeAspect="1"/>
          </p:cNvSpPr>
          <p:nvPr/>
        </p:nvSpPr>
        <p:spPr bwMode="auto">
          <a:xfrm>
            <a:off x="8057003" y="5333151"/>
            <a:ext cx="515691" cy="644408"/>
          </a:xfrm>
          <a:custGeom>
            <a:avLst/>
            <a:gdLst>
              <a:gd name="connsiteX0" fmla="*/ 308504 w 484855"/>
              <a:gd name="connsiteY0" fmla="*/ 409249 h 605875"/>
              <a:gd name="connsiteX1" fmla="*/ 293051 w 484855"/>
              <a:gd name="connsiteY1" fmla="*/ 415646 h 605875"/>
              <a:gd name="connsiteX2" fmla="*/ 293051 w 484855"/>
              <a:gd name="connsiteY2" fmla="*/ 446500 h 605875"/>
              <a:gd name="connsiteX3" fmla="*/ 308504 w 484855"/>
              <a:gd name="connsiteY3" fmla="*/ 452896 h 605875"/>
              <a:gd name="connsiteX4" fmla="*/ 323958 w 484855"/>
              <a:gd name="connsiteY4" fmla="*/ 446500 h 605875"/>
              <a:gd name="connsiteX5" fmla="*/ 330366 w 484855"/>
              <a:gd name="connsiteY5" fmla="*/ 431073 h 605875"/>
              <a:gd name="connsiteX6" fmla="*/ 323958 w 484855"/>
              <a:gd name="connsiteY6" fmla="*/ 415646 h 605875"/>
              <a:gd name="connsiteX7" fmla="*/ 308504 w 484855"/>
              <a:gd name="connsiteY7" fmla="*/ 409249 h 605875"/>
              <a:gd name="connsiteX8" fmla="*/ 308504 w 484855"/>
              <a:gd name="connsiteY8" fmla="*/ 379148 h 605875"/>
              <a:gd name="connsiteX9" fmla="*/ 345348 w 484855"/>
              <a:gd name="connsiteY9" fmla="*/ 394199 h 605875"/>
              <a:gd name="connsiteX10" fmla="*/ 360519 w 484855"/>
              <a:gd name="connsiteY10" fmla="*/ 430885 h 605875"/>
              <a:gd name="connsiteX11" fmla="*/ 345348 w 484855"/>
              <a:gd name="connsiteY11" fmla="*/ 467664 h 605875"/>
              <a:gd name="connsiteX12" fmla="*/ 308504 w 484855"/>
              <a:gd name="connsiteY12" fmla="*/ 482809 h 605875"/>
              <a:gd name="connsiteX13" fmla="*/ 271660 w 484855"/>
              <a:gd name="connsiteY13" fmla="*/ 467664 h 605875"/>
              <a:gd name="connsiteX14" fmla="*/ 271660 w 484855"/>
              <a:gd name="connsiteY14" fmla="*/ 394293 h 605875"/>
              <a:gd name="connsiteX15" fmla="*/ 308504 w 484855"/>
              <a:gd name="connsiteY15" fmla="*/ 379148 h 605875"/>
              <a:gd name="connsiteX16" fmla="*/ 176331 w 484855"/>
              <a:gd name="connsiteY16" fmla="*/ 293465 h 605875"/>
              <a:gd name="connsiteX17" fmla="*/ 160879 w 484855"/>
              <a:gd name="connsiteY17" fmla="*/ 299864 h 605875"/>
              <a:gd name="connsiteX18" fmla="*/ 160879 w 484855"/>
              <a:gd name="connsiteY18" fmla="*/ 330732 h 605875"/>
              <a:gd name="connsiteX19" fmla="*/ 176331 w 484855"/>
              <a:gd name="connsiteY19" fmla="*/ 337131 h 605875"/>
              <a:gd name="connsiteX20" fmla="*/ 191784 w 484855"/>
              <a:gd name="connsiteY20" fmla="*/ 330732 h 605875"/>
              <a:gd name="connsiteX21" fmla="*/ 191784 w 484855"/>
              <a:gd name="connsiteY21" fmla="*/ 299864 h 605875"/>
              <a:gd name="connsiteX22" fmla="*/ 176331 w 484855"/>
              <a:gd name="connsiteY22" fmla="*/ 293465 h 605875"/>
              <a:gd name="connsiteX23" fmla="*/ 319678 w 484855"/>
              <a:gd name="connsiteY23" fmla="*/ 274569 h 605875"/>
              <a:gd name="connsiteX24" fmla="*/ 340966 w 484855"/>
              <a:gd name="connsiteY24" fmla="*/ 274569 h 605875"/>
              <a:gd name="connsiteX25" fmla="*/ 340966 w 484855"/>
              <a:gd name="connsiteY25" fmla="*/ 296016 h 605875"/>
              <a:gd name="connsiteX26" fmla="*/ 165389 w 484855"/>
              <a:gd name="connsiteY26" fmla="*/ 471355 h 605875"/>
              <a:gd name="connsiteX27" fmla="*/ 154745 w 484855"/>
              <a:gd name="connsiteY27" fmla="*/ 475682 h 605875"/>
              <a:gd name="connsiteX28" fmla="*/ 144101 w 484855"/>
              <a:gd name="connsiteY28" fmla="*/ 471355 h 605875"/>
              <a:gd name="connsiteX29" fmla="*/ 144101 w 484855"/>
              <a:gd name="connsiteY29" fmla="*/ 450002 h 605875"/>
              <a:gd name="connsiteX30" fmla="*/ 176331 w 484855"/>
              <a:gd name="connsiteY30" fmla="*/ 263350 h 605875"/>
              <a:gd name="connsiteX31" fmla="*/ 213172 w 484855"/>
              <a:gd name="connsiteY31" fmla="*/ 278502 h 605875"/>
              <a:gd name="connsiteX32" fmla="*/ 213172 w 484855"/>
              <a:gd name="connsiteY32" fmla="*/ 351907 h 605875"/>
              <a:gd name="connsiteX33" fmla="*/ 176331 w 484855"/>
              <a:gd name="connsiteY33" fmla="*/ 367152 h 605875"/>
              <a:gd name="connsiteX34" fmla="*/ 139584 w 484855"/>
              <a:gd name="connsiteY34" fmla="*/ 351907 h 605875"/>
              <a:gd name="connsiteX35" fmla="*/ 139584 w 484855"/>
              <a:gd name="connsiteY35" fmla="*/ 278502 h 605875"/>
              <a:gd name="connsiteX36" fmla="*/ 176331 w 484855"/>
              <a:gd name="connsiteY36" fmla="*/ 263350 h 605875"/>
              <a:gd name="connsiteX37" fmla="*/ 63869 w 484855"/>
              <a:gd name="connsiteY37" fmla="*/ 148623 h 605875"/>
              <a:gd name="connsiteX38" fmla="*/ 30145 w 484855"/>
              <a:gd name="connsiteY38" fmla="*/ 527048 h 605875"/>
              <a:gd name="connsiteX39" fmla="*/ 89868 w 484855"/>
              <a:gd name="connsiteY39" fmla="*/ 575680 h 605875"/>
              <a:gd name="connsiteX40" fmla="*/ 395081 w 484855"/>
              <a:gd name="connsiteY40" fmla="*/ 575680 h 605875"/>
              <a:gd name="connsiteX41" fmla="*/ 454711 w 484855"/>
              <a:gd name="connsiteY41" fmla="*/ 527142 h 605875"/>
              <a:gd name="connsiteX42" fmla="*/ 421081 w 484855"/>
              <a:gd name="connsiteY42" fmla="*/ 148623 h 605875"/>
              <a:gd name="connsiteX43" fmla="*/ 361263 w 484855"/>
              <a:gd name="connsiteY43" fmla="*/ 148623 h 605875"/>
              <a:gd name="connsiteX44" fmla="*/ 361263 w 484855"/>
              <a:gd name="connsiteY44" fmla="*/ 201394 h 605875"/>
              <a:gd name="connsiteX45" fmla="*/ 346191 w 484855"/>
              <a:gd name="connsiteY45" fmla="*/ 216445 h 605875"/>
              <a:gd name="connsiteX46" fmla="*/ 331118 w 484855"/>
              <a:gd name="connsiteY46" fmla="*/ 201394 h 605875"/>
              <a:gd name="connsiteX47" fmla="*/ 331118 w 484855"/>
              <a:gd name="connsiteY47" fmla="*/ 148623 h 605875"/>
              <a:gd name="connsiteX48" fmla="*/ 153737 w 484855"/>
              <a:gd name="connsiteY48" fmla="*/ 148623 h 605875"/>
              <a:gd name="connsiteX49" fmla="*/ 153737 w 484855"/>
              <a:gd name="connsiteY49" fmla="*/ 201394 h 605875"/>
              <a:gd name="connsiteX50" fmla="*/ 138665 w 484855"/>
              <a:gd name="connsiteY50" fmla="*/ 216445 h 605875"/>
              <a:gd name="connsiteX51" fmla="*/ 123593 w 484855"/>
              <a:gd name="connsiteY51" fmla="*/ 201394 h 605875"/>
              <a:gd name="connsiteX52" fmla="*/ 123593 w 484855"/>
              <a:gd name="connsiteY52" fmla="*/ 148623 h 605875"/>
              <a:gd name="connsiteX53" fmla="*/ 242475 w 484855"/>
              <a:gd name="connsiteY53" fmla="*/ 30101 h 605875"/>
              <a:gd name="connsiteX54" fmla="*/ 153737 w 484855"/>
              <a:gd name="connsiteY54" fmla="*/ 118522 h 605875"/>
              <a:gd name="connsiteX55" fmla="*/ 331118 w 484855"/>
              <a:gd name="connsiteY55" fmla="*/ 118522 h 605875"/>
              <a:gd name="connsiteX56" fmla="*/ 242475 w 484855"/>
              <a:gd name="connsiteY56" fmla="*/ 30101 h 605875"/>
              <a:gd name="connsiteX57" fmla="*/ 242475 w 484855"/>
              <a:gd name="connsiteY57" fmla="*/ 0 h 605875"/>
              <a:gd name="connsiteX58" fmla="*/ 361263 w 484855"/>
              <a:gd name="connsiteY58" fmla="*/ 118522 h 605875"/>
              <a:gd name="connsiteX59" fmla="*/ 434834 w 484855"/>
              <a:gd name="connsiteY59" fmla="*/ 118522 h 605875"/>
              <a:gd name="connsiteX60" fmla="*/ 449906 w 484855"/>
              <a:gd name="connsiteY60" fmla="*/ 132162 h 605875"/>
              <a:gd name="connsiteX61" fmla="*/ 484855 w 484855"/>
              <a:gd name="connsiteY61" fmla="*/ 525167 h 605875"/>
              <a:gd name="connsiteX62" fmla="*/ 484855 w 484855"/>
              <a:gd name="connsiteY62" fmla="*/ 526484 h 605875"/>
              <a:gd name="connsiteX63" fmla="*/ 395081 w 484855"/>
              <a:gd name="connsiteY63" fmla="*/ 605875 h 605875"/>
              <a:gd name="connsiteX64" fmla="*/ 89868 w 484855"/>
              <a:gd name="connsiteY64" fmla="*/ 605875 h 605875"/>
              <a:gd name="connsiteX65" fmla="*/ 0 w 484855"/>
              <a:gd name="connsiteY65" fmla="*/ 526484 h 605875"/>
              <a:gd name="connsiteX66" fmla="*/ 0 w 484855"/>
              <a:gd name="connsiteY66" fmla="*/ 525167 h 605875"/>
              <a:gd name="connsiteX67" fmla="*/ 34949 w 484855"/>
              <a:gd name="connsiteY67" fmla="*/ 132162 h 605875"/>
              <a:gd name="connsiteX68" fmla="*/ 50021 w 484855"/>
              <a:gd name="connsiteY68" fmla="*/ 118522 h 605875"/>
              <a:gd name="connsiteX69" fmla="*/ 123593 w 484855"/>
              <a:gd name="connsiteY69" fmla="*/ 118522 h 605875"/>
              <a:gd name="connsiteX70" fmla="*/ 242475 w 484855"/>
              <a:gd name="connsiteY70" fmla="*/ 0 h 605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484855" h="605875">
                <a:moveTo>
                  <a:pt x="308504" y="409249"/>
                </a:moveTo>
                <a:cubicBezTo>
                  <a:pt x="302568" y="409249"/>
                  <a:pt x="297197" y="411507"/>
                  <a:pt x="293051" y="415646"/>
                </a:cubicBezTo>
                <a:cubicBezTo>
                  <a:pt x="284476" y="424112"/>
                  <a:pt x="284476" y="437940"/>
                  <a:pt x="293051" y="446500"/>
                </a:cubicBezTo>
                <a:cubicBezTo>
                  <a:pt x="297197" y="450638"/>
                  <a:pt x="302756" y="452896"/>
                  <a:pt x="308504" y="452896"/>
                </a:cubicBezTo>
                <a:cubicBezTo>
                  <a:pt x="314441" y="452896"/>
                  <a:pt x="319812" y="450638"/>
                  <a:pt x="323958" y="446500"/>
                </a:cubicBezTo>
                <a:cubicBezTo>
                  <a:pt x="328010" y="442361"/>
                  <a:pt x="330366" y="436905"/>
                  <a:pt x="330366" y="431073"/>
                </a:cubicBezTo>
                <a:cubicBezTo>
                  <a:pt x="330366" y="425147"/>
                  <a:pt x="328104" y="419785"/>
                  <a:pt x="323958" y="415646"/>
                </a:cubicBezTo>
                <a:cubicBezTo>
                  <a:pt x="319812" y="411507"/>
                  <a:pt x="314252" y="409249"/>
                  <a:pt x="308504" y="409249"/>
                </a:cubicBezTo>
                <a:close/>
                <a:moveTo>
                  <a:pt x="308504" y="379148"/>
                </a:moveTo>
                <a:cubicBezTo>
                  <a:pt x="322356" y="379148"/>
                  <a:pt x="335548" y="384228"/>
                  <a:pt x="345348" y="394199"/>
                </a:cubicBezTo>
                <a:cubicBezTo>
                  <a:pt x="355148" y="404076"/>
                  <a:pt x="360519" y="416963"/>
                  <a:pt x="360519" y="430885"/>
                </a:cubicBezTo>
                <a:cubicBezTo>
                  <a:pt x="360519" y="444806"/>
                  <a:pt x="355242" y="457882"/>
                  <a:pt x="345348" y="467664"/>
                </a:cubicBezTo>
                <a:cubicBezTo>
                  <a:pt x="335360" y="477447"/>
                  <a:pt x="322450" y="482809"/>
                  <a:pt x="308504" y="482809"/>
                </a:cubicBezTo>
                <a:cubicBezTo>
                  <a:pt x="294558" y="482809"/>
                  <a:pt x="281460" y="477447"/>
                  <a:pt x="271660" y="467664"/>
                </a:cubicBezTo>
                <a:cubicBezTo>
                  <a:pt x="251495" y="447440"/>
                  <a:pt x="251495" y="414517"/>
                  <a:pt x="271660" y="394293"/>
                </a:cubicBezTo>
                <a:cubicBezTo>
                  <a:pt x="281649" y="384510"/>
                  <a:pt x="294653" y="379148"/>
                  <a:pt x="308504" y="379148"/>
                </a:cubicBezTo>
                <a:close/>
                <a:moveTo>
                  <a:pt x="176331" y="293465"/>
                </a:moveTo>
                <a:cubicBezTo>
                  <a:pt x="170489" y="293465"/>
                  <a:pt x="165024" y="295724"/>
                  <a:pt x="160879" y="299864"/>
                </a:cubicBezTo>
                <a:cubicBezTo>
                  <a:pt x="152493" y="308428"/>
                  <a:pt x="152493" y="322168"/>
                  <a:pt x="160879" y="330732"/>
                </a:cubicBezTo>
                <a:cubicBezTo>
                  <a:pt x="165024" y="334873"/>
                  <a:pt x="170489" y="337131"/>
                  <a:pt x="176331" y="337131"/>
                </a:cubicBezTo>
                <a:cubicBezTo>
                  <a:pt x="182267" y="337131"/>
                  <a:pt x="187638" y="334873"/>
                  <a:pt x="191784" y="330732"/>
                </a:cubicBezTo>
                <a:cubicBezTo>
                  <a:pt x="200358" y="322168"/>
                  <a:pt x="200358" y="308428"/>
                  <a:pt x="191784" y="299864"/>
                </a:cubicBezTo>
                <a:cubicBezTo>
                  <a:pt x="187638" y="295724"/>
                  <a:pt x="182267" y="293465"/>
                  <a:pt x="176331" y="293465"/>
                </a:cubicBezTo>
                <a:close/>
                <a:moveTo>
                  <a:pt x="319678" y="274569"/>
                </a:moveTo>
                <a:cubicBezTo>
                  <a:pt x="325518" y="268643"/>
                  <a:pt x="335126" y="268643"/>
                  <a:pt x="340966" y="274569"/>
                </a:cubicBezTo>
                <a:cubicBezTo>
                  <a:pt x="346900" y="280401"/>
                  <a:pt x="346900" y="289996"/>
                  <a:pt x="340966" y="296016"/>
                </a:cubicBezTo>
                <a:lnTo>
                  <a:pt x="165389" y="471355"/>
                </a:lnTo>
                <a:cubicBezTo>
                  <a:pt x="162375" y="474177"/>
                  <a:pt x="158607" y="475682"/>
                  <a:pt x="154745" y="475682"/>
                </a:cubicBezTo>
                <a:cubicBezTo>
                  <a:pt x="150883" y="475682"/>
                  <a:pt x="146927" y="474177"/>
                  <a:pt x="144101" y="471355"/>
                </a:cubicBezTo>
                <a:cubicBezTo>
                  <a:pt x="138167" y="465429"/>
                  <a:pt x="138167" y="455928"/>
                  <a:pt x="144101" y="450002"/>
                </a:cubicBezTo>
                <a:close/>
                <a:moveTo>
                  <a:pt x="176331" y="263350"/>
                </a:moveTo>
                <a:cubicBezTo>
                  <a:pt x="190276" y="263350"/>
                  <a:pt x="203373" y="268714"/>
                  <a:pt x="213172" y="278502"/>
                </a:cubicBezTo>
                <a:cubicBezTo>
                  <a:pt x="233430" y="298735"/>
                  <a:pt x="233430" y="331767"/>
                  <a:pt x="213172" y="351907"/>
                </a:cubicBezTo>
                <a:cubicBezTo>
                  <a:pt x="203373" y="361694"/>
                  <a:pt x="190276" y="367152"/>
                  <a:pt x="176331" y="367152"/>
                </a:cubicBezTo>
                <a:cubicBezTo>
                  <a:pt x="162386" y="367152"/>
                  <a:pt x="149383" y="361694"/>
                  <a:pt x="139584" y="351907"/>
                </a:cubicBezTo>
                <a:cubicBezTo>
                  <a:pt x="119326" y="331767"/>
                  <a:pt x="119326" y="298735"/>
                  <a:pt x="139584" y="278502"/>
                </a:cubicBezTo>
                <a:cubicBezTo>
                  <a:pt x="149478" y="268714"/>
                  <a:pt x="162575" y="263350"/>
                  <a:pt x="176331" y="263350"/>
                </a:cubicBezTo>
                <a:close/>
                <a:moveTo>
                  <a:pt x="63869" y="148623"/>
                </a:moveTo>
                <a:lnTo>
                  <a:pt x="30145" y="527048"/>
                </a:lnTo>
                <a:cubicBezTo>
                  <a:pt x="30522" y="553951"/>
                  <a:pt x="57181" y="575680"/>
                  <a:pt x="89868" y="575680"/>
                </a:cubicBezTo>
                <a:lnTo>
                  <a:pt x="395081" y="575680"/>
                </a:lnTo>
                <a:cubicBezTo>
                  <a:pt x="427675" y="575680"/>
                  <a:pt x="454334" y="553951"/>
                  <a:pt x="454711" y="527142"/>
                </a:cubicBezTo>
                <a:lnTo>
                  <a:pt x="421081" y="148623"/>
                </a:lnTo>
                <a:lnTo>
                  <a:pt x="361263" y="148623"/>
                </a:lnTo>
                <a:lnTo>
                  <a:pt x="361263" y="201394"/>
                </a:lnTo>
                <a:cubicBezTo>
                  <a:pt x="361263" y="209672"/>
                  <a:pt x="354480" y="216445"/>
                  <a:pt x="346191" y="216445"/>
                </a:cubicBezTo>
                <a:cubicBezTo>
                  <a:pt x="337901" y="216445"/>
                  <a:pt x="331118" y="209672"/>
                  <a:pt x="331118" y="201394"/>
                </a:cubicBezTo>
                <a:lnTo>
                  <a:pt x="331118" y="148623"/>
                </a:lnTo>
                <a:lnTo>
                  <a:pt x="153737" y="148623"/>
                </a:lnTo>
                <a:lnTo>
                  <a:pt x="153737" y="201394"/>
                </a:lnTo>
                <a:cubicBezTo>
                  <a:pt x="153737" y="209672"/>
                  <a:pt x="146955" y="216445"/>
                  <a:pt x="138665" y="216445"/>
                </a:cubicBezTo>
                <a:cubicBezTo>
                  <a:pt x="130375" y="216445"/>
                  <a:pt x="123593" y="209672"/>
                  <a:pt x="123593" y="201394"/>
                </a:cubicBezTo>
                <a:lnTo>
                  <a:pt x="123593" y="148623"/>
                </a:lnTo>
                <a:close/>
                <a:moveTo>
                  <a:pt x="242475" y="30101"/>
                </a:moveTo>
                <a:cubicBezTo>
                  <a:pt x="193584" y="30101"/>
                  <a:pt x="153925" y="69703"/>
                  <a:pt x="153737" y="118522"/>
                </a:cubicBezTo>
                <a:lnTo>
                  <a:pt x="331118" y="118522"/>
                </a:lnTo>
                <a:cubicBezTo>
                  <a:pt x="331024" y="69703"/>
                  <a:pt x="291271" y="30101"/>
                  <a:pt x="242475" y="30101"/>
                </a:cubicBezTo>
                <a:close/>
                <a:moveTo>
                  <a:pt x="242475" y="0"/>
                </a:moveTo>
                <a:cubicBezTo>
                  <a:pt x="307851" y="0"/>
                  <a:pt x="361169" y="53147"/>
                  <a:pt x="361263" y="118522"/>
                </a:cubicBezTo>
                <a:lnTo>
                  <a:pt x="434834" y="118522"/>
                </a:lnTo>
                <a:cubicBezTo>
                  <a:pt x="442747" y="118522"/>
                  <a:pt x="449341" y="124449"/>
                  <a:pt x="449906" y="132162"/>
                </a:cubicBezTo>
                <a:lnTo>
                  <a:pt x="484855" y="525167"/>
                </a:lnTo>
                <a:lnTo>
                  <a:pt x="484855" y="526484"/>
                </a:lnTo>
                <a:cubicBezTo>
                  <a:pt x="484855" y="570318"/>
                  <a:pt x="444537" y="605875"/>
                  <a:pt x="395081" y="605875"/>
                </a:cubicBezTo>
                <a:lnTo>
                  <a:pt x="89868" y="605875"/>
                </a:lnTo>
                <a:cubicBezTo>
                  <a:pt x="40318" y="605875"/>
                  <a:pt x="0" y="570318"/>
                  <a:pt x="0" y="526484"/>
                </a:cubicBezTo>
                <a:lnTo>
                  <a:pt x="0" y="525167"/>
                </a:lnTo>
                <a:lnTo>
                  <a:pt x="34949" y="132162"/>
                </a:lnTo>
                <a:cubicBezTo>
                  <a:pt x="35703" y="124449"/>
                  <a:pt x="42203" y="118522"/>
                  <a:pt x="50021" y="118522"/>
                </a:cubicBezTo>
                <a:lnTo>
                  <a:pt x="123593" y="118522"/>
                </a:lnTo>
                <a:cubicBezTo>
                  <a:pt x="123781" y="53147"/>
                  <a:pt x="177005" y="0"/>
                  <a:pt x="242475" y="0"/>
                </a:cubicBezTo>
                <a:close/>
              </a:path>
            </a:pathLst>
          </a:custGeom>
          <a:solidFill>
            <a:schemeClr val="bg1"/>
          </a:solidFill>
          <a:ln>
            <a:noFill/>
          </a:ln>
        </p:spPr>
        <p:txBody>
          <a:bodyPr/>
          <a:lstStyle/>
          <a:p>
            <a:endParaRPr lang="zh-CN" altLang="en-US">
              <a:solidFill>
                <a:schemeClr val="bg1"/>
              </a:solidFill>
            </a:endParaRPr>
          </a:p>
        </p:txBody>
      </p:sp>
      <p:sp>
        <p:nvSpPr>
          <p:cNvPr id="54" name="椭圆 53"/>
          <p:cNvSpPr/>
          <p:nvPr/>
        </p:nvSpPr>
        <p:spPr>
          <a:xfrm>
            <a:off x="9518799" y="5165503"/>
            <a:ext cx="979705" cy="979705"/>
          </a:xfrm>
          <a:prstGeom prst="ellipse">
            <a:avLst/>
          </a:prstGeom>
          <a:solidFill>
            <a:srgbClr val="92AC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bg1"/>
              </a:solidFill>
            </a:endParaRPr>
          </a:p>
        </p:txBody>
      </p:sp>
      <p:sp>
        <p:nvSpPr>
          <p:cNvPr id="55" name="magnifying-glass_118228"/>
          <p:cNvSpPr>
            <a:spLocks noChangeAspect="1"/>
          </p:cNvSpPr>
          <p:nvPr/>
        </p:nvSpPr>
        <p:spPr bwMode="auto">
          <a:xfrm>
            <a:off x="9672181" y="5333151"/>
            <a:ext cx="608356" cy="644408"/>
          </a:xfrm>
          <a:custGeom>
            <a:avLst/>
            <a:gdLst>
              <a:gd name="connsiteX0" fmla="*/ 431860 w 572779"/>
              <a:gd name="connsiteY0" fmla="*/ 370398 h 606722"/>
              <a:gd name="connsiteX1" fmla="*/ 487677 w 572779"/>
              <a:gd name="connsiteY1" fmla="*/ 370398 h 606722"/>
              <a:gd name="connsiteX2" fmla="*/ 487677 w 572779"/>
              <a:gd name="connsiteY2" fmla="*/ 389027 h 606722"/>
              <a:gd name="connsiteX3" fmla="*/ 431860 w 572779"/>
              <a:gd name="connsiteY3" fmla="*/ 389027 h 606722"/>
              <a:gd name="connsiteX4" fmla="*/ 431860 w 572779"/>
              <a:gd name="connsiteY4" fmla="*/ 341960 h 606722"/>
              <a:gd name="connsiteX5" fmla="*/ 526135 w 572779"/>
              <a:gd name="connsiteY5" fmla="*/ 341960 h 606722"/>
              <a:gd name="connsiteX6" fmla="*/ 526135 w 572779"/>
              <a:gd name="connsiteY6" fmla="*/ 360589 h 606722"/>
              <a:gd name="connsiteX7" fmla="*/ 431860 w 572779"/>
              <a:gd name="connsiteY7" fmla="*/ 360589 h 606722"/>
              <a:gd name="connsiteX8" fmla="*/ 409591 w 572779"/>
              <a:gd name="connsiteY8" fmla="*/ 310982 h 606722"/>
              <a:gd name="connsiteX9" fmla="*/ 422757 w 572779"/>
              <a:gd name="connsiteY9" fmla="*/ 324136 h 606722"/>
              <a:gd name="connsiteX10" fmla="*/ 363955 w 572779"/>
              <a:gd name="connsiteY10" fmla="*/ 382888 h 606722"/>
              <a:gd name="connsiteX11" fmla="*/ 328905 w 572779"/>
              <a:gd name="connsiteY11" fmla="*/ 347868 h 606722"/>
              <a:gd name="connsiteX12" fmla="*/ 342071 w 572779"/>
              <a:gd name="connsiteY12" fmla="*/ 334713 h 606722"/>
              <a:gd name="connsiteX13" fmla="*/ 363955 w 572779"/>
              <a:gd name="connsiteY13" fmla="*/ 356667 h 606722"/>
              <a:gd name="connsiteX14" fmla="*/ 431860 w 572779"/>
              <a:gd name="connsiteY14" fmla="*/ 276334 h 606722"/>
              <a:gd name="connsiteX15" fmla="*/ 487677 w 572779"/>
              <a:gd name="connsiteY15" fmla="*/ 276334 h 606722"/>
              <a:gd name="connsiteX16" fmla="*/ 487677 w 572779"/>
              <a:gd name="connsiteY16" fmla="*/ 294893 h 606722"/>
              <a:gd name="connsiteX17" fmla="*/ 431860 w 572779"/>
              <a:gd name="connsiteY17" fmla="*/ 294893 h 606722"/>
              <a:gd name="connsiteX18" fmla="*/ 431860 w 572779"/>
              <a:gd name="connsiteY18" fmla="*/ 249026 h 606722"/>
              <a:gd name="connsiteX19" fmla="*/ 526135 w 572779"/>
              <a:gd name="connsiteY19" fmla="*/ 249026 h 606722"/>
              <a:gd name="connsiteX20" fmla="*/ 526135 w 572779"/>
              <a:gd name="connsiteY20" fmla="*/ 267585 h 606722"/>
              <a:gd name="connsiteX21" fmla="*/ 431860 w 572779"/>
              <a:gd name="connsiteY21" fmla="*/ 267585 h 606722"/>
              <a:gd name="connsiteX22" fmla="*/ 409591 w 572779"/>
              <a:gd name="connsiteY22" fmla="*/ 216142 h 606722"/>
              <a:gd name="connsiteX23" fmla="*/ 422757 w 572779"/>
              <a:gd name="connsiteY23" fmla="*/ 229296 h 606722"/>
              <a:gd name="connsiteX24" fmla="*/ 363955 w 572779"/>
              <a:gd name="connsiteY24" fmla="*/ 288048 h 606722"/>
              <a:gd name="connsiteX25" fmla="*/ 328905 w 572779"/>
              <a:gd name="connsiteY25" fmla="*/ 253028 h 606722"/>
              <a:gd name="connsiteX26" fmla="*/ 342071 w 572779"/>
              <a:gd name="connsiteY26" fmla="*/ 239873 h 606722"/>
              <a:gd name="connsiteX27" fmla="*/ 363955 w 572779"/>
              <a:gd name="connsiteY27" fmla="*/ 261739 h 606722"/>
              <a:gd name="connsiteX28" fmla="*/ 431860 w 572779"/>
              <a:gd name="connsiteY28" fmla="*/ 182130 h 606722"/>
              <a:gd name="connsiteX29" fmla="*/ 487677 w 572779"/>
              <a:gd name="connsiteY29" fmla="*/ 182130 h 606722"/>
              <a:gd name="connsiteX30" fmla="*/ 487677 w 572779"/>
              <a:gd name="connsiteY30" fmla="*/ 200689 h 606722"/>
              <a:gd name="connsiteX31" fmla="*/ 431860 w 572779"/>
              <a:gd name="connsiteY31" fmla="*/ 200689 h 606722"/>
              <a:gd name="connsiteX32" fmla="*/ 431860 w 572779"/>
              <a:gd name="connsiteY32" fmla="*/ 152421 h 606722"/>
              <a:gd name="connsiteX33" fmla="*/ 526135 w 572779"/>
              <a:gd name="connsiteY33" fmla="*/ 152421 h 606722"/>
              <a:gd name="connsiteX34" fmla="*/ 526135 w 572779"/>
              <a:gd name="connsiteY34" fmla="*/ 170980 h 606722"/>
              <a:gd name="connsiteX35" fmla="*/ 431860 w 572779"/>
              <a:gd name="connsiteY35" fmla="*/ 170980 h 606722"/>
              <a:gd name="connsiteX36" fmla="*/ 409591 w 572779"/>
              <a:gd name="connsiteY36" fmla="*/ 121302 h 606722"/>
              <a:gd name="connsiteX37" fmla="*/ 422757 w 572779"/>
              <a:gd name="connsiteY37" fmla="*/ 134456 h 606722"/>
              <a:gd name="connsiteX38" fmla="*/ 363955 w 572779"/>
              <a:gd name="connsiteY38" fmla="*/ 193208 h 606722"/>
              <a:gd name="connsiteX39" fmla="*/ 328905 w 572779"/>
              <a:gd name="connsiteY39" fmla="*/ 158188 h 606722"/>
              <a:gd name="connsiteX40" fmla="*/ 342071 w 572779"/>
              <a:gd name="connsiteY40" fmla="*/ 145033 h 606722"/>
              <a:gd name="connsiteX41" fmla="*/ 363955 w 572779"/>
              <a:gd name="connsiteY41" fmla="*/ 166899 h 606722"/>
              <a:gd name="connsiteX42" fmla="*/ 306728 w 572779"/>
              <a:gd name="connsiteY42" fmla="*/ 103979 h 606722"/>
              <a:gd name="connsiteX43" fmla="*/ 306728 w 572779"/>
              <a:gd name="connsiteY43" fmla="*/ 436357 h 606722"/>
              <a:gd name="connsiteX44" fmla="*/ 554176 w 572779"/>
              <a:gd name="connsiteY44" fmla="*/ 436357 h 606722"/>
              <a:gd name="connsiteX45" fmla="*/ 554176 w 572779"/>
              <a:gd name="connsiteY45" fmla="*/ 103979 h 606722"/>
              <a:gd name="connsiteX46" fmla="*/ 249940 w 572779"/>
              <a:gd name="connsiteY46" fmla="*/ 18574 h 606722"/>
              <a:gd name="connsiteX47" fmla="*/ 69249 w 572779"/>
              <a:gd name="connsiteY47" fmla="*/ 198982 h 606722"/>
              <a:gd name="connsiteX48" fmla="*/ 69249 w 572779"/>
              <a:gd name="connsiteY48" fmla="*/ 200315 h 606722"/>
              <a:gd name="connsiteX49" fmla="*/ 24834 w 572779"/>
              <a:gd name="connsiteY49" fmla="*/ 350951 h 606722"/>
              <a:gd name="connsiteX50" fmla="*/ 69249 w 572779"/>
              <a:gd name="connsiteY50" fmla="*/ 350951 h 606722"/>
              <a:gd name="connsiteX51" fmla="*/ 69249 w 572779"/>
              <a:gd name="connsiteY51" fmla="*/ 429691 h 606722"/>
              <a:gd name="connsiteX52" fmla="*/ 123368 w 572779"/>
              <a:gd name="connsiteY52" fmla="*/ 483725 h 606722"/>
              <a:gd name="connsiteX53" fmla="*/ 249762 w 572779"/>
              <a:gd name="connsiteY53" fmla="*/ 483725 h 606722"/>
              <a:gd name="connsiteX54" fmla="*/ 249762 w 572779"/>
              <a:gd name="connsiteY54" fmla="*/ 588148 h 606722"/>
              <a:gd name="connsiteX55" fmla="*/ 430630 w 572779"/>
              <a:gd name="connsiteY55" fmla="*/ 588148 h 606722"/>
              <a:gd name="connsiteX56" fmla="*/ 430630 w 572779"/>
              <a:gd name="connsiteY56" fmla="*/ 454931 h 606722"/>
              <a:gd name="connsiteX57" fmla="*/ 288125 w 572779"/>
              <a:gd name="connsiteY57" fmla="*/ 454931 h 606722"/>
              <a:gd name="connsiteX58" fmla="*/ 288125 w 572779"/>
              <a:gd name="connsiteY58" fmla="*/ 85405 h 606722"/>
              <a:gd name="connsiteX59" fmla="*/ 390308 w 572779"/>
              <a:gd name="connsiteY59" fmla="*/ 85405 h 606722"/>
              <a:gd name="connsiteX60" fmla="*/ 249940 w 572779"/>
              <a:gd name="connsiteY60" fmla="*/ 18574 h 606722"/>
              <a:gd name="connsiteX61" fmla="*/ 249940 w 572779"/>
              <a:gd name="connsiteY61" fmla="*/ 0 h 606722"/>
              <a:gd name="connsiteX62" fmla="*/ 413540 w 572779"/>
              <a:gd name="connsiteY62" fmla="*/ 85405 h 606722"/>
              <a:gd name="connsiteX63" fmla="*/ 572779 w 572779"/>
              <a:gd name="connsiteY63" fmla="*/ 85405 h 606722"/>
              <a:gd name="connsiteX64" fmla="*/ 572779 w 572779"/>
              <a:gd name="connsiteY64" fmla="*/ 454931 h 606722"/>
              <a:gd name="connsiteX65" fmla="*/ 449233 w 572779"/>
              <a:gd name="connsiteY65" fmla="*/ 454931 h 606722"/>
              <a:gd name="connsiteX66" fmla="*/ 449233 w 572779"/>
              <a:gd name="connsiteY66" fmla="*/ 606722 h 606722"/>
              <a:gd name="connsiteX67" fmla="*/ 231159 w 572779"/>
              <a:gd name="connsiteY67" fmla="*/ 606722 h 606722"/>
              <a:gd name="connsiteX68" fmla="*/ 231159 w 572779"/>
              <a:gd name="connsiteY68" fmla="*/ 502388 h 606722"/>
              <a:gd name="connsiteX69" fmla="*/ 123368 w 572779"/>
              <a:gd name="connsiteY69" fmla="*/ 502388 h 606722"/>
              <a:gd name="connsiteX70" fmla="*/ 50646 w 572779"/>
              <a:gd name="connsiteY70" fmla="*/ 429691 h 606722"/>
              <a:gd name="connsiteX71" fmla="*/ 50646 w 572779"/>
              <a:gd name="connsiteY71" fmla="*/ 369525 h 606722"/>
              <a:gd name="connsiteX72" fmla="*/ 0 w 572779"/>
              <a:gd name="connsiteY72" fmla="*/ 369525 h 606722"/>
              <a:gd name="connsiteX73" fmla="*/ 50646 w 572779"/>
              <a:gd name="connsiteY73" fmla="*/ 197649 h 606722"/>
              <a:gd name="connsiteX74" fmla="*/ 249940 w 572779"/>
              <a:gd name="connsiteY74"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572779" h="606722">
                <a:moveTo>
                  <a:pt x="431860" y="370398"/>
                </a:moveTo>
                <a:lnTo>
                  <a:pt x="487677" y="370398"/>
                </a:lnTo>
                <a:lnTo>
                  <a:pt x="487677" y="389027"/>
                </a:lnTo>
                <a:lnTo>
                  <a:pt x="431860" y="389027"/>
                </a:lnTo>
                <a:close/>
                <a:moveTo>
                  <a:pt x="431860" y="341960"/>
                </a:moveTo>
                <a:lnTo>
                  <a:pt x="526135" y="341960"/>
                </a:lnTo>
                <a:lnTo>
                  <a:pt x="526135" y="360589"/>
                </a:lnTo>
                <a:lnTo>
                  <a:pt x="431860" y="360589"/>
                </a:lnTo>
                <a:close/>
                <a:moveTo>
                  <a:pt x="409591" y="310982"/>
                </a:moveTo>
                <a:lnTo>
                  <a:pt x="422757" y="324136"/>
                </a:lnTo>
                <a:lnTo>
                  <a:pt x="363955" y="382888"/>
                </a:lnTo>
                <a:lnTo>
                  <a:pt x="328905" y="347868"/>
                </a:lnTo>
                <a:lnTo>
                  <a:pt x="342071" y="334713"/>
                </a:lnTo>
                <a:lnTo>
                  <a:pt x="363955" y="356667"/>
                </a:lnTo>
                <a:close/>
                <a:moveTo>
                  <a:pt x="431860" y="276334"/>
                </a:moveTo>
                <a:lnTo>
                  <a:pt x="487677" y="276334"/>
                </a:lnTo>
                <a:lnTo>
                  <a:pt x="487677" y="294893"/>
                </a:lnTo>
                <a:lnTo>
                  <a:pt x="431860" y="294893"/>
                </a:lnTo>
                <a:close/>
                <a:moveTo>
                  <a:pt x="431860" y="249026"/>
                </a:moveTo>
                <a:lnTo>
                  <a:pt x="526135" y="249026"/>
                </a:lnTo>
                <a:lnTo>
                  <a:pt x="526135" y="267585"/>
                </a:lnTo>
                <a:lnTo>
                  <a:pt x="431860" y="267585"/>
                </a:lnTo>
                <a:close/>
                <a:moveTo>
                  <a:pt x="409591" y="216142"/>
                </a:moveTo>
                <a:lnTo>
                  <a:pt x="422757" y="229296"/>
                </a:lnTo>
                <a:lnTo>
                  <a:pt x="363955" y="288048"/>
                </a:lnTo>
                <a:lnTo>
                  <a:pt x="328905" y="253028"/>
                </a:lnTo>
                <a:lnTo>
                  <a:pt x="342071" y="239873"/>
                </a:lnTo>
                <a:lnTo>
                  <a:pt x="363955" y="261739"/>
                </a:lnTo>
                <a:close/>
                <a:moveTo>
                  <a:pt x="431860" y="182130"/>
                </a:moveTo>
                <a:lnTo>
                  <a:pt x="487677" y="182130"/>
                </a:lnTo>
                <a:lnTo>
                  <a:pt x="487677" y="200689"/>
                </a:lnTo>
                <a:lnTo>
                  <a:pt x="431860" y="200689"/>
                </a:lnTo>
                <a:close/>
                <a:moveTo>
                  <a:pt x="431860" y="152421"/>
                </a:moveTo>
                <a:lnTo>
                  <a:pt x="526135" y="152421"/>
                </a:lnTo>
                <a:lnTo>
                  <a:pt x="526135" y="170980"/>
                </a:lnTo>
                <a:lnTo>
                  <a:pt x="431860" y="170980"/>
                </a:lnTo>
                <a:close/>
                <a:moveTo>
                  <a:pt x="409591" y="121302"/>
                </a:moveTo>
                <a:lnTo>
                  <a:pt x="422757" y="134456"/>
                </a:lnTo>
                <a:lnTo>
                  <a:pt x="363955" y="193208"/>
                </a:lnTo>
                <a:lnTo>
                  <a:pt x="328905" y="158188"/>
                </a:lnTo>
                <a:lnTo>
                  <a:pt x="342071" y="145033"/>
                </a:lnTo>
                <a:lnTo>
                  <a:pt x="363955" y="166899"/>
                </a:lnTo>
                <a:close/>
                <a:moveTo>
                  <a:pt x="306728" y="103979"/>
                </a:moveTo>
                <a:lnTo>
                  <a:pt x="306728" y="436357"/>
                </a:lnTo>
                <a:lnTo>
                  <a:pt x="554176" y="436357"/>
                </a:lnTo>
                <a:lnTo>
                  <a:pt x="554176" y="103979"/>
                </a:lnTo>
                <a:close/>
                <a:moveTo>
                  <a:pt x="249940" y="18574"/>
                </a:moveTo>
                <a:cubicBezTo>
                  <a:pt x="150338" y="18574"/>
                  <a:pt x="69249" y="99535"/>
                  <a:pt x="69249" y="198982"/>
                </a:cubicBezTo>
                <a:lnTo>
                  <a:pt x="69249" y="200315"/>
                </a:lnTo>
                <a:lnTo>
                  <a:pt x="24834" y="350951"/>
                </a:lnTo>
                <a:lnTo>
                  <a:pt x="69249" y="350951"/>
                </a:lnTo>
                <a:lnTo>
                  <a:pt x="69249" y="429691"/>
                </a:lnTo>
                <a:cubicBezTo>
                  <a:pt x="69249" y="459552"/>
                  <a:pt x="93549" y="483725"/>
                  <a:pt x="123368" y="483725"/>
                </a:cubicBezTo>
                <a:lnTo>
                  <a:pt x="249762" y="483725"/>
                </a:lnTo>
                <a:lnTo>
                  <a:pt x="249762" y="588148"/>
                </a:lnTo>
                <a:lnTo>
                  <a:pt x="430630" y="588148"/>
                </a:lnTo>
                <a:lnTo>
                  <a:pt x="430630" y="454931"/>
                </a:lnTo>
                <a:lnTo>
                  <a:pt x="288125" y="454931"/>
                </a:lnTo>
                <a:lnTo>
                  <a:pt x="288125" y="85405"/>
                </a:lnTo>
                <a:lnTo>
                  <a:pt x="390308" y="85405"/>
                </a:lnTo>
                <a:cubicBezTo>
                  <a:pt x="356129" y="43280"/>
                  <a:pt x="304859" y="18574"/>
                  <a:pt x="249940" y="18574"/>
                </a:cubicBezTo>
                <a:close/>
                <a:moveTo>
                  <a:pt x="249940" y="0"/>
                </a:moveTo>
                <a:cubicBezTo>
                  <a:pt x="315451" y="0"/>
                  <a:pt x="376245" y="31816"/>
                  <a:pt x="413540" y="85405"/>
                </a:cubicBezTo>
                <a:lnTo>
                  <a:pt x="572779" y="85405"/>
                </a:lnTo>
                <a:lnTo>
                  <a:pt x="572779" y="454931"/>
                </a:lnTo>
                <a:lnTo>
                  <a:pt x="449233" y="454931"/>
                </a:lnTo>
                <a:lnTo>
                  <a:pt x="449233" y="606722"/>
                </a:lnTo>
                <a:lnTo>
                  <a:pt x="231159" y="606722"/>
                </a:lnTo>
                <a:lnTo>
                  <a:pt x="231159" y="502388"/>
                </a:lnTo>
                <a:lnTo>
                  <a:pt x="123368" y="502388"/>
                </a:lnTo>
                <a:cubicBezTo>
                  <a:pt x="83224" y="502388"/>
                  <a:pt x="50646" y="469772"/>
                  <a:pt x="50646" y="429691"/>
                </a:cubicBezTo>
                <a:lnTo>
                  <a:pt x="50646" y="369525"/>
                </a:lnTo>
                <a:lnTo>
                  <a:pt x="0" y="369525"/>
                </a:lnTo>
                <a:lnTo>
                  <a:pt x="50646" y="197649"/>
                </a:lnTo>
                <a:cubicBezTo>
                  <a:pt x="51358" y="88515"/>
                  <a:pt x="140457" y="0"/>
                  <a:pt x="249940" y="0"/>
                </a:cubicBezTo>
                <a:close/>
              </a:path>
            </a:pathLst>
          </a:custGeom>
          <a:solidFill>
            <a:schemeClr val="bg1"/>
          </a:solidFill>
          <a:ln>
            <a:noFill/>
          </a:ln>
        </p:spPr>
        <p:txBody>
          <a:bodyPr/>
          <a:lstStyle/>
          <a:p>
            <a:endParaRPr lang="zh-CN" altLang="en-US">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文本框 19"/>
          <p:cNvSpPr txBox="1"/>
          <p:nvPr/>
        </p:nvSpPr>
        <p:spPr>
          <a:xfrm>
            <a:off x="359410" y="190500"/>
            <a:ext cx="4283075" cy="460375"/>
          </a:xfrm>
          <a:prstGeom prst="rect">
            <a:avLst/>
          </a:prstGeom>
          <a:noFill/>
        </p:spPr>
        <p:txBody>
          <a:bodyPr wrap="square" lIns="0" rtlCol="0">
            <a:spAutoFit/>
          </a:bodyPr>
          <a:lstStyle>
            <a:defPPr>
              <a:defRPr lang="zh-CN"/>
            </a:defPPr>
            <a:lvl1pPr marL="342900" marR="0" lvl="0" indent="-342900" algn="dist" fontAlgn="auto">
              <a:lnSpc>
                <a:spcPct val="100000"/>
              </a:lnSpc>
              <a:spcBef>
                <a:spcPts val="0"/>
              </a:spcBef>
              <a:spcAft>
                <a:spcPts val="0"/>
              </a:spcAft>
              <a:buClrTx/>
              <a:buSzTx/>
              <a:buFont typeface="Arial" panose="020B0604020202020204" pitchFamily="34" charset="0"/>
              <a:buChar char="•"/>
              <a:defRPr kumimoji="0" sz="2400" b="0" i="0" u="none" strike="noStrike" cap="none" spc="0" normalizeH="0" baseline="0">
                <a:ln>
                  <a:noFill/>
                </a:ln>
                <a:solidFill>
                  <a:schemeClr val="bg1"/>
                </a:solidFill>
                <a:effectLst/>
                <a:uLnTx/>
                <a:uFillTx/>
                <a:latin typeface="微软雅黑 Light" panose="020B0502040204020203" pitchFamily="34" charset="-122"/>
                <a:ea typeface="微软雅黑 Light" panose="020B0502040204020203" pitchFamily="34" charset="-122"/>
              </a:defRPr>
            </a:lvl1pPr>
          </a:lstStyle>
          <a:p>
            <a:r>
              <a:rPr lang="zh-CN" altLang="en-US" dirty="0">
                <a:sym typeface="宋体" panose="02010600030101010101" pitchFamily="2" charset="-122"/>
              </a:rPr>
              <a:t>统计结果并验证正确性</a:t>
            </a:r>
            <a:endParaRPr lang="zh-CN" altLang="en-US" dirty="0"/>
          </a:p>
        </p:txBody>
      </p:sp>
      <p:cxnSp>
        <p:nvCxnSpPr>
          <p:cNvPr id="22" name="直接连接符 21"/>
          <p:cNvCxnSpPr/>
          <p:nvPr/>
        </p:nvCxnSpPr>
        <p:spPr>
          <a:xfrm>
            <a:off x="7603490" y="0"/>
            <a:ext cx="0" cy="6888480"/>
          </a:xfrm>
          <a:prstGeom prst="line">
            <a:avLst/>
          </a:prstGeom>
          <a:ln w="50800">
            <a:solidFill>
              <a:srgbClr val="92ACC4"/>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7604760" y="2713849"/>
            <a:ext cx="1264920" cy="0"/>
          </a:xfrm>
          <a:prstGeom prst="line">
            <a:avLst/>
          </a:prstGeom>
          <a:ln w="25400">
            <a:solidFill>
              <a:srgbClr val="92ACC4"/>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7604760" y="4730279"/>
            <a:ext cx="1264920" cy="0"/>
          </a:xfrm>
          <a:prstGeom prst="line">
            <a:avLst/>
          </a:prstGeom>
          <a:ln w="25400">
            <a:solidFill>
              <a:srgbClr val="92ACC4"/>
            </a:solidFill>
          </a:ln>
        </p:spPr>
        <p:style>
          <a:lnRef idx="1">
            <a:schemeClr val="accent1"/>
          </a:lnRef>
          <a:fillRef idx="0">
            <a:schemeClr val="accent1"/>
          </a:fillRef>
          <a:effectRef idx="0">
            <a:schemeClr val="accent1"/>
          </a:effectRef>
          <a:fontRef idx="minor">
            <a:schemeClr val="tx1"/>
          </a:fontRef>
        </p:style>
      </p:cxnSp>
      <p:sp>
        <p:nvSpPr>
          <p:cNvPr id="25" name="椭圆 24"/>
          <p:cNvSpPr/>
          <p:nvPr/>
        </p:nvSpPr>
        <p:spPr>
          <a:xfrm>
            <a:off x="7515225" y="2623679"/>
            <a:ext cx="179705" cy="179705"/>
          </a:xfrm>
          <a:prstGeom prst="ellipse">
            <a:avLst/>
          </a:prstGeom>
          <a:solidFill>
            <a:srgbClr val="92AC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26" name="椭圆 25"/>
          <p:cNvSpPr/>
          <p:nvPr/>
        </p:nvSpPr>
        <p:spPr>
          <a:xfrm>
            <a:off x="7515225" y="4640109"/>
            <a:ext cx="179705" cy="179705"/>
          </a:xfrm>
          <a:prstGeom prst="ellipse">
            <a:avLst/>
          </a:prstGeom>
          <a:solidFill>
            <a:srgbClr val="98777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27" name="椭圆 26"/>
          <p:cNvSpPr/>
          <p:nvPr/>
        </p:nvSpPr>
        <p:spPr>
          <a:xfrm>
            <a:off x="8747760" y="2235059"/>
            <a:ext cx="956945" cy="956945"/>
          </a:xfrm>
          <a:prstGeom prst="ellipse">
            <a:avLst/>
          </a:prstGeom>
          <a:solidFill>
            <a:srgbClr val="92AC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29" name="椭圆 28"/>
          <p:cNvSpPr/>
          <p:nvPr/>
        </p:nvSpPr>
        <p:spPr>
          <a:xfrm>
            <a:off x="8747760" y="4251489"/>
            <a:ext cx="956945" cy="956945"/>
          </a:xfrm>
          <a:prstGeom prst="ellipse">
            <a:avLst/>
          </a:prstGeom>
          <a:solidFill>
            <a:srgbClr val="98777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cxnSp>
        <p:nvCxnSpPr>
          <p:cNvPr id="33" name="直接连接符 32"/>
          <p:cNvCxnSpPr/>
          <p:nvPr/>
        </p:nvCxnSpPr>
        <p:spPr>
          <a:xfrm>
            <a:off x="6351905" y="3722064"/>
            <a:ext cx="1264920" cy="0"/>
          </a:xfrm>
          <a:prstGeom prst="line">
            <a:avLst/>
          </a:prstGeom>
          <a:ln w="25400">
            <a:solidFill>
              <a:srgbClr val="92ACC4"/>
            </a:solidFill>
          </a:ln>
        </p:spPr>
        <p:style>
          <a:lnRef idx="1">
            <a:schemeClr val="accent1"/>
          </a:lnRef>
          <a:fillRef idx="0">
            <a:schemeClr val="accent1"/>
          </a:fillRef>
          <a:effectRef idx="0">
            <a:schemeClr val="accent1"/>
          </a:effectRef>
          <a:fontRef idx="minor">
            <a:schemeClr val="tx1"/>
          </a:fontRef>
        </p:style>
      </p:cxnSp>
      <p:sp>
        <p:nvSpPr>
          <p:cNvPr id="34" name="椭圆 33"/>
          <p:cNvSpPr/>
          <p:nvPr/>
        </p:nvSpPr>
        <p:spPr>
          <a:xfrm>
            <a:off x="7515225" y="3631894"/>
            <a:ext cx="179705" cy="179705"/>
          </a:xfrm>
          <a:prstGeom prst="ellipse">
            <a:avLst/>
          </a:prstGeom>
          <a:solidFill>
            <a:srgbClr val="EC95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35" name="椭圆 34"/>
          <p:cNvSpPr/>
          <p:nvPr/>
        </p:nvSpPr>
        <p:spPr>
          <a:xfrm>
            <a:off x="5516880" y="3243274"/>
            <a:ext cx="956945" cy="956945"/>
          </a:xfrm>
          <a:prstGeom prst="ellipse">
            <a:avLst/>
          </a:prstGeom>
          <a:solidFill>
            <a:srgbClr val="EC95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cxnSp>
        <p:nvCxnSpPr>
          <p:cNvPr id="37" name="直接连接符 36"/>
          <p:cNvCxnSpPr/>
          <p:nvPr/>
        </p:nvCxnSpPr>
        <p:spPr>
          <a:xfrm>
            <a:off x="6339840" y="1705634"/>
            <a:ext cx="1264920" cy="0"/>
          </a:xfrm>
          <a:prstGeom prst="line">
            <a:avLst/>
          </a:prstGeom>
          <a:ln w="25400">
            <a:solidFill>
              <a:srgbClr val="92ACC4"/>
            </a:solidFill>
          </a:ln>
        </p:spPr>
        <p:style>
          <a:lnRef idx="1">
            <a:schemeClr val="accent1"/>
          </a:lnRef>
          <a:fillRef idx="0">
            <a:schemeClr val="accent1"/>
          </a:fillRef>
          <a:effectRef idx="0">
            <a:schemeClr val="accent1"/>
          </a:effectRef>
          <a:fontRef idx="minor">
            <a:schemeClr val="tx1"/>
          </a:fontRef>
        </p:style>
      </p:cxnSp>
      <p:sp>
        <p:nvSpPr>
          <p:cNvPr id="38" name="椭圆 37"/>
          <p:cNvSpPr/>
          <p:nvPr/>
        </p:nvSpPr>
        <p:spPr>
          <a:xfrm>
            <a:off x="7515225" y="1615464"/>
            <a:ext cx="179705" cy="179705"/>
          </a:xfrm>
          <a:prstGeom prst="ellipse">
            <a:avLst/>
          </a:prstGeom>
          <a:solidFill>
            <a:srgbClr val="FEE1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39" name="椭圆 38"/>
          <p:cNvSpPr/>
          <p:nvPr/>
        </p:nvSpPr>
        <p:spPr>
          <a:xfrm>
            <a:off x="5516880" y="1226844"/>
            <a:ext cx="956945" cy="956945"/>
          </a:xfrm>
          <a:prstGeom prst="ellipse">
            <a:avLst/>
          </a:prstGeom>
          <a:solidFill>
            <a:srgbClr val="FEE1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cxnSp>
        <p:nvCxnSpPr>
          <p:cNvPr id="41" name="直接连接符 40"/>
          <p:cNvCxnSpPr/>
          <p:nvPr/>
        </p:nvCxnSpPr>
        <p:spPr>
          <a:xfrm>
            <a:off x="6351905" y="5738495"/>
            <a:ext cx="1264920" cy="0"/>
          </a:xfrm>
          <a:prstGeom prst="line">
            <a:avLst/>
          </a:prstGeom>
          <a:ln w="25400">
            <a:solidFill>
              <a:srgbClr val="92ACC4"/>
            </a:solidFill>
          </a:ln>
        </p:spPr>
        <p:style>
          <a:lnRef idx="1">
            <a:schemeClr val="accent1"/>
          </a:lnRef>
          <a:fillRef idx="0">
            <a:schemeClr val="accent1"/>
          </a:fillRef>
          <a:effectRef idx="0">
            <a:schemeClr val="accent1"/>
          </a:effectRef>
          <a:fontRef idx="minor">
            <a:schemeClr val="tx1"/>
          </a:fontRef>
        </p:style>
      </p:cxnSp>
      <p:sp>
        <p:nvSpPr>
          <p:cNvPr id="42" name="椭圆 41"/>
          <p:cNvSpPr/>
          <p:nvPr/>
        </p:nvSpPr>
        <p:spPr>
          <a:xfrm>
            <a:off x="7515225" y="5648325"/>
            <a:ext cx="179705" cy="179705"/>
          </a:xfrm>
          <a:prstGeom prst="ellipse">
            <a:avLst/>
          </a:prstGeom>
          <a:solidFill>
            <a:srgbClr val="92AC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43" name="椭圆 42"/>
          <p:cNvSpPr/>
          <p:nvPr/>
        </p:nvSpPr>
        <p:spPr>
          <a:xfrm>
            <a:off x="5516880" y="5259705"/>
            <a:ext cx="956945" cy="956945"/>
          </a:xfrm>
          <a:prstGeom prst="ellipse">
            <a:avLst/>
          </a:prstGeom>
          <a:solidFill>
            <a:srgbClr val="92AC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46" name="文本框 45"/>
          <p:cNvSpPr txBox="1"/>
          <p:nvPr/>
        </p:nvSpPr>
        <p:spPr>
          <a:xfrm>
            <a:off x="1186815" y="1268730"/>
            <a:ext cx="3686175" cy="866140"/>
          </a:xfrm>
          <a:prstGeom prst="rect">
            <a:avLst/>
          </a:prstGeom>
          <a:noFill/>
        </p:spPr>
        <p:txBody>
          <a:bodyPr wrap="square" rtlCol="0">
            <a:spAutoFit/>
          </a:bodyPr>
          <a:lstStyle/>
          <a:p>
            <a:pPr algn="just" fontAlgn="auto">
              <a:lnSpc>
                <a:spcPct val="120000"/>
              </a:lnSpc>
            </a:pPr>
            <a:r>
              <a:rPr lang="zh-CN" altLang="en-US" sz="1400" dirty="0">
                <a:solidFill>
                  <a:schemeClr val="bg1"/>
                </a:solidFill>
                <a:latin typeface="微软雅黑 Light" panose="020B0502040204020203" pitchFamily="34" charset="-122"/>
                <a:ea typeface="微软雅黑 Light" panose="020B0502040204020203" pitchFamily="34" charset="-122"/>
                <a:sym typeface="宋体" panose="02010600030101010101" pitchFamily="2" charset="-122"/>
              </a:rPr>
              <a:t>一、和洪智骏一起通过控制变量法，控制数据的大小和线程数，利用脚本反复运行基准程序和并行程序三次。</a:t>
            </a:r>
            <a:endParaRPr lang="zh-CN" altLang="en-US" sz="1400" dirty="0">
              <a:solidFill>
                <a:schemeClr val="bg1"/>
              </a:solidFill>
              <a:latin typeface="微软雅黑 Light" panose="020B0502040204020203" pitchFamily="34" charset="-122"/>
              <a:ea typeface="微软雅黑 Light" panose="020B0502040204020203" pitchFamily="34" charset="-122"/>
              <a:sym typeface="宋体" panose="02010600030101010101" pitchFamily="2" charset="-122"/>
            </a:endParaRPr>
          </a:p>
        </p:txBody>
      </p:sp>
      <p:sp>
        <p:nvSpPr>
          <p:cNvPr id="48" name="文本框 47"/>
          <p:cNvSpPr txBox="1"/>
          <p:nvPr/>
        </p:nvSpPr>
        <p:spPr>
          <a:xfrm>
            <a:off x="1259205" y="3418840"/>
            <a:ext cx="3541395" cy="1124585"/>
          </a:xfrm>
          <a:prstGeom prst="rect">
            <a:avLst/>
          </a:prstGeom>
          <a:noFill/>
        </p:spPr>
        <p:txBody>
          <a:bodyPr wrap="square" rtlCol="0">
            <a:spAutoFit/>
          </a:bodyPr>
          <a:lstStyle/>
          <a:p>
            <a:pPr algn="just" fontAlgn="auto">
              <a:lnSpc>
                <a:spcPct val="120000"/>
              </a:lnSpc>
            </a:pPr>
            <a:r>
              <a:rPr lang="zh-CN" altLang="en-US" sz="1400" dirty="0">
                <a:solidFill>
                  <a:schemeClr val="bg1"/>
                </a:solidFill>
                <a:latin typeface="微软雅黑 Light" panose="020B0502040204020203" pitchFamily="34" charset="-122"/>
                <a:ea typeface="微软雅黑 Light" panose="020B0502040204020203" pitchFamily="34" charset="-122"/>
                <a:sym typeface="宋体" panose="02010600030101010101" pitchFamily="2" charset="-122"/>
              </a:rPr>
              <a:t>二、记录每次运行结果，同一情况下的结果取平均值减小误差。观察结果是否符合预期，不符合则提出质疑，参与编写程序者共同讨论后处理。</a:t>
            </a:r>
            <a:endParaRPr lang="zh-CN" altLang="en-US" sz="1400" dirty="0">
              <a:solidFill>
                <a:schemeClr val="bg1"/>
              </a:solidFill>
              <a:latin typeface="微软雅黑 Light" panose="020B0502040204020203" pitchFamily="34" charset="-122"/>
              <a:ea typeface="微软雅黑 Light" panose="020B0502040204020203" pitchFamily="34" charset="-122"/>
              <a:sym typeface="宋体" panose="02010600030101010101" pitchFamily="2" charset="-122"/>
            </a:endParaRPr>
          </a:p>
        </p:txBody>
      </p:sp>
      <p:sp>
        <p:nvSpPr>
          <p:cNvPr id="50" name="文本框 49"/>
          <p:cNvSpPr txBox="1"/>
          <p:nvPr/>
        </p:nvSpPr>
        <p:spPr>
          <a:xfrm>
            <a:off x="1259205" y="5563870"/>
            <a:ext cx="3614420" cy="349250"/>
          </a:xfrm>
          <a:prstGeom prst="rect">
            <a:avLst/>
          </a:prstGeom>
          <a:noFill/>
        </p:spPr>
        <p:txBody>
          <a:bodyPr wrap="square" rtlCol="0">
            <a:spAutoFit/>
          </a:bodyPr>
          <a:lstStyle/>
          <a:p>
            <a:pPr algn="just" fontAlgn="auto">
              <a:lnSpc>
                <a:spcPct val="120000"/>
              </a:lnSpc>
            </a:pPr>
            <a:r>
              <a:rPr lang="zh-CN" altLang="en-US" sz="1400" dirty="0">
                <a:solidFill>
                  <a:schemeClr val="bg1"/>
                </a:solidFill>
                <a:latin typeface="微软雅黑 Light" panose="020B0502040204020203" pitchFamily="34" charset="-122"/>
                <a:ea typeface="微软雅黑 Light" panose="020B0502040204020203" pitchFamily="34" charset="-122"/>
                <a:sym typeface="宋体" panose="02010600030101010101" pitchFamily="2" charset="-122"/>
              </a:rPr>
              <a:t>详细结果见</a:t>
            </a:r>
            <a:r>
              <a:rPr lang="en-US" altLang="zh-CN" sz="1400" dirty="0">
                <a:solidFill>
                  <a:schemeClr val="bg1"/>
                </a:solidFill>
                <a:latin typeface="微软雅黑 Light" panose="020B0502040204020203" pitchFamily="34" charset="-122"/>
                <a:ea typeface="微软雅黑 Light" panose="020B0502040204020203" pitchFamily="34" charset="-122"/>
                <a:sym typeface="宋体" panose="02010600030101010101" pitchFamily="2" charset="-122"/>
              </a:rPr>
              <a:t>PART4</a:t>
            </a:r>
            <a:r>
              <a:rPr lang="zh-CN" altLang="en-US" sz="1400" dirty="0">
                <a:solidFill>
                  <a:schemeClr val="bg1"/>
                </a:solidFill>
                <a:latin typeface="微软雅黑 Light" panose="020B0502040204020203" pitchFamily="34" charset="-122"/>
                <a:ea typeface="微软雅黑 Light" panose="020B0502040204020203" pitchFamily="34" charset="-122"/>
                <a:sym typeface="宋体" panose="02010600030101010101" pitchFamily="2" charset="-122"/>
              </a:rPr>
              <a:t>（结果记录及分析）</a:t>
            </a:r>
            <a:endParaRPr lang="zh-CN" altLang="en-US" sz="1400" dirty="0">
              <a:solidFill>
                <a:schemeClr val="bg1"/>
              </a:solidFill>
              <a:latin typeface="微软雅黑 Light" panose="020B0502040204020203" pitchFamily="34" charset="-122"/>
              <a:ea typeface="微软雅黑 Light" panose="020B0502040204020203" pitchFamily="34" charset="-122"/>
              <a:sym typeface="宋体" panose="02010600030101010101" pitchFamily="2" charset="-122"/>
            </a:endParaRPr>
          </a:p>
        </p:txBody>
      </p:sp>
      <p:sp>
        <p:nvSpPr>
          <p:cNvPr id="18" name="money-stacks-of-coins_31028"/>
          <p:cNvSpPr>
            <a:spLocks noChangeAspect="1"/>
          </p:cNvSpPr>
          <p:nvPr/>
        </p:nvSpPr>
        <p:spPr bwMode="auto">
          <a:xfrm>
            <a:off x="8921389" y="2408936"/>
            <a:ext cx="609685" cy="609189"/>
          </a:xfrm>
          <a:custGeom>
            <a:avLst/>
            <a:gdLst>
              <a:gd name="T0" fmla="*/ 4140 w 12790"/>
              <a:gd name="T1" fmla="*/ 10550 h 12780"/>
              <a:gd name="T2" fmla="*/ 2210 w 12790"/>
              <a:gd name="T3" fmla="*/ 8380 h 12780"/>
              <a:gd name="T4" fmla="*/ 11660 w 12790"/>
              <a:gd name="T5" fmla="*/ 90 h 12780"/>
              <a:gd name="T6" fmla="*/ 12690 w 12790"/>
              <a:gd name="T7" fmla="*/ 900 h 12780"/>
              <a:gd name="T8" fmla="*/ 10830 w 12790"/>
              <a:gd name="T9" fmla="*/ 5620 h 12780"/>
              <a:gd name="T10" fmla="*/ 4280 w 12790"/>
              <a:gd name="T11" fmla="*/ 10610 h 12780"/>
              <a:gd name="T12" fmla="*/ 4300 w 12790"/>
              <a:gd name="T13" fmla="*/ 10140 h 12780"/>
              <a:gd name="T14" fmla="*/ 12290 w 12790"/>
              <a:gd name="T15" fmla="*/ 1130 h 12780"/>
              <a:gd name="T16" fmla="*/ 11860 w 12790"/>
              <a:gd name="T17" fmla="*/ 480 h 12780"/>
              <a:gd name="T18" fmla="*/ 7480 w 12790"/>
              <a:gd name="T19" fmla="*/ 2200 h 12780"/>
              <a:gd name="T20" fmla="*/ 2370 w 12790"/>
              <a:gd name="T21" fmla="*/ 8700 h 12780"/>
              <a:gd name="T22" fmla="*/ 60 w 12790"/>
              <a:gd name="T23" fmla="*/ 6470 h 12780"/>
              <a:gd name="T24" fmla="*/ 60 w 12790"/>
              <a:gd name="T25" fmla="*/ 6190 h 12780"/>
              <a:gd name="T26" fmla="*/ 880 w 12790"/>
              <a:gd name="T27" fmla="*/ 5490 h 12780"/>
              <a:gd name="T28" fmla="*/ 4270 w 12790"/>
              <a:gd name="T29" fmla="*/ 6210 h 12780"/>
              <a:gd name="T30" fmla="*/ 2530 w 12790"/>
              <a:gd name="T31" fmla="*/ 8620 h 12780"/>
              <a:gd name="T32" fmla="*/ 2370 w 12790"/>
              <a:gd name="T33" fmla="*/ 8700 h 12780"/>
              <a:gd name="T34" fmla="*/ 2350 w 12790"/>
              <a:gd name="T35" fmla="*/ 8200 h 12780"/>
              <a:gd name="T36" fmla="*/ 910 w 12790"/>
              <a:gd name="T37" fmla="*/ 5900 h 12780"/>
              <a:gd name="T38" fmla="*/ 6450 w 12790"/>
              <a:gd name="T39" fmla="*/ 12780 h 12780"/>
              <a:gd name="T40" fmla="*/ 4140 w 12790"/>
              <a:gd name="T41" fmla="*/ 10550 h 12780"/>
              <a:gd name="T42" fmla="*/ 4160 w 12790"/>
              <a:gd name="T43" fmla="*/ 10250 h 12780"/>
              <a:gd name="T44" fmla="*/ 6570 w 12790"/>
              <a:gd name="T45" fmla="*/ 8510 h 12780"/>
              <a:gd name="T46" fmla="*/ 7290 w 12790"/>
              <a:gd name="T47" fmla="*/ 11900 h 12780"/>
              <a:gd name="T48" fmla="*/ 6590 w 12790"/>
              <a:gd name="T49" fmla="*/ 12720 h 12780"/>
              <a:gd name="T50" fmla="*/ 4580 w 12790"/>
              <a:gd name="T51" fmla="*/ 10430 h 12780"/>
              <a:gd name="T52" fmla="*/ 6880 w 12790"/>
              <a:gd name="T53" fmla="*/ 11870 h 12780"/>
              <a:gd name="T54" fmla="*/ 4580 w 12790"/>
              <a:gd name="T55" fmla="*/ 10430 h 12780"/>
              <a:gd name="T56" fmla="*/ 1040 w 12790"/>
              <a:gd name="T57" fmla="*/ 11750 h 12780"/>
              <a:gd name="T58" fmla="*/ 2020 w 12790"/>
              <a:gd name="T59" fmla="*/ 8790 h 12780"/>
              <a:gd name="T60" fmla="*/ 2390 w 12790"/>
              <a:gd name="T61" fmla="*/ 9020 h 12780"/>
              <a:gd name="T62" fmla="*/ 1810 w 12790"/>
              <a:gd name="T63" fmla="*/ 10980 h 12780"/>
              <a:gd name="T64" fmla="*/ 3700 w 12790"/>
              <a:gd name="T65" fmla="*/ 10370 h 12780"/>
              <a:gd name="T66" fmla="*/ 4000 w 12790"/>
              <a:gd name="T67" fmla="*/ 10630 h 12780"/>
              <a:gd name="T68" fmla="*/ 2350 w 12790"/>
              <a:gd name="T69" fmla="*/ 11870 h 12780"/>
              <a:gd name="T70" fmla="*/ 2090 w 12790"/>
              <a:gd name="T71" fmla="*/ 8990 h 12780"/>
              <a:gd name="T72" fmla="*/ 1180 w 12790"/>
              <a:gd name="T73" fmla="*/ 11610 h 12780"/>
              <a:gd name="T74" fmla="*/ 3800 w 12790"/>
              <a:gd name="T75" fmla="*/ 10700 h 12780"/>
              <a:gd name="T76" fmla="*/ 1680 w 12790"/>
              <a:gd name="T77" fmla="*/ 11120 h 12780"/>
              <a:gd name="T78" fmla="*/ 2090 w 12790"/>
              <a:gd name="T79" fmla="*/ 8990 h 12780"/>
              <a:gd name="T80" fmla="*/ 8610 w 12790"/>
              <a:gd name="T81" fmla="*/ 4170 h 12780"/>
              <a:gd name="T82" fmla="*/ 10380 w 12790"/>
              <a:gd name="T83" fmla="*/ 2400 h 12780"/>
              <a:gd name="T84" fmla="*/ 10380 w 12790"/>
              <a:gd name="T85" fmla="*/ 4160 h 12780"/>
              <a:gd name="T86" fmla="*/ 9490 w 12790"/>
              <a:gd name="T87" fmla="*/ 2240 h 12780"/>
              <a:gd name="T88" fmla="*/ 8750 w 12790"/>
              <a:gd name="T89" fmla="*/ 4040 h 12780"/>
              <a:gd name="T90" fmla="*/ 10550 w 12790"/>
              <a:gd name="T91" fmla="*/ 3300 h 12780"/>
              <a:gd name="T92" fmla="*/ 9490 w 12790"/>
              <a:gd name="T93" fmla="*/ 2240 h 12780"/>
              <a:gd name="T94" fmla="*/ 3960 w 12790"/>
              <a:gd name="T95" fmla="*/ 8820 h 12780"/>
              <a:gd name="T96" fmla="*/ 8540 w 12790"/>
              <a:gd name="T97" fmla="*/ 4100 h 12780"/>
              <a:gd name="T98" fmla="*/ 8680 w 12790"/>
              <a:gd name="T99" fmla="*/ 4240 h 12780"/>
              <a:gd name="T100" fmla="*/ 4030 w 12790"/>
              <a:gd name="T101" fmla="*/ 8850 h 127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2790" h="12780">
                <a:moveTo>
                  <a:pt x="4280" y="10610"/>
                </a:moveTo>
                <a:cubicBezTo>
                  <a:pt x="4230" y="10610"/>
                  <a:pt x="4180" y="10590"/>
                  <a:pt x="4140" y="10550"/>
                </a:cubicBezTo>
                <a:lnTo>
                  <a:pt x="2230" y="8640"/>
                </a:lnTo>
                <a:cubicBezTo>
                  <a:pt x="2160" y="8570"/>
                  <a:pt x="2150" y="8460"/>
                  <a:pt x="2210" y="8380"/>
                </a:cubicBezTo>
                <a:lnTo>
                  <a:pt x="7160" y="1960"/>
                </a:lnTo>
                <a:cubicBezTo>
                  <a:pt x="8160" y="660"/>
                  <a:pt x="9750" y="0"/>
                  <a:pt x="11660" y="90"/>
                </a:cubicBezTo>
                <a:lnTo>
                  <a:pt x="11890" y="100"/>
                </a:lnTo>
                <a:cubicBezTo>
                  <a:pt x="12280" y="120"/>
                  <a:pt x="12670" y="510"/>
                  <a:pt x="12690" y="900"/>
                </a:cubicBezTo>
                <a:lnTo>
                  <a:pt x="12700" y="1130"/>
                </a:lnTo>
                <a:cubicBezTo>
                  <a:pt x="12790" y="3030"/>
                  <a:pt x="12120" y="4630"/>
                  <a:pt x="10830" y="5620"/>
                </a:cubicBezTo>
                <a:lnTo>
                  <a:pt x="4410" y="10570"/>
                </a:lnTo>
                <a:cubicBezTo>
                  <a:pt x="4370" y="10600"/>
                  <a:pt x="4320" y="10610"/>
                  <a:pt x="4280" y="10610"/>
                </a:cubicBezTo>
                <a:close/>
                <a:moveTo>
                  <a:pt x="2640" y="8480"/>
                </a:moveTo>
                <a:lnTo>
                  <a:pt x="4300" y="10140"/>
                </a:lnTo>
                <a:lnTo>
                  <a:pt x="10580" y="5290"/>
                </a:lnTo>
                <a:cubicBezTo>
                  <a:pt x="11760" y="4380"/>
                  <a:pt x="12370" y="2900"/>
                  <a:pt x="12290" y="1130"/>
                </a:cubicBezTo>
                <a:lnTo>
                  <a:pt x="12280" y="900"/>
                </a:lnTo>
                <a:cubicBezTo>
                  <a:pt x="12270" y="710"/>
                  <a:pt x="12050" y="490"/>
                  <a:pt x="11860" y="480"/>
                </a:cubicBezTo>
                <a:lnTo>
                  <a:pt x="11630" y="470"/>
                </a:lnTo>
                <a:cubicBezTo>
                  <a:pt x="9870" y="410"/>
                  <a:pt x="8400" y="1010"/>
                  <a:pt x="7480" y="2200"/>
                </a:cubicBezTo>
                <a:lnTo>
                  <a:pt x="2640" y="8480"/>
                </a:lnTo>
                <a:close/>
                <a:moveTo>
                  <a:pt x="2370" y="8700"/>
                </a:moveTo>
                <a:cubicBezTo>
                  <a:pt x="2320" y="8700"/>
                  <a:pt x="2270" y="8680"/>
                  <a:pt x="2230" y="8640"/>
                </a:cubicBezTo>
                <a:lnTo>
                  <a:pt x="60" y="6470"/>
                </a:lnTo>
                <a:cubicBezTo>
                  <a:pt x="20" y="6430"/>
                  <a:pt x="0" y="6380"/>
                  <a:pt x="0" y="6330"/>
                </a:cubicBezTo>
                <a:cubicBezTo>
                  <a:pt x="0" y="6280"/>
                  <a:pt x="20" y="6230"/>
                  <a:pt x="60" y="6190"/>
                </a:cubicBezTo>
                <a:lnTo>
                  <a:pt x="700" y="5550"/>
                </a:lnTo>
                <a:cubicBezTo>
                  <a:pt x="750" y="5500"/>
                  <a:pt x="810" y="5480"/>
                  <a:pt x="880" y="5490"/>
                </a:cubicBezTo>
                <a:lnTo>
                  <a:pt x="4120" y="6080"/>
                </a:lnTo>
                <a:cubicBezTo>
                  <a:pt x="4190" y="6090"/>
                  <a:pt x="4250" y="6140"/>
                  <a:pt x="4270" y="6210"/>
                </a:cubicBezTo>
                <a:cubicBezTo>
                  <a:pt x="4290" y="6280"/>
                  <a:pt x="4280" y="6350"/>
                  <a:pt x="4240" y="6400"/>
                </a:cubicBezTo>
                <a:lnTo>
                  <a:pt x="2530" y="8620"/>
                </a:lnTo>
                <a:cubicBezTo>
                  <a:pt x="2490" y="8670"/>
                  <a:pt x="2440" y="8690"/>
                  <a:pt x="2380" y="8700"/>
                </a:cubicBezTo>
                <a:lnTo>
                  <a:pt x="2370" y="8700"/>
                </a:lnTo>
                <a:close/>
                <a:moveTo>
                  <a:pt x="480" y="6330"/>
                </a:moveTo>
                <a:lnTo>
                  <a:pt x="2350" y="8200"/>
                </a:lnTo>
                <a:lnTo>
                  <a:pt x="3720" y="6420"/>
                </a:lnTo>
                <a:lnTo>
                  <a:pt x="910" y="5900"/>
                </a:lnTo>
                <a:lnTo>
                  <a:pt x="480" y="6330"/>
                </a:lnTo>
                <a:close/>
                <a:moveTo>
                  <a:pt x="6450" y="12780"/>
                </a:moveTo>
                <a:cubicBezTo>
                  <a:pt x="6400" y="12780"/>
                  <a:pt x="6350" y="12760"/>
                  <a:pt x="6310" y="12720"/>
                </a:cubicBezTo>
                <a:lnTo>
                  <a:pt x="4140" y="10550"/>
                </a:lnTo>
                <a:cubicBezTo>
                  <a:pt x="4100" y="10510"/>
                  <a:pt x="4080" y="10450"/>
                  <a:pt x="4080" y="10400"/>
                </a:cubicBezTo>
                <a:cubicBezTo>
                  <a:pt x="4080" y="10340"/>
                  <a:pt x="4110" y="10290"/>
                  <a:pt x="4160" y="10250"/>
                </a:cubicBezTo>
                <a:lnTo>
                  <a:pt x="6380" y="8540"/>
                </a:lnTo>
                <a:cubicBezTo>
                  <a:pt x="6440" y="8500"/>
                  <a:pt x="6510" y="8490"/>
                  <a:pt x="6570" y="8510"/>
                </a:cubicBezTo>
                <a:cubicBezTo>
                  <a:pt x="6640" y="8540"/>
                  <a:pt x="6680" y="8590"/>
                  <a:pt x="6700" y="8660"/>
                </a:cubicBezTo>
                <a:lnTo>
                  <a:pt x="7290" y="11900"/>
                </a:lnTo>
                <a:cubicBezTo>
                  <a:pt x="7300" y="11960"/>
                  <a:pt x="7280" y="12030"/>
                  <a:pt x="7230" y="12080"/>
                </a:cubicBezTo>
                <a:lnTo>
                  <a:pt x="6590" y="12720"/>
                </a:lnTo>
                <a:cubicBezTo>
                  <a:pt x="6550" y="12760"/>
                  <a:pt x="6500" y="12780"/>
                  <a:pt x="6450" y="12780"/>
                </a:cubicBezTo>
                <a:close/>
                <a:moveTo>
                  <a:pt x="4580" y="10430"/>
                </a:moveTo>
                <a:lnTo>
                  <a:pt x="6450" y="12300"/>
                </a:lnTo>
                <a:lnTo>
                  <a:pt x="6880" y="11870"/>
                </a:lnTo>
                <a:lnTo>
                  <a:pt x="6360" y="9060"/>
                </a:lnTo>
                <a:lnTo>
                  <a:pt x="4580" y="10430"/>
                </a:lnTo>
                <a:close/>
                <a:moveTo>
                  <a:pt x="1700" y="11990"/>
                </a:moveTo>
                <a:cubicBezTo>
                  <a:pt x="1420" y="11990"/>
                  <a:pt x="1200" y="11910"/>
                  <a:pt x="1040" y="11750"/>
                </a:cubicBezTo>
                <a:cubicBezTo>
                  <a:pt x="760" y="11470"/>
                  <a:pt x="720" y="11010"/>
                  <a:pt x="920" y="10440"/>
                </a:cubicBezTo>
                <a:cubicBezTo>
                  <a:pt x="1110" y="9890"/>
                  <a:pt x="1500" y="9300"/>
                  <a:pt x="2020" y="8790"/>
                </a:cubicBezTo>
                <a:cubicBezTo>
                  <a:pt x="2060" y="8750"/>
                  <a:pt x="2120" y="8750"/>
                  <a:pt x="2160" y="8790"/>
                </a:cubicBezTo>
                <a:lnTo>
                  <a:pt x="2390" y="9020"/>
                </a:lnTo>
                <a:cubicBezTo>
                  <a:pt x="2430" y="9060"/>
                  <a:pt x="2430" y="9120"/>
                  <a:pt x="2390" y="9160"/>
                </a:cubicBezTo>
                <a:cubicBezTo>
                  <a:pt x="1740" y="9810"/>
                  <a:pt x="1480" y="10640"/>
                  <a:pt x="1810" y="10980"/>
                </a:cubicBezTo>
                <a:cubicBezTo>
                  <a:pt x="2150" y="11320"/>
                  <a:pt x="2980" y="11050"/>
                  <a:pt x="3630" y="10400"/>
                </a:cubicBezTo>
                <a:cubicBezTo>
                  <a:pt x="3650" y="10380"/>
                  <a:pt x="3670" y="10370"/>
                  <a:pt x="3700" y="10370"/>
                </a:cubicBezTo>
                <a:cubicBezTo>
                  <a:pt x="3730" y="10370"/>
                  <a:pt x="3750" y="10380"/>
                  <a:pt x="3770" y="10400"/>
                </a:cubicBezTo>
                <a:lnTo>
                  <a:pt x="4000" y="10630"/>
                </a:lnTo>
                <a:cubicBezTo>
                  <a:pt x="4040" y="10670"/>
                  <a:pt x="4040" y="10730"/>
                  <a:pt x="4000" y="10770"/>
                </a:cubicBezTo>
                <a:cubicBezTo>
                  <a:pt x="3480" y="11290"/>
                  <a:pt x="2890" y="11680"/>
                  <a:pt x="2350" y="11870"/>
                </a:cubicBezTo>
                <a:cubicBezTo>
                  <a:pt x="2110" y="11940"/>
                  <a:pt x="1900" y="11990"/>
                  <a:pt x="1700" y="11990"/>
                </a:cubicBezTo>
                <a:close/>
                <a:moveTo>
                  <a:pt x="2090" y="8990"/>
                </a:moveTo>
                <a:cubicBezTo>
                  <a:pt x="1630" y="9470"/>
                  <a:pt x="1280" y="10000"/>
                  <a:pt x="1110" y="10500"/>
                </a:cubicBezTo>
                <a:cubicBezTo>
                  <a:pt x="940" y="11000"/>
                  <a:pt x="960" y="11390"/>
                  <a:pt x="1180" y="11610"/>
                </a:cubicBezTo>
                <a:cubicBezTo>
                  <a:pt x="1400" y="11830"/>
                  <a:pt x="1790" y="11850"/>
                  <a:pt x="2290" y="11680"/>
                </a:cubicBezTo>
                <a:cubicBezTo>
                  <a:pt x="2790" y="11510"/>
                  <a:pt x="3320" y="11160"/>
                  <a:pt x="3800" y="10700"/>
                </a:cubicBezTo>
                <a:lnTo>
                  <a:pt x="3710" y="10610"/>
                </a:lnTo>
                <a:cubicBezTo>
                  <a:pt x="2970" y="11310"/>
                  <a:pt x="2100" y="11530"/>
                  <a:pt x="1680" y="11120"/>
                </a:cubicBezTo>
                <a:cubicBezTo>
                  <a:pt x="1270" y="10710"/>
                  <a:pt x="1490" y="9830"/>
                  <a:pt x="2190" y="9090"/>
                </a:cubicBezTo>
                <a:lnTo>
                  <a:pt x="2090" y="8990"/>
                </a:lnTo>
                <a:close/>
                <a:moveTo>
                  <a:pt x="9490" y="4540"/>
                </a:moveTo>
                <a:cubicBezTo>
                  <a:pt x="9170" y="4540"/>
                  <a:pt x="8850" y="4420"/>
                  <a:pt x="8610" y="4170"/>
                </a:cubicBezTo>
                <a:cubicBezTo>
                  <a:pt x="8120" y="3680"/>
                  <a:pt x="8120" y="2890"/>
                  <a:pt x="8610" y="2400"/>
                </a:cubicBezTo>
                <a:cubicBezTo>
                  <a:pt x="9100" y="1910"/>
                  <a:pt x="9890" y="1910"/>
                  <a:pt x="10380" y="2400"/>
                </a:cubicBezTo>
                <a:cubicBezTo>
                  <a:pt x="10620" y="2640"/>
                  <a:pt x="10750" y="2950"/>
                  <a:pt x="10750" y="3280"/>
                </a:cubicBezTo>
                <a:cubicBezTo>
                  <a:pt x="10750" y="3610"/>
                  <a:pt x="10620" y="3930"/>
                  <a:pt x="10380" y="4160"/>
                </a:cubicBezTo>
                <a:cubicBezTo>
                  <a:pt x="10130" y="4420"/>
                  <a:pt x="9810" y="4540"/>
                  <a:pt x="9490" y="4540"/>
                </a:cubicBezTo>
                <a:close/>
                <a:moveTo>
                  <a:pt x="9490" y="2240"/>
                </a:moveTo>
                <a:cubicBezTo>
                  <a:pt x="9220" y="2240"/>
                  <a:pt x="8950" y="2340"/>
                  <a:pt x="8750" y="2550"/>
                </a:cubicBezTo>
                <a:cubicBezTo>
                  <a:pt x="8340" y="2960"/>
                  <a:pt x="8340" y="3630"/>
                  <a:pt x="8750" y="4040"/>
                </a:cubicBezTo>
                <a:cubicBezTo>
                  <a:pt x="9160" y="4450"/>
                  <a:pt x="9830" y="4450"/>
                  <a:pt x="10240" y="4040"/>
                </a:cubicBezTo>
                <a:cubicBezTo>
                  <a:pt x="10440" y="3840"/>
                  <a:pt x="10550" y="3580"/>
                  <a:pt x="10550" y="3300"/>
                </a:cubicBezTo>
                <a:cubicBezTo>
                  <a:pt x="10550" y="3020"/>
                  <a:pt x="10440" y="2760"/>
                  <a:pt x="10240" y="2560"/>
                </a:cubicBezTo>
                <a:cubicBezTo>
                  <a:pt x="10020" y="2350"/>
                  <a:pt x="9760" y="2240"/>
                  <a:pt x="9490" y="2240"/>
                </a:cubicBezTo>
                <a:close/>
                <a:moveTo>
                  <a:pt x="4030" y="8850"/>
                </a:moveTo>
                <a:cubicBezTo>
                  <a:pt x="4000" y="8850"/>
                  <a:pt x="3980" y="8840"/>
                  <a:pt x="3960" y="8820"/>
                </a:cubicBezTo>
                <a:cubicBezTo>
                  <a:pt x="3920" y="8780"/>
                  <a:pt x="3920" y="8720"/>
                  <a:pt x="3960" y="8680"/>
                </a:cubicBezTo>
                <a:lnTo>
                  <a:pt x="8540" y="4100"/>
                </a:lnTo>
                <a:cubicBezTo>
                  <a:pt x="8580" y="4060"/>
                  <a:pt x="8640" y="4060"/>
                  <a:pt x="8680" y="4100"/>
                </a:cubicBezTo>
                <a:cubicBezTo>
                  <a:pt x="8720" y="4140"/>
                  <a:pt x="8720" y="4200"/>
                  <a:pt x="8680" y="4240"/>
                </a:cubicBezTo>
                <a:lnTo>
                  <a:pt x="4100" y="8820"/>
                </a:lnTo>
                <a:cubicBezTo>
                  <a:pt x="4080" y="8840"/>
                  <a:pt x="4060" y="8850"/>
                  <a:pt x="4030" y="8850"/>
                </a:cubicBez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53" name="money-stacks-of-coins_31028"/>
          <p:cNvSpPr>
            <a:spLocks noChangeAspect="1"/>
          </p:cNvSpPr>
          <p:nvPr/>
        </p:nvSpPr>
        <p:spPr bwMode="auto">
          <a:xfrm>
            <a:off x="5685387" y="1376036"/>
            <a:ext cx="609685" cy="609685"/>
          </a:xfrm>
          <a:custGeom>
            <a:avLst/>
            <a:gdLst>
              <a:gd name="T0" fmla="*/ 1200 w 11150"/>
              <a:gd name="T1" fmla="*/ 11150 h 11150"/>
              <a:gd name="T2" fmla="*/ 0 w 11150"/>
              <a:gd name="T3" fmla="*/ 2550 h 11150"/>
              <a:gd name="T4" fmla="*/ 8600 w 11150"/>
              <a:gd name="T5" fmla="*/ 1350 h 11150"/>
              <a:gd name="T6" fmla="*/ 9800 w 11150"/>
              <a:gd name="T7" fmla="*/ 9950 h 11150"/>
              <a:gd name="T8" fmla="*/ 1200 w 11150"/>
              <a:gd name="T9" fmla="*/ 2150 h 11150"/>
              <a:gd name="T10" fmla="*/ 800 w 11150"/>
              <a:gd name="T11" fmla="*/ 9950 h 11150"/>
              <a:gd name="T12" fmla="*/ 8600 w 11150"/>
              <a:gd name="T13" fmla="*/ 10350 h 11150"/>
              <a:gd name="T14" fmla="*/ 9000 w 11150"/>
              <a:gd name="T15" fmla="*/ 2550 h 11150"/>
              <a:gd name="T16" fmla="*/ 1200 w 11150"/>
              <a:gd name="T17" fmla="*/ 2150 h 11150"/>
              <a:gd name="T18" fmla="*/ 4266 w 11150"/>
              <a:gd name="T19" fmla="*/ 8710 h 11150"/>
              <a:gd name="T20" fmla="*/ 2251 w 11150"/>
              <a:gd name="T21" fmla="*/ 8710 h 11150"/>
              <a:gd name="T22" fmla="*/ 2251 w 11150"/>
              <a:gd name="T23" fmla="*/ 6695 h 11150"/>
              <a:gd name="T24" fmla="*/ 3778 w 11150"/>
              <a:gd name="T25" fmla="*/ 5735 h 11150"/>
              <a:gd name="T26" fmla="*/ 2818 w 11150"/>
              <a:gd name="T27" fmla="*/ 7261 h 11150"/>
              <a:gd name="T28" fmla="*/ 2818 w 11150"/>
              <a:gd name="T29" fmla="*/ 8144 h 11150"/>
              <a:gd name="T30" fmla="*/ 3700 w 11150"/>
              <a:gd name="T31" fmla="*/ 8144 h 11150"/>
              <a:gd name="T32" fmla="*/ 4944 w 11150"/>
              <a:gd name="T33" fmla="*/ 6183 h 11150"/>
              <a:gd name="T34" fmla="*/ 5604 w 11150"/>
              <a:gd name="T35" fmla="*/ 5730 h 11150"/>
              <a:gd name="T36" fmla="*/ 7548 w 11150"/>
              <a:gd name="T37" fmla="*/ 5804 h 11150"/>
              <a:gd name="T38" fmla="*/ 6021 w 11150"/>
              <a:gd name="T39" fmla="*/ 6764 h 11150"/>
              <a:gd name="T40" fmla="*/ 6981 w 11150"/>
              <a:gd name="T41" fmla="*/ 5238 h 11150"/>
              <a:gd name="T42" fmla="*/ 6981 w 11150"/>
              <a:gd name="T43" fmla="*/ 4355 h 11150"/>
              <a:gd name="T44" fmla="*/ 4930 w 11150"/>
              <a:gd name="T45" fmla="*/ 5524 h 11150"/>
              <a:gd name="T46" fmla="*/ 4751 w 11150"/>
              <a:gd name="T47" fmla="*/ 6873 h 11150"/>
              <a:gd name="T48" fmla="*/ 4196 w 11150"/>
              <a:gd name="T49" fmla="*/ 6769 h 11150"/>
              <a:gd name="T50" fmla="*/ 5534 w 11150"/>
              <a:gd name="T51" fmla="*/ 3790 h 11150"/>
              <a:gd name="T52" fmla="*/ 7965 w 11150"/>
              <a:gd name="T53" fmla="*/ 4798 h 11150"/>
              <a:gd name="T54" fmla="*/ 9950 w 11150"/>
              <a:gd name="T55" fmla="*/ 0 h 11150"/>
              <a:gd name="T56" fmla="*/ 1350 w 11150"/>
              <a:gd name="T57" fmla="*/ 1200 h 11150"/>
              <a:gd name="T58" fmla="*/ 2150 w 11150"/>
              <a:gd name="T59" fmla="*/ 1258 h 11150"/>
              <a:gd name="T60" fmla="*/ 2550 w 11150"/>
              <a:gd name="T61" fmla="*/ 800 h 11150"/>
              <a:gd name="T62" fmla="*/ 10350 w 11150"/>
              <a:gd name="T63" fmla="*/ 1200 h 11150"/>
              <a:gd name="T64" fmla="*/ 9950 w 11150"/>
              <a:gd name="T65" fmla="*/ 9000 h 11150"/>
              <a:gd name="T66" fmla="*/ 9896 w 11150"/>
              <a:gd name="T67" fmla="*/ 9800 h 11150"/>
              <a:gd name="T68" fmla="*/ 11150 w 11150"/>
              <a:gd name="T69" fmla="*/ 8600 h 11150"/>
              <a:gd name="T70" fmla="*/ 9950 w 11150"/>
              <a:gd name="T71" fmla="*/ 0 h 11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1150" h="11150">
                <a:moveTo>
                  <a:pt x="8600" y="11150"/>
                </a:moveTo>
                <a:lnTo>
                  <a:pt x="1200" y="11150"/>
                </a:lnTo>
                <a:cubicBezTo>
                  <a:pt x="539" y="11150"/>
                  <a:pt x="0" y="10612"/>
                  <a:pt x="0" y="9950"/>
                </a:cubicBezTo>
                <a:lnTo>
                  <a:pt x="0" y="2550"/>
                </a:lnTo>
                <a:cubicBezTo>
                  <a:pt x="0" y="1889"/>
                  <a:pt x="539" y="1350"/>
                  <a:pt x="1200" y="1350"/>
                </a:cubicBezTo>
                <a:lnTo>
                  <a:pt x="8600" y="1350"/>
                </a:lnTo>
                <a:cubicBezTo>
                  <a:pt x="9261" y="1350"/>
                  <a:pt x="9800" y="1889"/>
                  <a:pt x="9800" y="2550"/>
                </a:cubicBezTo>
                <a:lnTo>
                  <a:pt x="9800" y="9950"/>
                </a:lnTo>
                <a:cubicBezTo>
                  <a:pt x="9800" y="10612"/>
                  <a:pt x="9261" y="11150"/>
                  <a:pt x="8600" y="11150"/>
                </a:cubicBezTo>
                <a:close/>
                <a:moveTo>
                  <a:pt x="1200" y="2150"/>
                </a:moveTo>
                <a:cubicBezTo>
                  <a:pt x="980" y="2150"/>
                  <a:pt x="800" y="2330"/>
                  <a:pt x="800" y="2550"/>
                </a:cubicBezTo>
                <a:lnTo>
                  <a:pt x="800" y="9950"/>
                </a:lnTo>
                <a:cubicBezTo>
                  <a:pt x="800" y="10170"/>
                  <a:pt x="980" y="10350"/>
                  <a:pt x="1200" y="10350"/>
                </a:cubicBezTo>
                <a:lnTo>
                  <a:pt x="8600" y="10350"/>
                </a:lnTo>
                <a:cubicBezTo>
                  <a:pt x="8820" y="10350"/>
                  <a:pt x="9000" y="10170"/>
                  <a:pt x="9000" y="9950"/>
                </a:cubicBezTo>
                <a:lnTo>
                  <a:pt x="9000" y="2550"/>
                </a:lnTo>
                <a:cubicBezTo>
                  <a:pt x="9000" y="2330"/>
                  <a:pt x="8820" y="2150"/>
                  <a:pt x="8600" y="2150"/>
                </a:cubicBezTo>
                <a:lnTo>
                  <a:pt x="1200" y="2150"/>
                </a:lnTo>
                <a:close/>
                <a:moveTo>
                  <a:pt x="5435" y="7542"/>
                </a:moveTo>
                <a:lnTo>
                  <a:pt x="4266" y="8710"/>
                </a:lnTo>
                <a:cubicBezTo>
                  <a:pt x="3998" y="8979"/>
                  <a:pt x="3640" y="9128"/>
                  <a:pt x="3259" y="9128"/>
                </a:cubicBezTo>
                <a:cubicBezTo>
                  <a:pt x="2878" y="9128"/>
                  <a:pt x="2521" y="8980"/>
                  <a:pt x="2251" y="8710"/>
                </a:cubicBezTo>
                <a:cubicBezTo>
                  <a:pt x="1983" y="8442"/>
                  <a:pt x="1834" y="8084"/>
                  <a:pt x="1834" y="7703"/>
                </a:cubicBezTo>
                <a:cubicBezTo>
                  <a:pt x="1834" y="7323"/>
                  <a:pt x="1981" y="6965"/>
                  <a:pt x="2251" y="6695"/>
                </a:cubicBezTo>
                <a:lnTo>
                  <a:pt x="3211" y="5735"/>
                </a:lnTo>
                <a:cubicBezTo>
                  <a:pt x="3368" y="5579"/>
                  <a:pt x="3621" y="5579"/>
                  <a:pt x="3778" y="5735"/>
                </a:cubicBezTo>
                <a:cubicBezTo>
                  <a:pt x="3934" y="5891"/>
                  <a:pt x="3934" y="6145"/>
                  <a:pt x="3778" y="6301"/>
                </a:cubicBezTo>
                <a:lnTo>
                  <a:pt x="2818" y="7261"/>
                </a:lnTo>
                <a:cubicBezTo>
                  <a:pt x="2700" y="7379"/>
                  <a:pt x="2635" y="7536"/>
                  <a:pt x="2635" y="7703"/>
                </a:cubicBezTo>
                <a:cubicBezTo>
                  <a:pt x="2635" y="7869"/>
                  <a:pt x="2700" y="8026"/>
                  <a:pt x="2818" y="8144"/>
                </a:cubicBezTo>
                <a:cubicBezTo>
                  <a:pt x="2935" y="8261"/>
                  <a:pt x="3093" y="8326"/>
                  <a:pt x="3259" y="8326"/>
                </a:cubicBezTo>
                <a:cubicBezTo>
                  <a:pt x="3425" y="8326"/>
                  <a:pt x="3583" y="8261"/>
                  <a:pt x="3700" y="8144"/>
                </a:cubicBezTo>
                <a:lnTo>
                  <a:pt x="4869" y="6975"/>
                </a:lnTo>
                <a:cubicBezTo>
                  <a:pt x="5081" y="6763"/>
                  <a:pt x="5113" y="6429"/>
                  <a:pt x="4944" y="6183"/>
                </a:cubicBezTo>
                <a:cubicBezTo>
                  <a:pt x="4819" y="6000"/>
                  <a:pt x="4865" y="5751"/>
                  <a:pt x="5048" y="5626"/>
                </a:cubicBezTo>
                <a:cubicBezTo>
                  <a:pt x="5230" y="5501"/>
                  <a:pt x="5479" y="5548"/>
                  <a:pt x="5604" y="5730"/>
                </a:cubicBezTo>
                <a:cubicBezTo>
                  <a:pt x="5990" y="6295"/>
                  <a:pt x="5919" y="7058"/>
                  <a:pt x="5435" y="7542"/>
                </a:cubicBezTo>
                <a:close/>
                <a:moveTo>
                  <a:pt x="7548" y="5804"/>
                </a:moveTo>
                <a:lnTo>
                  <a:pt x="6588" y="6764"/>
                </a:lnTo>
                <a:cubicBezTo>
                  <a:pt x="6431" y="6920"/>
                  <a:pt x="6178" y="6920"/>
                  <a:pt x="6021" y="6764"/>
                </a:cubicBezTo>
                <a:cubicBezTo>
                  <a:pt x="5865" y="6608"/>
                  <a:pt x="5865" y="6354"/>
                  <a:pt x="6021" y="6198"/>
                </a:cubicBezTo>
                <a:lnTo>
                  <a:pt x="6981" y="5238"/>
                </a:lnTo>
                <a:cubicBezTo>
                  <a:pt x="7099" y="5120"/>
                  <a:pt x="7164" y="4963"/>
                  <a:pt x="7164" y="4797"/>
                </a:cubicBezTo>
                <a:cubicBezTo>
                  <a:pt x="7164" y="4630"/>
                  <a:pt x="7099" y="4473"/>
                  <a:pt x="6981" y="4355"/>
                </a:cubicBezTo>
                <a:cubicBezTo>
                  <a:pt x="6738" y="4112"/>
                  <a:pt x="6343" y="4112"/>
                  <a:pt x="6099" y="4355"/>
                </a:cubicBezTo>
                <a:lnTo>
                  <a:pt x="4930" y="5524"/>
                </a:lnTo>
                <a:cubicBezTo>
                  <a:pt x="4718" y="5737"/>
                  <a:pt x="4686" y="6070"/>
                  <a:pt x="4855" y="6317"/>
                </a:cubicBezTo>
                <a:cubicBezTo>
                  <a:pt x="4980" y="6499"/>
                  <a:pt x="4934" y="6748"/>
                  <a:pt x="4751" y="6873"/>
                </a:cubicBezTo>
                <a:cubicBezTo>
                  <a:pt x="4683" y="6920"/>
                  <a:pt x="4604" y="6943"/>
                  <a:pt x="4526" y="6943"/>
                </a:cubicBezTo>
                <a:cubicBezTo>
                  <a:pt x="4399" y="6943"/>
                  <a:pt x="4274" y="6882"/>
                  <a:pt x="4196" y="6769"/>
                </a:cubicBezTo>
                <a:cubicBezTo>
                  <a:pt x="3810" y="6204"/>
                  <a:pt x="3881" y="5443"/>
                  <a:pt x="4365" y="4959"/>
                </a:cubicBezTo>
                <a:lnTo>
                  <a:pt x="5534" y="3790"/>
                </a:lnTo>
                <a:cubicBezTo>
                  <a:pt x="6089" y="3235"/>
                  <a:pt x="6993" y="3235"/>
                  <a:pt x="7548" y="3790"/>
                </a:cubicBezTo>
                <a:cubicBezTo>
                  <a:pt x="7816" y="4059"/>
                  <a:pt x="7965" y="4417"/>
                  <a:pt x="7965" y="4798"/>
                </a:cubicBezTo>
                <a:cubicBezTo>
                  <a:pt x="7965" y="5178"/>
                  <a:pt x="7816" y="5535"/>
                  <a:pt x="7548" y="5804"/>
                </a:cubicBezTo>
                <a:close/>
                <a:moveTo>
                  <a:pt x="9950" y="0"/>
                </a:moveTo>
                <a:lnTo>
                  <a:pt x="2550" y="0"/>
                </a:lnTo>
                <a:cubicBezTo>
                  <a:pt x="1889" y="0"/>
                  <a:pt x="1350" y="539"/>
                  <a:pt x="1350" y="1200"/>
                </a:cubicBezTo>
                <a:lnTo>
                  <a:pt x="1350" y="1258"/>
                </a:lnTo>
                <a:lnTo>
                  <a:pt x="2150" y="1258"/>
                </a:lnTo>
                <a:lnTo>
                  <a:pt x="2150" y="1200"/>
                </a:lnTo>
                <a:cubicBezTo>
                  <a:pt x="2150" y="980"/>
                  <a:pt x="2330" y="800"/>
                  <a:pt x="2550" y="800"/>
                </a:cubicBezTo>
                <a:lnTo>
                  <a:pt x="9950" y="800"/>
                </a:lnTo>
                <a:cubicBezTo>
                  <a:pt x="10170" y="800"/>
                  <a:pt x="10350" y="980"/>
                  <a:pt x="10350" y="1200"/>
                </a:cubicBezTo>
                <a:lnTo>
                  <a:pt x="10350" y="8600"/>
                </a:lnTo>
                <a:cubicBezTo>
                  <a:pt x="10350" y="8820"/>
                  <a:pt x="10170" y="9000"/>
                  <a:pt x="9950" y="9000"/>
                </a:cubicBezTo>
                <a:lnTo>
                  <a:pt x="9896" y="9000"/>
                </a:lnTo>
                <a:lnTo>
                  <a:pt x="9896" y="9800"/>
                </a:lnTo>
                <a:lnTo>
                  <a:pt x="9950" y="9800"/>
                </a:lnTo>
                <a:cubicBezTo>
                  <a:pt x="10611" y="9800"/>
                  <a:pt x="11150" y="9262"/>
                  <a:pt x="11150" y="8600"/>
                </a:cubicBezTo>
                <a:lnTo>
                  <a:pt x="11150" y="1200"/>
                </a:lnTo>
                <a:cubicBezTo>
                  <a:pt x="11150" y="539"/>
                  <a:pt x="10611" y="0"/>
                  <a:pt x="9950" y="0"/>
                </a:cubicBezTo>
                <a:close/>
              </a:path>
            </a:pathLst>
          </a:custGeom>
          <a:solidFill>
            <a:srgbClr val="59667A"/>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55" name="money-stacks-of-coins_31028"/>
          <p:cNvSpPr>
            <a:spLocks noChangeAspect="1"/>
          </p:cNvSpPr>
          <p:nvPr/>
        </p:nvSpPr>
        <p:spPr bwMode="auto">
          <a:xfrm>
            <a:off x="8921388" y="4439292"/>
            <a:ext cx="609685" cy="537317"/>
          </a:xfrm>
          <a:custGeom>
            <a:avLst/>
            <a:gdLst>
              <a:gd name="connsiteX0" fmla="*/ 265462 w 533202"/>
              <a:gd name="connsiteY0" fmla="*/ 276852 h 469912"/>
              <a:gd name="connsiteX1" fmla="*/ 284507 w 533202"/>
              <a:gd name="connsiteY1" fmla="*/ 295906 h 469912"/>
              <a:gd name="connsiteX2" fmla="*/ 284507 w 533202"/>
              <a:gd name="connsiteY2" fmla="*/ 450865 h 469912"/>
              <a:gd name="connsiteX3" fmla="*/ 265461 w 533202"/>
              <a:gd name="connsiteY3" fmla="*/ 469912 h 469912"/>
              <a:gd name="connsiteX4" fmla="*/ 246414 w 533202"/>
              <a:gd name="connsiteY4" fmla="*/ 450865 h 469912"/>
              <a:gd name="connsiteX5" fmla="*/ 246414 w 533202"/>
              <a:gd name="connsiteY5" fmla="*/ 295924 h 469912"/>
              <a:gd name="connsiteX6" fmla="*/ 265510 w 533202"/>
              <a:gd name="connsiteY6" fmla="*/ 231832 h 469912"/>
              <a:gd name="connsiteX7" fmla="*/ 280649 w 533202"/>
              <a:gd name="connsiteY7" fmla="*/ 238083 h 469912"/>
              <a:gd name="connsiteX8" fmla="*/ 349250 w 533202"/>
              <a:gd name="connsiteY8" fmla="*/ 306763 h 469912"/>
              <a:gd name="connsiteX9" fmla="*/ 349250 w 533202"/>
              <a:gd name="connsiteY9" fmla="*/ 333720 h 469912"/>
              <a:gd name="connsiteX10" fmla="*/ 322305 w 533202"/>
              <a:gd name="connsiteY10" fmla="*/ 333720 h 469912"/>
              <a:gd name="connsiteX11" fmla="*/ 284507 w 533202"/>
              <a:gd name="connsiteY11" fmla="*/ 295906 h 469912"/>
              <a:gd name="connsiteX12" fmla="*/ 284507 w 533202"/>
              <a:gd name="connsiteY12" fmla="*/ 286589 h 469912"/>
              <a:gd name="connsiteX13" fmla="*/ 265461 w 533202"/>
              <a:gd name="connsiteY13" fmla="*/ 267543 h 469912"/>
              <a:gd name="connsiteX14" fmla="*/ 246414 w 533202"/>
              <a:gd name="connsiteY14" fmla="*/ 286589 h 469912"/>
              <a:gd name="connsiteX15" fmla="*/ 246414 w 533202"/>
              <a:gd name="connsiteY15" fmla="*/ 295924 h 469912"/>
              <a:gd name="connsiteX16" fmla="*/ 208667 w 533202"/>
              <a:gd name="connsiteY16" fmla="*/ 333720 h 469912"/>
              <a:gd name="connsiteX17" fmla="*/ 195195 w 533202"/>
              <a:gd name="connsiteY17" fmla="*/ 339293 h 469912"/>
              <a:gd name="connsiteX18" fmla="*/ 181770 w 533202"/>
              <a:gd name="connsiteY18" fmla="*/ 333720 h 469912"/>
              <a:gd name="connsiteX19" fmla="*/ 181770 w 533202"/>
              <a:gd name="connsiteY19" fmla="*/ 306763 h 469912"/>
              <a:gd name="connsiteX20" fmla="*/ 250371 w 533202"/>
              <a:gd name="connsiteY20" fmla="*/ 238083 h 469912"/>
              <a:gd name="connsiteX21" fmla="*/ 265510 w 533202"/>
              <a:gd name="connsiteY21" fmla="*/ 231832 h 469912"/>
              <a:gd name="connsiteX22" fmla="*/ 266577 w 533202"/>
              <a:gd name="connsiteY22" fmla="*/ 0 h 469912"/>
              <a:gd name="connsiteX23" fmla="*/ 372675 w 533202"/>
              <a:gd name="connsiteY23" fmla="*/ 38053 h 469912"/>
              <a:gd name="connsiteX24" fmla="*/ 427057 w 533202"/>
              <a:gd name="connsiteY24" fmla="*/ 120255 h 469912"/>
              <a:gd name="connsiteX25" fmla="*/ 533202 w 533202"/>
              <a:gd name="connsiteY25" fmla="*/ 252893 h 469912"/>
              <a:gd name="connsiteX26" fmla="*/ 493344 w 533202"/>
              <a:gd name="connsiteY26" fmla="*/ 349050 h 469912"/>
              <a:gd name="connsiteX27" fmla="*/ 397295 w 533202"/>
              <a:gd name="connsiteY27" fmla="*/ 388865 h 469912"/>
              <a:gd name="connsiteX28" fmla="*/ 378247 w 533202"/>
              <a:gd name="connsiteY28" fmla="*/ 369815 h 469912"/>
              <a:gd name="connsiteX29" fmla="*/ 397295 w 533202"/>
              <a:gd name="connsiteY29" fmla="*/ 350764 h 469912"/>
              <a:gd name="connsiteX30" fmla="*/ 495106 w 533202"/>
              <a:gd name="connsiteY30" fmla="*/ 252941 h 469912"/>
              <a:gd name="connsiteX31" fmla="*/ 409390 w 533202"/>
              <a:gd name="connsiteY31" fmla="*/ 155879 h 469912"/>
              <a:gd name="connsiteX32" fmla="*/ 395866 w 533202"/>
              <a:gd name="connsiteY32" fmla="*/ 154212 h 469912"/>
              <a:gd name="connsiteX33" fmla="*/ 393056 w 533202"/>
              <a:gd name="connsiteY33" fmla="*/ 140877 h 469912"/>
              <a:gd name="connsiteX34" fmla="*/ 266625 w 533202"/>
              <a:gd name="connsiteY34" fmla="*/ 38244 h 469912"/>
              <a:gd name="connsiteX35" fmla="*/ 140194 w 533202"/>
              <a:gd name="connsiteY35" fmla="*/ 140877 h 469912"/>
              <a:gd name="connsiteX36" fmla="*/ 137384 w 533202"/>
              <a:gd name="connsiteY36" fmla="*/ 154212 h 469912"/>
              <a:gd name="connsiteX37" fmla="*/ 123860 w 533202"/>
              <a:gd name="connsiteY37" fmla="*/ 155879 h 469912"/>
              <a:gd name="connsiteX38" fmla="*/ 38144 w 533202"/>
              <a:gd name="connsiteY38" fmla="*/ 252941 h 469912"/>
              <a:gd name="connsiteX39" fmla="*/ 135956 w 533202"/>
              <a:gd name="connsiteY39" fmla="*/ 350764 h 469912"/>
              <a:gd name="connsiteX40" fmla="*/ 155004 w 533202"/>
              <a:gd name="connsiteY40" fmla="*/ 369815 h 469912"/>
              <a:gd name="connsiteX41" fmla="*/ 135956 w 533202"/>
              <a:gd name="connsiteY41" fmla="*/ 388865 h 469912"/>
              <a:gd name="connsiteX42" fmla="*/ 39811 w 533202"/>
              <a:gd name="connsiteY42" fmla="*/ 349050 h 469912"/>
              <a:gd name="connsiteX43" fmla="*/ 0 w 533202"/>
              <a:gd name="connsiteY43" fmla="*/ 252893 h 469912"/>
              <a:gd name="connsiteX44" fmla="*/ 106098 w 533202"/>
              <a:gd name="connsiteY44" fmla="*/ 120255 h 469912"/>
              <a:gd name="connsiteX45" fmla="*/ 160432 w 533202"/>
              <a:gd name="connsiteY45" fmla="*/ 38053 h 469912"/>
              <a:gd name="connsiteX46" fmla="*/ 266577 w 533202"/>
              <a:gd name="connsiteY46" fmla="*/ 0 h 469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533202" h="469912">
                <a:moveTo>
                  <a:pt x="265462" y="276852"/>
                </a:moveTo>
                <a:lnTo>
                  <a:pt x="284507" y="295906"/>
                </a:lnTo>
                <a:lnTo>
                  <a:pt x="284507" y="450865"/>
                </a:lnTo>
                <a:cubicBezTo>
                  <a:pt x="284507" y="461341"/>
                  <a:pt x="276032" y="469912"/>
                  <a:pt x="265461" y="469912"/>
                </a:cubicBezTo>
                <a:cubicBezTo>
                  <a:pt x="254938" y="469912"/>
                  <a:pt x="246414" y="461389"/>
                  <a:pt x="246414" y="450865"/>
                </a:cubicBezTo>
                <a:lnTo>
                  <a:pt x="246414" y="295924"/>
                </a:lnTo>
                <a:close/>
                <a:moveTo>
                  <a:pt x="265510" y="231832"/>
                </a:moveTo>
                <a:cubicBezTo>
                  <a:pt x="270997" y="231832"/>
                  <a:pt x="276483" y="233916"/>
                  <a:pt x="280649" y="238083"/>
                </a:cubicBezTo>
                <a:lnTo>
                  <a:pt x="349250" y="306763"/>
                </a:lnTo>
                <a:cubicBezTo>
                  <a:pt x="356724" y="314193"/>
                  <a:pt x="356724" y="326290"/>
                  <a:pt x="349250" y="333720"/>
                </a:cubicBezTo>
                <a:cubicBezTo>
                  <a:pt x="341823" y="341150"/>
                  <a:pt x="329731" y="341150"/>
                  <a:pt x="322305" y="333720"/>
                </a:cubicBezTo>
                <a:lnTo>
                  <a:pt x="284507" y="295906"/>
                </a:lnTo>
                <a:lnTo>
                  <a:pt x="284507" y="286589"/>
                </a:lnTo>
                <a:cubicBezTo>
                  <a:pt x="284507" y="276066"/>
                  <a:pt x="276032" y="267543"/>
                  <a:pt x="265461" y="267543"/>
                </a:cubicBezTo>
                <a:cubicBezTo>
                  <a:pt x="254938" y="267543"/>
                  <a:pt x="246414" y="276066"/>
                  <a:pt x="246414" y="286589"/>
                </a:cubicBezTo>
                <a:lnTo>
                  <a:pt x="246414" y="295924"/>
                </a:lnTo>
                <a:lnTo>
                  <a:pt x="208667" y="333720"/>
                </a:lnTo>
                <a:cubicBezTo>
                  <a:pt x="204954" y="337387"/>
                  <a:pt x="200098" y="339293"/>
                  <a:pt x="195195" y="339293"/>
                </a:cubicBezTo>
                <a:cubicBezTo>
                  <a:pt x="190339" y="339293"/>
                  <a:pt x="185435" y="337483"/>
                  <a:pt x="181770" y="333720"/>
                </a:cubicBezTo>
                <a:cubicBezTo>
                  <a:pt x="174295" y="326290"/>
                  <a:pt x="174295" y="314193"/>
                  <a:pt x="181770" y="306763"/>
                </a:cubicBezTo>
                <a:lnTo>
                  <a:pt x="250371" y="238083"/>
                </a:lnTo>
                <a:cubicBezTo>
                  <a:pt x="254536" y="233916"/>
                  <a:pt x="260023" y="231832"/>
                  <a:pt x="265510" y="231832"/>
                </a:cubicBezTo>
                <a:close/>
                <a:moveTo>
                  <a:pt x="266577" y="0"/>
                </a:moveTo>
                <a:cubicBezTo>
                  <a:pt x="305197" y="0"/>
                  <a:pt x="342912" y="13526"/>
                  <a:pt x="372675" y="38053"/>
                </a:cubicBezTo>
                <a:cubicBezTo>
                  <a:pt x="398628" y="59437"/>
                  <a:pt x="417628" y="88251"/>
                  <a:pt x="427057" y="120255"/>
                </a:cubicBezTo>
                <a:cubicBezTo>
                  <a:pt x="488487" y="134019"/>
                  <a:pt x="533202" y="188836"/>
                  <a:pt x="533202" y="252893"/>
                </a:cubicBezTo>
                <a:cubicBezTo>
                  <a:pt x="533202" y="289232"/>
                  <a:pt x="519011" y="323332"/>
                  <a:pt x="493344" y="349050"/>
                </a:cubicBezTo>
                <a:cubicBezTo>
                  <a:pt x="467725" y="374720"/>
                  <a:pt x="433581" y="388865"/>
                  <a:pt x="397295" y="388865"/>
                </a:cubicBezTo>
                <a:cubicBezTo>
                  <a:pt x="386770" y="388865"/>
                  <a:pt x="378247" y="380388"/>
                  <a:pt x="378247" y="369815"/>
                </a:cubicBezTo>
                <a:cubicBezTo>
                  <a:pt x="378247" y="359289"/>
                  <a:pt x="386770" y="350764"/>
                  <a:pt x="397295" y="350764"/>
                </a:cubicBezTo>
                <a:cubicBezTo>
                  <a:pt x="451200" y="350764"/>
                  <a:pt x="495106" y="306901"/>
                  <a:pt x="495106" y="252941"/>
                </a:cubicBezTo>
                <a:cubicBezTo>
                  <a:pt x="495106" y="203600"/>
                  <a:pt x="458248" y="161880"/>
                  <a:pt x="409390" y="155879"/>
                </a:cubicBezTo>
                <a:lnTo>
                  <a:pt x="395866" y="154212"/>
                </a:lnTo>
                <a:lnTo>
                  <a:pt x="393056" y="140877"/>
                </a:lnTo>
                <a:cubicBezTo>
                  <a:pt x="380675" y="81393"/>
                  <a:pt x="327531" y="38244"/>
                  <a:pt x="266625" y="38244"/>
                </a:cubicBezTo>
                <a:cubicBezTo>
                  <a:pt x="205767" y="38244"/>
                  <a:pt x="152623" y="81393"/>
                  <a:pt x="140194" y="140877"/>
                </a:cubicBezTo>
                <a:lnTo>
                  <a:pt x="137384" y="154212"/>
                </a:lnTo>
                <a:lnTo>
                  <a:pt x="123860" y="155879"/>
                </a:lnTo>
                <a:cubicBezTo>
                  <a:pt x="75002" y="161880"/>
                  <a:pt x="38144" y="203600"/>
                  <a:pt x="38144" y="252941"/>
                </a:cubicBezTo>
                <a:cubicBezTo>
                  <a:pt x="38144" y="306901"/>
                  <a:pt x="82050" y="350764"/>
                  <a:pt x="135956" y="350764"/>
                </a:cubicBezTo>
                <a:cubicBezTo>
                  <a:pt x="146480" y="350764"/>
                  <a:pt x="155004" y="359289"/>
                  <a:pt x="155004" y="369815"/>
                </a:cubicBezTo>
                <a:cubicBezTo>
                  <a:pt x="155004" y="380340"/>
                  <a:pt x="146480" y="388865"/>
                  <a:pt x="135956" y="388865"/>
                </a:cubicBezTo>
                <a:cubicBezTo>
                  <a:pt x="99669" y="388865"/>
                  <a:pt x="65525" y="374720"/>
                  <a:pt x="39811" y="349050"/>
                </a:cubicBezTo>
                <a:cubicBezTo>
                  <a:pt x="14191" y="323379"/>
                  <a:pt x="0" y="289232"/>
                  <a:pt x="0" y="252893"/>
                </a:cubicBezTo>
                <a:cubicBezTo>
                  <a:pt x="0" y="188836"/>
                  <a:pt x="44763" y="134019"/>
                  <a:pt x="106098" y="120255"/>
                </a:cubicBezTo>
                <a:cubicBezTo>
                  <a:pt x="115479" y="88251"/>
                  <a:pt x="134479" y="59437"/>
                  <a:pt x="160432" y="38053"/>
                </a:cubicBezTo>
                <a:cubicBezTo>
                  <a:pt x="190242" y="13526"/>
                  <a:pt x="227910" y="0"/>
                  <a:pt x="266577" y="0"/>
                </a:cubicBez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57" name="money-stacks-of-coins_31028"/>
          <p:cNvSpPr>
            <a:spLocks noChangeAspect="1"/>
          </p:cNvSpPr>
          <p:nvPr/>
        </p:nvSpPr>
        <p:spPr bwMode="auto">
          <a:xfrm>
            <a:off x="5715656" y="5449787"/>
            <a:ext cx="609685" cy="547795"/>
          </a:xfrm>
          <a:custGeom>
            <a:avLst/>
            <a:gdLst>
              <a:gd name="connsiteX0" fmla="*/ 30360 w 607648"/>
              <a:gd name="connsiteY0" fmla="*/ 333664 h 545965"/>
              <a:gd name="connsiteX1" fmla="*/ 30360 w 607648"/>
              <a:gd name="connsiteY1" fmla="*/ 424663 h 545965"/>
              <a:gd name="connsiteX2" fmla="*/ 394923 w 607648"/>
              <a:gd name="connsiteY2" fmla="*/ 424663 h 545965"/>
              <a:gd name="connsiteX3" fmla="*/ 394923 w 607648"/>
              <a:gd name="connsiteY3" fmla="*/ 515662 h 545965"/>
              <a:gd name="connsiteX4" fmla="*/ 577204 w 607648"/>
              <a:gd name="connsiteY4" fmla="*/ 333664 h 545965"/>
              <a:gd name="connsiteX5" fmla="*/ 30360 w 607648"/>
              <a:gd name="connsiteY5" fmla="*/ 303361 h 545965"/>
              <a:gd name="connsiteX6" fmla="*/ 577204 w 607648"/>
              <a:gd name="connsiteY6" fmla="*/ 303361 h 545965"/>
              <a:gd name="connsiteX7" fmla="*/ 605330 w 607648"/>
              <a:gd name="connsiteY7" fmla="*/ 322023 h 545965"/>
              <a:gd name="connsiteX8" fmla="*/ 598743 w 607648"/>
              <a:gd name="connsiteY8" fmla="*/ 355081 h 545965"/>
              <a:gd name="connsiteX9" fmla="*/ 416462 w 607648"/>
              <a:gd name="connsiteY9" fmla="*/ 537078 h 545965"/>
              <a:gd name="connsiteX10" fmla="*/ 394923 w 607648"/>
              <a:gd name="connsiteY10" fmla="*/ 545965 h 545965"/>
              <a:gd name="connsiteX11" fmla="*/ 383352 w 607648"/>
              <a:gd name="connsiteY11" fmla="*/ 543654 h 545965"/>
              <a:gd name="connsiteX12" fmla="*/ 364572 w 607648"/>
              <a:gd name="connsiteY12" fmla="*/ 515662 h 545965"/>
              <a:gd name="connsiteX13" fmla="*/ 364572 w 607648"/>
              <a:gd name="connsiteY13" fmla="*/ 454966 h 545965"/>
              <a:gd name="connsiteX14" fmla="*/ 30360 w 607648"/>
              <a:gd name="connsiteY14" fmla="*/ 454966 h 545965"/>
              <a:gd name="connsiteX15" fmla="*/ 9 w 607648"/>
              <a:gd name="connsiteY15" fmla="*/ 424663 h 545965"/>
              <a:gd name="connsiteX16" fmla="*/ 9 w 607648"/>
              <a:gd name="connsiteY16" fmla="*/ 333664 h 545965"/>
              <a:gd name="connsiteX17" fmla="*/ 30360 w 607648"/>
              <a:gd name="connsiteY17" fmla="*/ 303361 h 545965"/>
              <a:gd name="connsiteX18" fmla="*/ 212645 w 607648"/>
              <a:gd name="connsiteY18" fmla="*/ 30390 h 545965"/>
              <a:gd name="connsiteX19" fmla="*/ 30364 w 607648"/>
              <a:gd name="connsiteY19" fmla="*/ 212374 h 545965"/>
              <a:gd name="connsiteX20" fmla="*/ 577208 w 607648"/>
              <a:gd name="connsiteY20" fmla="*/ 212374 h 545965"/>
              <a:gd name="connsiteX21" fmla="*/ 577208 w 607648"/>
              <a:gd name="connsiteY21" fmla="*/ 121382 h 545965"/>
              <a:gd name="connsiteX22" fmla="*/ 212645 w 607648"/>
              <a:gd name="connsiteY22" fmla="*/ 121382 h 545965"/>
              <a:gd name="connsiteX23" fmla="*/ 212645 w 607648"/>
              <a:gd name="connsiteY23" fmla="*/ 0 h 545965"/>
              <a:gd name="connsiteX24" fmla="*/ 224305 w 607648"/>
              <a:gd name="connsiteY24" fmla="*/ 2310 h 545965"/>
              <a:gd name="connsiteX25" fmla="*/ 243085 w 607648"/>
              <a:gd name="connsiteY25" fmla="*/ 30390 h 545965"/>
              <a:gd name="connsiteX26" fmla="*/ 243085 w 607648"/>
              <a:gd name="connsiteY26" fmla="*/ 90992 h 545965"/>
              <a:gd name="connsiteX27" fmla="*/ 577208 w 607648"/>
              <a:gd name="connsiteY27" fmla="*/ 90992 h 545965"/>
              <a:gd name="connsiteX28" fmla="*/ 607648 w 607648"/>
              <a:gd name="connsiteY28" fmla="*/ 121382 h 545965"/>
              <a:gd name="connsiteX29" fmla="*/ 607648 w 607648"/>
              <a:gd name="connsiteY29" fmla="*/ 212374 h 545965"/>
              <a:gd name="connsiteX30" fmla="*/ 577208 w 607648"/>
              <a:gd name="connsiteY30" fmla="*/ 242675 h 545965"/>
              <a:gd name="connsiteX31" fmla="*/ 30364 w 607648"/>
              <a:gd name="connsiteY31" fmla="*/ 242675 h 545965"/>
              <a:gd name="connsiteX32" fmla="*/ 2327 w 607648"/>
              <a:gd name="connsiteY32" fmla="*/ 223926 h 545965"/>
              <a:gd name="connsiteX33" fmla="*/ 8914 w 607648"/>
              <a:gd name="connsiteY33" fmla="*/ 190870 h 545965"/>
              <a:gd name="connsiteX34" fmla="*/ 191195 w 607648"/>
              <a:gd name="connsiteY34" fmla="*/ 8886 h 545965"/>
              <a:gd name="connsiteX35" fmla="*/ 212645 w 607648"/>
              <a:gd name="connsiteY35" fmla="*/ 0 h 545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607648" h="545965">
                <a:moveTo>
                  <a:pt x="30360" y="333664"/>
                </a:moveTo>
                <a:lnTo>
                  <a:pt x="30360" y="424663"/>
                </a:lnTo>
                <a:lnTo>
                  <a:pt x="394923" y="424663"/>
                </a:lnTo>
                <a:lnTo>
                  <a:pt x="394923" y="515662"/>
                </a:lnTo>
                <a:lnTo>
                  <a:pt x="577204" y="333664"/>
                </a:lnTo>
                <a:close/>
                <a:moveTo>
                  <a:pt x="30360" y="303361"/>
                </a:moveTo>
                <a:lnTo>
                  <a:pt x="577204" y="303361"/>
                </a:lnTo>
                <a:cubicBezTo>
                  <a:pt x="589487" y="303361"/>
                  <a:pt x="600613" y="310737"/>
                  <a:pt x="605330" y="322023"/>
                </a:cubicBezTo>
                <a:cubicBezTo>
                  <a:pt x="610047" y="333398"/>
                  <a:pt x="607377" y="346461"/>
                  <a:pt x="598743" y="355081"/>
                </a:cubicBezTo>
                <a:lnTo>
                  <a:pt x="416462" y="537078"/>
                </a:lnTo>
                <a:cubicBezTo>
                  <a:pt x="410588" y="542944"/>
                  <a:pt x="402844" y="545965"/>
                  <a:pt x="394923" y="545965"/>
                </a:cubicBezTo>
                <a:cubicBezTo>
                  <a:pt x="391007" y="545965"/>
                  <a:pt x="387090" y="545254"/>
                  <a:pt x="383352" y="543654"/>
                </a:cubicBezTo>
                <a:cubicBezTo>
                  <a:pt x="371960" y="538945"/>
                  <a:pt x="364572" y="527925"/>
                  <a:pt x="364572" y="515662"/>
                </a:cubicBezTo>
                <a:lnTo>
                  <a:pt x="364572" y="454966"/>
                </a:lnTo>
                <a:lnTo>
                  <a:pt x="30360" y="454966"/>
                </a:lnTo>
                <a:cubicBezTo>
                  <a:pt x="13627" y="454966"/>
                  <a:pt x="9" y="441459"/>
                  <a:pt x="9" y="424663"/>
                </a:cubicBezTo>
                <a:lnTo>
                  <a:pt x="9" y="333664"/>
                </a:lnTo>
                <a:cubicBezTo>
                  <a:pt x="9" y="316869"/>
                  <a:pt x="13627" y="303361"/>
                  <a:pt x="30360" y="303361"/>
                </a:cubicBezTo>
                <a:close/>
                <a:moveTo>
                  <a:pt x="212645" y="30390"/>
                </a:moveTo>
                <a:lnTo>
                  <a:pt x="30364" y="212374"/>
                </a:lnTo>
                <a:lnTo>
                  <a:pt x="577208" y="212374"/>
                </a:lnTo>
                <a:lnTo>
                  <a:pt x="577208" y="121382"/>
                </a:lnTo>
                <a:lnTo>
                  <a:pt x="212645" y="121382"/>
                </a:lnTo>
                <a:close/>
                <a:moveTo>
                  <a:pt x="212645" y="0"/>
                </a:moveTo>
                <a:cubicBezTo>
                  <a:pt x="216562" y="0"/>
                  <a:pt x="220567" y="800"/>
                  <a:pt x="224305" y="2310"/>
                </a:cubicBezTo>
                <a:cubicBezTo>
                  <a:pt x="235609" y="7020"/>
                  <a:pt x="243085" y="18127"/>
                  <a:pt x="243085" y="30390"/>
                </a:cubicBezTo>
                <a:lnTo>
                  <a:pt x="243085" y="90992"/>
                </a:lnTo>
                <a:lnTo>
                  <a:pt x="577208" y="90992"/>
                </a:lnTo>
                <a:cubicBezTo>
                  <a:pt x="594030" y="90992"/>
                  <a:pt x="607648" y="104588"/>
                  <a:pt x="607648" y="121382"/>
                </a:cubicBezTo>
                <a:lnTo>
                  <a:pt x="607648" y="212374"/>
                </a:lnTo>
                <a:cubicBezTo>
                  <a:pt x="607648" y="229080"/>
                  <a:pt x="594030" y="242675"/>
                  <a:pt x="577208" y="242675"/>
                </a:cubicBezTo>
                <a:lnTo>
                  <a:pt x="30364" y="242675"/>
                </a:lnTo>
                <a:cubicBezTo>
                  <a:pt x="18081" y="242675"/>
                  <a:pt x="7045" y="235300"/>
                  <a:pt x="2327" y="223926"/>
                </a:cubicBezTo>
                <a:cubicBezTo>
                  <a:pt x="-2390" y="212641"/>
                  <a:pt x="191" y="199578"/>
                  <a:pt x="8914" y="190870"/>
                </a:cubicBezTo>
                <a:lnTo>
                  <a:pt x="191195" y="8886"/>
                </a:lnTo>
                <a:cubicBezTo>
                  <a:pt x="196980" y="3110"/>
                  <a:pt x="204813" y="0"/>
                  <a:pt x="212645" y="0"/>
                </a:cubicBez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59" name="money-stacks-of-coins_31028"/>
          <p:cNvSpPr>
            <a:spLocks noChangeAspect="1"/>
          </p:cNvSpPr>
          <p:nvPr/>
        </p:nvSpPr>
        <p:spPr bwMode="auto">
          <a:xfrm>
            <a:off x="5685386" y="3421276"/>
            <a:ext cx="609685" cy="503072"/>
          </a:xfrm>
          <a:custGeom>
            <a:avLst/>
            <a:gdLst>
              <a:gd name="T0" fmla="*/ 5188 w 10375"/>
              <a:gd name="T1" fmla="*/ 1 h 8561"/>
              <a:gd name="T2" fmla="*/ 0 w 10375"/>
              <a:gd name="T3" fmla="*/ 4218 h 8561"/>
              <a:gd name="T4" fmla="*/ 1453 w 10375"/>
              <a:gd name="T5" fmla="*/ 7143 h 8561"/>
              <a:gd name="T6" fmla="*/ 1328 w 10375"/>
              <a:gd name="T7" fmla="*/ 8561 h 8561"/>
              <a:gd name="T8" fmla="*/ 2703 w 10375"/>
              <a:gd name="T9" fmla="*/ 7920 h 8561"/>
              <a:gd name="T10" fmla="*/ 5188 w 10375"/>
              <a:gd name="T11" fmla="*/ 8436 h 8561"/>
              <a:gd name="T12" fmla="*/ 10375 w 10375"/>
              <a:gd name="T13" fmla="*/ 4218 h 8561"/>
              <a:gd name="T14" fmla="*/ 5188 w 10375"/>
              <a:gd name="T15" fmla="*/ 1 h 8561"/>
              <a:gd name="T16" fmla="*/ 5188 w 10375"/>
              <a:gd name="T17" fmla="*/ 7604 h 8561"/>
              <a:gd name="T18" fmla="*/ 3200 w 10375"/>
              <a:gd name="T19" fmla="*/ 7193 h 8561"/>
              <a:gd name="T20" fmla="*/ 2100 w 10375"/>
              <a:gd name="T21" fmla="*/ 7706 h 8561"/>
              <a:gd name="T22" fmla="*/ 2200 w 10375"/>
              <a:gd name="T23" fmla="*/ 6572 h 8561"/>
              <a:gd name="T24" fmla="*/ 1038 w 10375"/>
              <a:gd name="T25" fmla="*/ 4230 h 8561"/>
              <a:gd name="T26" fmla="*/ 5188 w 10375"/>
              <a:gd name="T27" fmla="*/ 857 h 8561"/>
              <a:gd name="T28" fmla="*/ 9338 w 10375"/>
              <a:gd name="T29" fmla="*/ 4230 h 8561"/>
              <a:gd name="T30" fmla="*/ 5188 w 10375"/>
              <a:gd name="T31" fmla="*/ 7604 h 8561"/>
              <a:gd name="T32" fmla="*/ 2776 w 10375"/>
              <a:gd name="T33" fmla="*/ 4287 h 8561"/>
              <a:gd name="T34" fmla="*/ 2008 w 10375"/>
              <a:gd name="T35" fmla="*/ 4287 h 8561"/>
              <a:gd name="T36" fmla="*/ 2776 w 10375"/>
              <a:gd name="T37" fmla="*/ 5055 h 8561"/>
              <a:gd name="T38" fmla="*/ 3545 w 10375"/>
              <a:gd name="T39" fmla="*/ 4287 h 8561"/>
              <a:gd name="T40" fmla="*/ 2776 w 10375"/>
              <a:gd name="T41" fmla="*/ 3518 h 8561"/>
              <a:gd name="T42" fmla="*/ 2008 w 10375"/>
              <a:gd name="T43" fmla="*/ 4287 h 8561"/>
              <a:gd name="T44" fmla="*/ 5188 w 10375"/>
              <a:gd name="T45" fmla="*/ 4282 h 8561"/>
              <a:gd name="T46" fmla="*/ 4419 w 10375"/>
              <a:gd name="T47" fmla="*/ 4282 h 8561"/>
              <a:gd name="T48" fmla="*/ 5188 w 10375"/>
              <a:gd name="T49" fmla="*/ 5050 h 8561"/>
              <a:gd name="T50" fmla="*/ 5956 w 10375"/>
              <a:gd name="T51" fmla="*/ 4282 h 8561"/>
              <a:gd name="T52" fmla="*/ 5188 w 10375"/>
              <a:gd name="T53" fmla="*/ 3513 h 8561"/>
              <a:gd name="T54" fmla="*/ 4419 w 10375"/>
              <a:gd name="T55" fmla="*/ 4282 h 8561"/>
              <a:gd name="T56" fmla="*/ 7576 w 10375"/>
              <a:gd name="T57" fmla="*/ 4278 h 8561"/>
              <a:gd name="T58" fmla="*/ 6808 w 10375"/>
              <a:gd name="T59" fmla="*/ 4278 h 8561"/>
              <a:gd name="T60" fmla="*/ 7576 w 10375"/>
              <a:gd name="T61" fmla="*/ 5047 h 8561"/>
              <a:gd name="T62" fmla="*/ 8345 w 10375"/>
              <a:gd name="T63" fmla="*/ 4278 h 8561"/>
              <a:gd name="T64" fmla="*/ 7576 w 10375"/>
              <a:gd name="T65" fmla="*/ 3509 h 8561"/>
              <a:gd name="T66" fmla="*/ 6808 w 10375"/>
              <a:gd name="T67" fmla="*/ 4278 h 85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0375" h="8561">
                <a:moveTo>
                  <a:pt x="5188" y="1"/>
                </a:moveTo>
                <a:cubicBezTo>
                  <a:pt x="2323" y="1"/>
                  <a:pt x="0" y="1888"/>
                  <a:pt x="0" y="4218"/>
                </a:cubicBezTo>
                <a:cubicBezTo>
                  <a:pt x="0" y="5354"/>
                  <a:pt x="554" y="6384"/>
                  <a:pt x="1453" y="7143"/>
                </a:cubicBezTo>
                <a:lnTo>
                  <a:pt x="1328" y="8561"/>
                </a:lnTo>
                <a:lnTo>
                  <a:pt x="2703" y="7920"/>
                </a:lnTo>
                <a:cubicBezTo>
                  <a:pt x="3440" y="8248"/>
                  <a:pt x="4288" y="8436"/>
                  <a:pt x="5188" y="8436"/>
                </a:cubicBezTo>
                <a:cubicBezTo>
                  <a:pt x="8053" y="8436"/>
                  <a:pt x="10375" y="6548"/>
                  <a:pt x="10375" y="4218"/>
                </a:cubicBezTo>
                <a:cubicBezTo>
                  <a:pt x="10375" y="1889"/>
                  <a:pt x="8053" y="0"/>
                  <a:pt x="5188" y="1"/>
                </a:cubicBezTo>
                <a:close/>
                <a:moveTo>
                  <a:pt x="5188" y="7604"/>
                </a:moveTo>
                <a:cubicBezTo>
                  <a:pt x="4468" y="7604"/>
                  <a:pt x="3790" y="7456"/>
                  <a:pt x="3200" y="7193"/>
                </a:cubicBezTo>
                <a:lnTo>
                  <a:pt x="2100" y="7706"/>
                </a:lnTo>
                <a:lnTo>
                  <a:pt x="2200" y="6572"/>
                </a:lnTo>
                <a:cubicBezTo>
                  <a:pt x="1480" y="5963"/>
                  <a:pt x="1038" y="5139"/>
                  <a:pt x="1038" y="4230"/>
                </a:cubicBezTo>
                <a:cubicBezTo>
                  <a:pt x="1038" y="2367"/>
                  <a:pt x="2895" y="857"/>
                  <a:pt x="5188" y="857"/>
                </a:cubicBezTo>
                <a:cubicBezTo>
                  <a:pt x="7480" y="857"/>
                  <a:pt x="9338" y="2367"/>
                  <a:pt x="9338" y="4230"/>
                </a:cubicBezTo>
                <a:cubicBezTo>
                  <a:pt x="9338" y="6094"/>
                  <a:pt x="7480" y="7604"/>
                  <a:pt x="5188" y="7604"/>
                </a:cubicBezTo>
                <a:close/>
                <a:moveTo>
                  <a:pt x="2776" y="4287"/>
                </a:moveTo>
                <a:close/>
                <a:moveTo>
                  <a:pt x="2008" y="4287"/>
                </a:moveTo>
                <a:cubicBezTo>
                  <a:pt x="2008" y="4711"/>
                  <a:pt x="2352" y="5055"/>
                  <a:pt x="2776" y="5055"/>
                </a:cubicBezTo>
                <a:cubicBezTo>
                  <a:pt x="3201" y="5055"/>
                  <a:pt x="3545" y="4711"/>
                  <a:pt x="3545" y="4287"/>
                </a:cubicBezTo>
                <a:cubicBezTo>
                  <a:pt x="3545" y="3862"/>
                  <a:pt x="3201" y="3518"/>
                  <a:pt x="2776" y="3518"/>
                </a:cubicBezTo>
                <a:cubicBezTo>
                  <a:pt x="2352" y="3518"/>
                  <a:pt x="2008" y="3862"/>
                  <a:pt x="2008" y="4287"/>
                </a:cubicBezTo>
                <a:close/>
                <a:moveTo>
                  <a:pt x="5188" y="4282"/>
                </a:moveTo>
                <a:close/>
                <a:moveTo>
                  <a:pt x="4419" y="4282"/>
                </a:moveTo>
                <a:cubicBezTo>
                  <a:pt x="4419" y="4706"/>
                  <a:pt x="4763" y="5050"/>
                  <a:pt x="5188" y="5050"/>
                </a:cubicBezTo>
                <a:cubicBezTo>
                  <a:pt x="5612" y="5050"/>
                  <a:pt x="5956" y="4706"/>
                  <a:pt x="5956" y="4282"/>
                </a:cubicBezTo>
                <a:cubicBezTo>
                  <a:pt x="5956" y="3857"/>
                  <a:pt x="5612" y="3513"/>
                  <a:pt x="5188" y="3513"/>
                </a:cubicBezTo>
                <a:cubicBezTo>
                  <a:pt x="4763" y="3513"/>
                  <a:pt x="4419" y="3857"/>
                  <a:pt x="4419" y="4282"/>
                </a:cubicBezTo>
                <a:close/>
                <a:moveTo>
                  <a:pt x="7576" y="4278"/>
                </a:moveTo>
                <a:close/>
                <a:moveTo>
                  <a:pt x="6808" y="4278"/>
                </a:moveTo>
                <a:cubicBezTo>
                  <a:pt x="6808" y="4703"/>
                  <a:pt x="7152" y="5047"/>
                  <a:pt x="7576" y="5047"/>
                </a:cubicBezTo>
                <a:cubicBezTo>
                  <a:pt x="8001" y="5047"/>
                  <a:pt x="8345" y="4703"/>
                  <a:pt x="8345" y="4278"/>
                </a:cubicBezTo>
                <a:cubicBezTo>
                  <a:pt x="8345" y="3853"/>
                  <a:pt x="8001" y="3509"/>
                  <a:pt x="7576" y="3509"/>
                </a:cubicBezTo>
                <a:cubicBezTo>
                  <a:pt x="7152" y="3509"/>
                  <a:pt x="6808" y="3853"/>
                  <a:pt x="6808" y="4278"/>
                </a:cubicBez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圆角 9"/>
          <p:cNvSpPr/>
          <p:nvPr/>
        </p:nvSpPr>
        <p:spPr>
          <a:xfrm>
            <a:off x="3853346" y="3750866"/>
            <a:ext cx="4485308" cy="510070"/>
          </a:xfrm>
          <a:prstGeom prst="roundRect">
            <a:avLst>
              <a:gd name="adj" fmla="val 50000"/>
            </a:avLst>
          </a:prstGeom>
          <a:solidFill>
            <a:srgbClr val="ED94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4479251" y="2508149"/>
            <a:ext cx="3233499" cy="1015663"/>
          </a:xfrm>
          <a:prstGeom prst="rect">
            <a:avLst/>
          </a:prstGeom>
          <a:noFill/>
        </p:spPr>
        <p:txBody>
          <a:bodyPr wrap="square" lIns="0" tIns="0" rIns="0" bIns="0" rtlCol="0">
            <a:spAutoFit/>
          </a:bodyPr>
          <a:lstStyle>
            <a:defPPr>
              <a:defRPr lang="zh-CN"/>
            </a:defPPr>
            <a:lvl1pPr lvl="0" algn="dist">
              <a:defRPr kumimoji="0" sz="8000" b="1" i="0" u="none" strike="noStrike" cap="none" spc="0" normalizeH="0" baseline="0">
                <a:ln>
                  <a:noFill/>
                </a:ln>
                <a:solidFill>
                  <a:schemeClr val="bg1"/>
                </a:solidFill>
                <a:effectLst/>
                <a:uLnTx/>
                <a:uFillTx/>
                <a:latin typeface="微软雅黑" panose="020B0503020204020204" pitchFamily="34" charset="-122"/>
                <a:ea typeface="微软雅黑" panose="020B0503020204020204" pitchFamily="34" charset="-122"/>
              </a:defRPr>
            </a:lvl1pPr>
          </a:lstStyle>
          <a:p>
            <a:r>
              <a:rPr lang="en-US" altLang="zh-CN" sz="6600" dirty="0">
                <a:solidFill>
                  <a:srgbClr val="FEE1C2"/>
                </a:solidFill>
              </a:rPr>
              <a:t>PA</a:t>
            </a:r>
            <a:r>
              <a:rPr lang="en-US" altLang="zh-CN" sz="6600" dirty="0"/>
              <a:t>RT </a:t>
            </a:r>
            <a:r>
              <a:rPr lang="en-US" altLang="zh-CN" sz="6600" dirty="0">
                <a:solidFill>
                  <a:srgbClr val="EC9589"/>
                </a:solidFill>
              </a:rPr>
              <a:t>4</a:t>
            </a:r>
            <a:endParaRPr lang="en-US" altLang="zh-CN" sz="6600" dirty="0">
              <a:solidFill>
                <a:srgbClr val="EC9589"/>
              </a:solidFill>
            </a:endParaRPr>
          </a:p>
        </p:txBody>
      </p:sp>
      <p:grpSp>
        <p:nvGrpSpPr>
          <p:cNvPr id="12" name="组合 11"/>
          <p:cNvGrpSpPr/>
          <p:nvPr/>
        </p:nvGrpSpPr>
        <p:grpSpPr>
          <a:xfrm rot="5400000">
            <a:off x="6003094" y="1978727"/>
            <a:ext cx="185812" cy="3086358"/>
            <a:chOff x="12718286" y="2959580"/>
            <a:chExt cx="151873" cy="2734302"/>
          </a:xfrm>
        </p:grpSpPr>
        <p:grpSp>
          <p:nvGrpSpPr>
            <p:cNvPr id="13" name="组合 12"/>
            <p:cNvGrpSpPr/>
            <p:nvPr/>
          </p:nvGrpSpPr>
          <p:grpSpPr>
            <a:xfrm rot="5400000">
              <a:off x="11699881" y="4523604"/>
              <a:ext cx="2188683" cy="151873"/>
              <a:chOff x="1880040" y="3784600"/>
              <a:chExt cx="5124637" cy="355600"/>
            </a:xfrm>
          </p:grpSpPr>
          <p:grpSp>
            <p:nvGrpSpPr>
              <p:cNvPr id="21" name="组合 20"/>
              <p:cNvGrpSpPr/>
              <p:nvPr/>
            </p:nvGrpSpPr>
            <p:grpSpPr>
              <a:xfrm>
                <a:off x="1880040" y="3784600"/>
                <a:ext cx="1277528" cy="355600"/>
                <a:chOff x="1880040" y="3784600"/>
                <a:chExt cx="1277528" cy="355600"/>
              </a:xfrm>
            </p:grpSpPr>
            <p:grpSp>
              <p:nvGrpSpPr>
                <p:cNvPr id="43" name="组合 42"/>
                <p:cNvGrpSpPr/>
                <p:nvPr/>
              </p:nvGrpSpPr>
              <p:grpSpPr>
                <a:xfrm>
                  <a:off x="1880040" y="3784600"/>
                  <a:ext cx="638764" cy="355600"/>
                  <a:chOff x="1880040" y="3784600"/>
                  <a:chExt cx="638764" cy="355600"/>
                </a:xfrm>
              </p:grpSpPr>
              <p:cxnSp>
                <p:nvCxnSpPr>
                  <p:cNvPr id="47" name="直接连接符 46"/>
                  <p:cNvCxnSpPr/>
                  <p:nvPr/>
                </p:nvCxnSpPr>
                <p:spPr>
                  <a:xfrm flipV="1">
                    <a:off x="1880040" y="3784600"/>
                    <a:ext cx="316654" cy="355600"/>
                  </a:xfrm>
                  <a:prstGeom prst="line">
                    <a:avLst/>
                  </a:prstGeom>
                  <a:ln w="15875">
                    <a:solidFill>
                      <a:srgbClr val="ED9489"/>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flipH="1" flipV="1">
                    <a:off x="2202150" y="3784600"/>
                    <a:ext cx="316654" cy="355600"/>
                  </a:xfrm>
                  <a:prstGeom prst="line">
                    <a:avLst/>
                  </a:prstGeom>
                  <a:ln w="15875">
                    <a:solidFill>
                      <a:srgbClr val="ED9489"/>
                    </a:solidFill>
                  </a:ln>
                </p:spPr>
                <p:style>
                  <a:lnRef idx="1">
                    <a:schemeClr val="accent1"/>
                  </a:lnRef>
                  <a:fillRef idx="0">
                    <a:schemeClr val="accent1"/>
                  </a:fillRef>
                  <a:effectRef idx="0">
                    <a:schemeClr val="accent1"/>
                  </a:effectRef>
                  <a:fontRef idx="minor">
                    <a:schemeClr val="tx1"/>
                  </a:fontRef>
                </p:style>
              </p:cxnSp>
            </p:grpSp>
            <p:grpSp>
              <p:nvGrpSpPr>
                <p:cNvPr id="44" name="组合 43"/>
                <p:cNvGrpSpPr/>
                <p:nvPr/>
              </p:nvGrpSpPr>
              <p:grpSpPr>
                <a:xfrm>
                  <a:off x="2518804" y="3784600"/>
                  <a:ext cx="638764" cy="355600"/>
                  <a:chOff x="1880040" y="3784600"/>
                  <a:chExt cx="638764" cy="355600"/>
                </a:xfrm>
              </p:grpSpPr>
              <p:cxnSp>
                <p:nvCxnSpPr>
                  <p:cNvPr id="45" name="直接连接符 44"/>
                  <p:cNvCxnSpPr/>
                  <p:nvPr/>
                </p:nvCxnSpPr>
                <p:spPr>
                  <a:xfrm flipV="1">
                    <a:off x="1880040" y="3784600"/>
                    <a:ext cx="316654" cy="355600"/>
                  </a:xfrm>
                  <a:prstGeom prst="line">
                    <a:avLst/>
                  </a:prstGeom>
                  <a:ln w="15875">
                    <a:solidFill>
                      <a:srgbClr val="ED9489"/>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flipH="1" flipV="1">
                    <a:off x="2202150" y="3784600"/>
                    <a:ext cx="316654" cy="355600"/>
                  </a:xfrm>
                  <a:prstGeom prst="line">
                    <a:avLst/>
                  </a:prstGeom>
                  <a:ln w="15875">
                    <a:solidFill>
                      <a:srgbClr val="ED9489"/>
                    </a:solidFill>
                  </a:ln>
                </p:spPr>
                <p:style>
                  <a:lnRef idx="1">
                    <a:schemeClr val="accent1"/>
                  </a:lnRef>
                  <a:fillRef idx="0">
                    <a:schemeClr val="accent1"/>
                  </a:fillRef>
                  <a:effectRef idx="0">
                    <a:schemeClr val="accent1"/>
                  </a:effectRef>
                  <a:fontRef idx="minor">
                    <a:schemeClr val="tx1"/>
                  </a:fontRef>
                </p:style>
              </p:cxnSp>
            </p:grpSp>
          </p:grpSp>
          <p:grpSp>
            <p:nvGrpSpPr>
              <p:cNvPr id="22" name="组合 21"/>
              <p:cNvGrpSpPr/>
              <p:nvPr/>
            </p:nvGrpSpPr>
            <p:grpSpPr>
              <a:xfrm>
                <a:off x="3168272" y="3784600"/>
                <a:ext cx="1277528" cy="355600"/>
                <a:chOff x="1880040" y="3784600"/>
                <a:chExt cx="1277528" cy="355600"/>
              </a:xfrm>
            </p:grpSpPr>
            <p:grpSp>
              <p:nvGrpSpPr>
                <p:cNvPr id="37" name="组合 36"/>
                <p:cNvGrpSpPr/>
                <p:nvPr/>
              </p:nvGrpSpPr>
              <p:grpSpPr>
                <a:xfrm>
                  <a:off x="1880040" y="3784600"/>
                  <a:ext cx="638764" cy="355600"/>
                  <a:chOff x="1880040" y="3784600"/>
                  <a:chExt cx="638764" cy="355600"/>
                </a:xfrm>
              </p:grpSpPr>
              <p:cxnSp>
                <p:nvCxnSpPr>
                  <p:cNvPr id="41" name="直接连接符 40"/>
                  <p:cNvCxnSpPr/>
                  <p:nvPr/>
                </p:nvCxnSpPr>
                <p:spPr>
                  <a:xfrm flipV="1">
                    <a:off x="1880040" y="3784600"/>
                    <a:ext cx="316654" cy="355600"/>
                  </a:xfrm>
                  <a:prstGeom prst="line">
                    <a:avLst/>
                  </a:prstGeom>
                  <a:ln w="15875">
                    <a:solidFill>
                      <a:srgbClr val="ED9489"/>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flipH="1" flipV="1">
                    <a:off x="2202150" y="3784600"/>
                    <a:ext cx="316654" cy="355600"/>
                  </a:xfrm>
                  <a:prstGeom prst="line">
                    <a:avLst/>
                  </a:prstGeom>
                  <a:ln w="15875">
                    <a:solidFill>
                      <a:srgbClr val="ED9489"/>
                    </a:solidFill>
                  </a:ln>
                </p:spPr>
                <p:style>
                  <a:lnRef idx="1">
                    <a:schemeClr val="accent1"/>
                  </a:lnRef>
                  <a:fillRef idx="0">
                    <a:schemeClr val="accent1"/>
                  </a:fillRef>
                  <a:effectRef idx="0">
                    <a:schemeClr val="accent1"/>
                  </a:effectRef>
                  <a:fontRef idx="minor">
                    <a:schemeClr val="tx1"/>
                  </a:fontRef>
                </p:style>
              </p:cxnSp>
            </p:grpSp>
            <p:grpSp>
              <p:nvGrpSpPr>
                <p:cNvPr id="38" name="组合 37"/>
                <p:cNvGrpSpPr/>
                <p:nvPr/>
              </p:nvGrpSpPr>
              <p:grpSpPr>
                <a:xfrm>
                  <a:off x="2518804" y="3784600"/>
                  <a:ext cx="638764" cy="355600"/>
                  <a:chOff x="1880040" y="3784600"/>
                  <a:chExt cx="638764" cy="355600"/>
                </a:xfrm>
              </p:grpSpPr>
              <p:cxnSp>
                <p:nvCxnSpPr>
                  <p:cNvPr id="39" name="直接连接符 38"/>
                  <p:cNvCxnSpPr/>
                  <p:nvPr/>
                </p:nvCxnSpPr>
                <p:spPr>
                  <a:xfrm flipV="1">
                    <a:off x="1880040" y="3784600"/>
                    <a:ext cx="316654" cy="355600"/>
                  </a:xfrm>
                  <a:prstGeom prst="line">
                    <a:avLst/>
                  </a:prstGeom>
                  <a:ln w="15875">
                    <a:solidFill>
                      <a:srgbClr val="ED9489"/>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flipH="1" flipV="1">
                    <a:off x="2202150" y="3784600"/>
                    <a:ext cx="316654" cy="355600"/>
                  </a:xfrm>
                  <a:prstGeom prst="line">
                    <a:avLst/>
                  </a:prstGeom>
                  <a:ln w="15875">
                    <a:solidFill>
                      <a:srgbClr val="ED9489"/>
                    </a:solidFill>
                  </a:ln>
                </p:spPr>
                <p:style>
                  <a:lnRef idx="1">
                    <a:schemeClr val="accent1"/>
                  </a:lnRef>
                  <a:fillRef idx="0">
                    <a:schemeClr val="accent1"/>
                  </a:fillRef>
                  <a:effectRef idx="0">
                    <a:schemeClr val="accent1"/>
                  </a:effectRef>
                  <a:fontRef idx="minor">
                    <a:schemeClr val="tx1"/>
                  </a:fontRef>
                </p:style>
              </p:cxnSp>
            </p:grpSp>
          </p:grpSp>
          <p:grpSp>
            <p:nvGrpSpPr>
              <p:cNvPr id="23" name="组合 22"/>
              <p:cNvGrpSpPr/>
              <p:nvPr/>
            </p:nvGrpSpPr>
            <p:grpSpPr>
              <a:xfrm>
                <a:off x="4447712" y="3784600"/>
                <a:ext cx="1277528" cy="355600"/>
                <a:chOff x="1880040" y="3784600"/>
                <a:chExt cx="1277528" cy="355600"/>
              </a:xfrm>
            </p:grpSpPr>
            <p:grpSp>
              <p:nvGrpSpPr>
                <p:cNvPr id="31" name="组合 30"/>
                <p:cNvGrpSpPr/>
                <p:nvPr/>
              </p:nvGrpSpPr>
              <p:grpSpPr>
                <a:xfrm>
                  <a:off x="1880040" y="3784600"/>
                  <a:ext cx="638764" cy="355600"/>
                  <a:chOff x="1880040" y="3784600"/>
                  <a:chExt cx="638764" cy="355600"/>
                </a:xfrm>
              </p:grpSpPr>
              <p:cxnSp>
                <p:nvCxnSpPr>
                  <p:cNvPr id="35" name="直接连接符 34"/>
                  <p:cNvCxnSpPr/>
                  <p:nvPr/>
                </p:nvCxnSpPr>
                <p:spPr>
                  <a:xfrm flipV="1">
                    <a:off x="1880040" y="3784600"/>
                    <a:ext cx="316654" cy="355600"/>
                  </a:xfrm>
                  <a:prstGeom prst="line">
                    <a:avLst/>
                  </a:prstGeom>
                  <a:ln w="15875">
                    <a:solidFill>
                      <a:srgbClr val="ED9489"/>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flipH="1" flipV="1">
                    <a:off x="2202150" y="3784600"/>
                    <a:ext cx="316654" cy="355600"/>
                  </a:xfrm>
                  <a:prstGeom prst="line">
                    <a:avLst/>
                  </a:prstGeom>
                  <a:ln w="15875">
                    <a:solidFill>
                      <a:srgbClr val="ED9489"/>
                    </a:solidFill>
                  </a:ln>
                </p:spPr>
                <p:style>
                  <a:lnRef idx="1">
                    <a:schemeClr val="accent1"/>
                  </a:lnRef>
                  <a:fillRef idx="0">
                    <a:schemeClr val="accent1"/>
                  </a:fillRef>
                  <a:effectRef idx="0">
                    <a:schemeClr val="accent1"/>
                  </a:effectRef>
                  <a:fontRef idx="minor">
                    <a:schemeClr val="tx1"/>
                  </a:fontRef>
                </p:style>
              </p:cxnSp>
            </p:grpSp>
            <p:grpSp>
              <p:nvGrpSpPr>
                <p:cNvPr id="32" name="组合 31"/>
                <p:cNvGrpSpPr/>
                <p:nvPr/>
              </p:nvGrpSpPr>
              <p:grpSpPr>
                <a:xfrm>
                  <a:off x="2518804" y="3784600"/>
                  <a:ext cx="638764" cy="355600"/>
                  <a:chOff x="1880040" y="3784600"/>
                  <a:chExt cx="638764" cy="355600"/>
                </a:xfrm>
              </p:grpSpPr>
              <p:cxnSp>
                <p:nvCxnSpPr>
                  <p:cNvPr id="33" name="直接连接符 32"/>
                  <p:cNvCxnSpPr/>
                  <p:nvPr/>
                </p:nvCxnSpPr>
                <p:spPr>
                  <a:xfrm flipV="1">
                    <a:off x="1880040" y="3784600"/>
                    <a:ext cx="316654" cy="355600"/>
                  </a:xfrm>
                  <a:prstGeom prst="line">
                    <a:avLst/>
                  </a:prstGeom>
                  <a:ln w="15875">
                    <a:solidFill>
                      <a:srgbClr val="ED9489"/>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H="1" flipV="1">
                    <a:off x="2202150" y="3784600"/>
                    <a:ext cx="316654" cy="355600"/>
                  </a:xfrm>
                  <a:prstGeom prst="line">
                    <a:avLst/>
                  </a:prstGeom>
                  <a:ln w="15875">
                    <a:solidFill>
                      <a:srgbClr val="ED9489"/>
                    </a:solidFill>
                  </a:ln>
                </p:spPr>
                <p:style>
                  <a:lnRef idx="1">
                    <a:schemeClr val="accent1"/>
                  </a:lnRef>
                  <a:fillRef idx="0">
                    <a:schemeClr val="accent1"/>
                  </a:fillRef>
                  <a:effectRef idx="0">
                    <a:schemeClr val="accent1"/>
                  </a:effectRef>
                  <a:fontRef idx="minor">
                    <a:schemeClr val="tx1"/>
                  </a:fontRef>
                </p:style>
              </p:cxnSp>
            </p:grpSp>
          </p:grpSp>
          <p:grpSp>
            <p:nvGrpSpPr>
              <p:cNvPr id="24" name="组合 23"/>
              <p:cNvGrpSpPr/>
              <p:nvPr/>
            </p:nvGrpSpPr>
            <p:grpSpPr>
              <a:xfrm>
                <a:off x="5727149" y="3784600"/>
                <a:ext cx="1277528" cy="355600"/>
                <a:chOff x="1880040" y="3784600"/>
                <a:chExt cx="1277528" cy="355600"/>
              </a:xfrm>
            </p:grpSpPr>
            <p:grpSp>
              <p:nvGrpSpPr>
                <p:cNvPr id="25" name="组合 24"/>
                <p:cNvGrpSpPr/>
                <p:nvPr/>
              </p:nvGrpSpPr>
              <p:grpSpPr>
                <a:xfrm>
                  <a:off x="1880040" y="3784600"/>
                  <a:ext cx="638764" cy="355600"/>
                  <a:chOff x="1880040" y="3784600"/>
                  <a:chExt cx="638764" cy="355600"/>
                </a:xfrm>
              </p:grpSpPr>
              <p:cxnSp>
                <p:nvCxnSpPr>
                  <p:cNvPr id="29" name="直接连接符 28"/>
                  <p:cNvCxnSpPr/>
                  <p:nvPr/>
                </p:nvCxnSpPr>
                <p:spPr>
                  <a:xfrm flipV="1">
                    <a:off x="1880040" y="3784600"/>
                    <a:ext cx="316654" cy="355600"/>
                  </a:xfrm>
                  <a:prstGeom prst="line">
                    <a:avLst/>
                  </a:prstGeom>
                  <a:ln w="15875">
                    <a:solidFill>
                      <a:srgbClr val="ED9489"/>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flipH="1" flipV="1">
                    <a:off x="2202150" y="3784600"/>
                    <a:ext cx="316654" cy="355600"/>
                  </a:xfrm>
                  <a:prstGeom prst="line">
                    <a:avLst/>
                  </a:prstGeom>
                  <a:ln w="15875">
                    <a:solidFill>
                      <a:srgbClr val="ED9489"/>
                    </a:solidFill>
                  </a:ln>
                </p:spPr>
                <p:style>
                  <a:lnRef idx="1">
                    <a:schemeClr val="accent1"/>
                  </a:lnRef>
                  <a:fillRef idx="0">
                    <a:schemeClr val="accent1"/>
                  </a:fillRef>
                  <a:effectRef idx="0">
                    <a:schemeClr val="accent1"/>
                  </a:effectRef>
                  <a:fontRef idx="minor">
                    <a:schemeClr val="tx1"/>
                  </a:fontRef>
                </p:style>
              </p:cxnSp>
            </p:grpSp>
            <p:grpSp>
              <p:nvGrpSpPr>
                <p:cNvPr id="26" name="组合 25"/>
                <p:cNvGrpSpPr/>
                <p:nvPr/>
              </p:nvGrpSpPr>
              <p:grpSpPr>
                <a:xfrm>
                  <a:off x="2518804" y="3784600"/>
                  <a:ext cx="638764" cy="355600"/>
                  <a:chOff x="1880040" y="3784600"/>
                  <a:chExt cx="638764" cy="355600"/>
                </a:xfrm>
              </p:grpSpPr>
              <p:cxnSp>
                <p:nvCxnSpPr>
                  <p:cNvPr id="27" name="直接连接符 26"/>
                  <p:cNvCxnSpPr/>
                  <p:nvPr/>
                </p:nvCxnSpPr>
                <p:spPr>
                  <a:xfrm flipV="1">
                    <a:off x="1880040" y="3784600"/>
                    <a:ext cx="316654" cy="355600"/>
                  </a:xfrm>
                  <a:prstGeom prst="line">
                    <a:avLst/>
                  </a:prstGeom>
                  <a:ln w="15875">
                    <a:solidFill>
                      <a:srgbClr val="ED9489"/>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flipH="1" flipV="1">
                    <a:off x="2202150" y="3784600"/>
                    <a:ext cx="316654" cy="355600"/>
                  </a:xfrm>
                  <a:prstGeom prst="line">
                    <a:avLst/>
                  </a:prstGeom>
                  <a:ln w="15875">
                    <a:solidFill>
                      <a:srgbClr val="ED9489"/>
                    </a:solidFill>
                  </a:ln>
                </p:spPr>
                <p:style>
                  <a:lnRef idx="1">
                    <a:schemeClr val="accent1"/>
                  </a:lnRef>
                  <a:fillRef idx="0">
                    <a:schemeClr val="accent1"/>
                  </a:fillRef>
                  <a:effectRef idx="0">
                    <a:schemeClr val="accent1"/>
                  </a:effectRef>
                  <a:fontRef idx="minor">
                    <a:schemeClr val="tx1"/>
                  </a:fontRef>
                </p:style>
              </p:cxnSp>
            </p:grpSp>
          </p:grpSp>
        </p:grpSp>
        <p:grpSp>
          <p:nvGrpSpPr>
            <p:cNvPr id="14" name="组合 13"/>
            <p:cNvGrpSpPr/>
            <p:nvPr/>
          </p:nvGrpSpPr>
          <p:grpSpPr>
            <a:xfrm rot="5400000">
              <a:off x="12521413" y="3156453"/>
              <a:ext cx="545620" cy="151873"/>
              <a:chOff x="1880040" y="3784600"/>
              <a:chExt cx="1277528" cy="355600"/>
            </a:xfrm>
          </p:grpSpPr>
          <p:grpSp>
            <p:nvGrpSpPr>
              <p:cNvPr id="15" name="组合 14"/>
              <p:cNvGrpSpPr/>
              <p:nvPr/>
            </p:nvGrpSpPr>
            <p:grpSpPr>
              <a:xfrm>
                <a:off x="1880040" y="3784600"/>
                <a:ext cx="638764" cy="355600"/>
                <a:chOff x="1880040" y="3784600"/>
                <a:chExt cx="638764" cy="355600"/>
              </a:xfrm>
            </p:grpSpPr>
            <p:cxnSp>
              <p:nvCxnSpPr>
                <p:cNvPr id="19" name="直接连接符 18"/>
                <p:cNvCxnSpPr/>
                <p:nvPr/>
              </p:nvCxnSpPr>
              <p:spPr>
                <a:xfrm flipV="1">
                  <a:off x="1880040" y="3784600"/>
                  <a:ext cx="316654" cy="355600"/>
                </a:xfrm>
                <a:prstGeom prst="line">
                  <a:avLst/>
                </a:prstGeom>
                <a:ln w="15875">
                  <a:solidFill>
                    <a:srgbClr val="ED9489"/>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flipH="1" flipV="1">
                  <a:off x="2202150" y="3784600"/>
                  <a:ext cx="316654" cy="355600"/>
                </a:xfrm>
                <a:prstGeom prst="line">
                  <a:avLst/>
                </a:prstGeom>
                <a:ln w="15875">
                  <a:solidFill>
                    <a:srgbClr val="ED9489"/>
                  </a:solidFill>
                </a:ln>
              </p:spPr>
              <p:style>
                <a:lnRef idx="1">
                  <a:schemeClr val="accent1"/>
                </a:lnRef>
                <a:fillRef idx="0">
                  <a:schemeClr val="accent1"/>
                </a:fillRef>
                <a:effectRef idx="0">
                  <a:schemeClr val="accent1"/>
                </a:effectRef>
                <a:fontRef idx="minor">
                  <a:schemeClr val="tx1"/>
                </a:fontRef>
              </p:style>
            </p:cxnSp>
          </p:grpSp>
          <p:grpSp>
            <p:nvGrpSpPr>
              <p:cNvPr id="16" name="组合 15"/>
              <p:cNvGrpSpPr/>
              <p:nvPr/>
            </p:nvGrpSpPr>
            <p:grpSpPr>
              <a:xfrm>
                <a:off x="2518804" y="3784600"/>
                <a:ext cx="638764" cy="355600"/>
                <a:chOff x="1880040" y="3784600"/>
                <a:chExt cx="638764" cy="355600"/>
              </a:xfrm>
            </p:grpSpPr>
            <p:cxnSp>
              <p:nvCxnSpPr>
                <p:cNvPr id="17" name="直接连接符 16"/>
                <p:cNvCxnSpPr/>
                <p:nvPr/>
              </p:nvCxnSpPr>
              <p:spPr>
                <a:xfrm flipV="1">
                  <a:off x="1880040" y="3784600"/>
                  <a:ext cx="316654" cy="355600"/>
                </a:xfrm>
                <a:prstGeom prst="line">
                  <a:avLst/>
                </a:prstGeom>
                <a:ln w="15875">
                  <a:solidFill>
                    <a:srgbClr val="ED9489"/>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flipH="1" flipV="1">
                  <a:off x="2202150" y="3784600"/>
                  <a:ext cx="316654" cy="355600"/>
                </a:xfrm>
                <a:prstGeom prst="line">
                  <a:avLst/>
                </a:prstGeom>
                <a:ln w="15875">
                  <a:solidFill>
                    <a:srgbClr val="ED9489"/>
                  </a:solidFill>
                </a:ln>
              </p:spPr>
              <p:style>
                <a:lnRef idx="1">
                  <a:schemeClr val="accent1"/>
                </a:lnRef>
                <a:fillRef idx="0">
                  <a:schemeClr val="accent1"/>
                </a:fillRef>
                <a:effectRef idx="0">
                  <a:schemeClr val="accent1"/>
                </a:effectRef>
                <a:fontRef idx="minor">
                  <a:schemeClr val="tx1"/>
                </a:fontRef>
              </p:style>
            </p:cxnSp>
          </p:grpSp>
        </p:grpSp>
      </p:grpSp>
      <p:sp>
        <p:nvSpPr>
          <p:cNvPr id="8" name="文本框 7"/>
          <p:cNvSpPr txBox="1"/>
          <p:nvPr/>
        </p:nvSpPr>
        <p:spPr>
          <a:xfrm>
            <a:off x="4151735" y="3775069"/>
            <a:ext cx="3888531" cy="460375"/>
          </a:xfrm>
          <a:prstGeom prst="rect">
            <a:avLst/>
          </a:prstGeom>
          <a:noFill/>
        </p:spPr>
        <p:txBody>
          <a:bodyPr wrap="square" rtlCol="0">
            <a:spAutoFit/>
          </a:bodyPr>
          <a:lstStyle>
            <a:defPPr>
              <a:defRPr lang="zh-CN"/>
            </a:defPPr>
            <a:lvl1pPr marR="0" lvl="0" indent="0" algn="dist" fontAlgn="auto">
              <a:lnSpc>
                <a:spcPct val="100000"/>
              </a:lnSpc>
              <a:spcBef>
                <a:spcPts val="0"/>
              </a:spcBef>
              <a:spcAft>
                <a:spcPts val="0"/>
              </a:spcAft>
              <a:buClrTx/>
              <a:buSzTx/>
              <a:buFontTx/>
              <a:buNone/>
              <a:defRPr kumimoji="0" sz="2400" b="0" i="0" u="none" strike="noStrike" cap="none" spc="0" normalizeH="0" baseline="0">
                <a:ln>
                  <a:noFill/>
                </a:ln>
                <a:solidFill>
                  <a:schemeClr val="tx1">
                    <a:lumMod val="50000"/>
                    <a:lumOff val="50000"/>
                  </a:schemeClr>
                </a:solidFill>
                <a:effectLst/>
                <a:uLnTx/>
                <a:uFillTx/>
                <a:latin typeface="微软雅黑 Light" panose="020B0502040204020203" pitchFamily="34" charset="-122"/>
                <a:ea typeface="微软雅黑 Light" panose="020B0502040204020203" pitchFamily="34" charset="-122"/>
              </a:defRPr>
            </a:lvl1pPr>
          </a:lstStyle>
          <a:p>
            <a:r>
              <a:rPr lang="zh-CN" altLang="en-US" spc="300" noProof="0">
                <a:solidFill>
                  <a:schemeClr val="bg1"/>
                </a:solidFill>
                <a:sym typeface="+mn-ea"/>
              </a:rPr>
              <a:t>研究结果分析</a:t>
            </a:r>
            <a:endParaRPr lang="zh-CN" altLang="en-US" dirty="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359458" y="190206"/>
            <a:ext cx="2051958" cy="460375"/>
          </a:xfrm>
          <a:prstGeom prst="rect">
            <a:avLst/>
          </a:prstGeom>
          <a:noFill/>
        </p:spPr>
        <p:txBody>
          <a:bodyPr wrap="square" lIns="0" rtlCol="0">
            <a:spAutoFit/>
          </a:bodyPr>
          <a:lstStyle>
            <a:defPPr>
              <a:defRPr lang="zh-CN"/>
            </a:defPPr>
            <a:lvl1pPr marL="342900" marR="0" lvl="0" indent="-342900" algn="dist" fontAlgn="auto">
              <a:lnSpc>
                <a:spcPct val="100000"/>
              </a:lnSpc>
              <a:spcBef>
                <a:spcPts val="0"/>
              </a:spcBef>
              <a:spcAft>
                <a:spcPts val="0"/>
              </a:spcAft>
              <a:buClrTx/>
              <a:buSzTx/>
              <a:buFont typeface="Arial" panose="020B0604020202020204" pitchFamily="34" charset="0"/>
              <a:buChar char="•"/>
              <a:defRPr kumimoji="0" sz="2400" b="0" i="0" u="none" strike="noStrike" cap="none" spc="0" normalizeH="0" baseline="0">
                <a:ln>
                  <a:noFill/>
                </a:ln>
                <a:solidFill>
                  <a:schemeClr val="bg1"/>
                </a:solidFill>
                <a:effectLst/>
                <a:uLnTx/>
                <a:uFillTx/>
                <a:latin typeface="微软雅黑 Light" panose="020B0502040204020203" pitchFamily="34" charset="-122"/>
                <a:ea typeface="微软雅黑 Light" panose="020B0502040204020203" pitchFamily="34" charset="-122"/>
              </a:defRPr>
            </a:lvl1pPr>
          </a:lstStyle>
          <a:p>
            <a:r>
              <a:rPr lang="zh-CN" altLang="en-US" dirty="0"/>
              <a:t>结果分析</a:t>
            </a:r>
            <a:endParaRPr lang="zh-CN" altLang="en-US" dirty="0"/>
          </a:p>
        </p:txBody>
      </p:sp>
      <p:graphicFrame>
        <p:nvGraphicFramePr>
          <p:cNvPr id="2" name="表格 1"/>
          <p:cNvGraphicFramePr/>
          <p:nvPr>
            <p:custDataLst>
              <p:tags r:id="rId1"/>
            </p:custDataLst>
          </p:nvPr>
        </p:nvGraphicFramePr>
        <p:xfrm>
          <a:off x="293370" y="1236345"/>
          <a:ext cx="11228705" cy="5069840"/>
        </p:xfrm>
        <a:graphic>
          <a:graphicData uri="http://schemas.openxmlformats.org/drawingml/2006/table">
            <a:tbl>
              <a:tblPr firstRow="1" bandRow="1">
                <a:tableStyleId>{5C22544A-7EE6-4342-B048-85BDC9FD1C3A}</a:tableStyleId>
              </a:tblPr>
              <a:tblGrid>
                <a:gridCol w="1209675"/>
                <a:gridCol w="2905760"/>
                <a:gridCol w="2771775"/>
                <a:gridCol w="1552575"/>
                <a:gridCol w="1329055"/>
                <a:gridCol w="1459865"/>
              </a:tblGrid>
              <a:tr h="640080">
                <a:tc gridSpan="6">
                  <a:txBody>
                    <a:bodyPr/>
                    <a:p>
                      <a:pPr algn="ctr">
                        <a:buNone/>
                      </a:pPr>
                      <a:r>
                        <a:rPr lang="en-US" altLang="zh-CN"/>
                        <a:t>1.3G</a:t>
                      </a:r>
                      <a:r>
                        <a:rPr lang="zh-CN" altLang="en-US"/>
                        <a:t>数据</a:t>
                      </a:r>
                      <a:r>
                        <a:rPr lang="en-US" altLang="zh-CN"/>
                        <a:t>-&gt;348MB(</a:t>
                      </a:r>
                      <a:r>
                        <a:rPr lang="zh-CN" altLang="en-US"/>
                        <a:t>预处理后</a:t>
                      </a:r>
                      <a:r>
                        <a:rPr lang="en-US" altLang="zh-CN"/>
                        <a:t>) </a:t>
                      </a:r>
                      <a:r>
                        <a:rPr lang="zh-CN" altLang="en-US"/>
                        <a:t>节点数</a:t>
                      </a:r>
                      <a:r>
                        <a:rPr lang="en-US" altLang="zh-CN"/>
                        <a:t>107614 </a:t>
                      </a:r>
                      <a:r>
                        <a:rPr lang="zh-CN" altLang="en-US"/>
                        <a:t>边数</a:t>
                      </a:r>
                      <a:r>
                        <a:rPr lang="en-US" altLang="zh-CN"/>
                        <a:t>30494866 </a:t>
                      </a:r>
                      <a:r>
                        <a:rPr lang="zh-CN" altLang="en-US"/>
                        <a:t>起点编号</a:t>
                      </a:r>
                      <a:r>
                        <a:rPr lang="en-US" altLang="zh-CN"/>
                        <a:t>1 </a:t>
                      </a:r>
                      <a:endParaRPr lang="en-US" altLang="zh-CN"/>
                    </a:p>
                    <a:p>
                      <a:pPr algn="ctr">
                        <a:buNone/>
                      </a:pPr>
                      <a:r>
                        <a:rPr lang="zh-CN" altLang="en-US"/>
                        <a:t>启用</a:t>
                      </a:r>
                      <a:r>
                        <a:rPr lang="en-US" altLang="zh-CN"/>
                        <a:t>DFSGuseOMP</a:t>
                      </a:r>
                      <a:r>
                        <a:rPr lang="zh-CN" altLang="en-US"/>
                        <a:t>和</a:t>
                      </a:r>
                      <a:r>
                        <a:rPr lang="en-US" altLang="zh-CN"/>
                        <a:t>DFSGusePOINTER</a:t>
                      </a:r>
                      <a:endParaRPr lang="en-US" altLang="zh-CN"/>
                    </a:p>
                  </a:txBody>
                  <a:tcPr/>
                </a:tc>
                <a:tc hMerge="1">
                  <a:tcPr/>
                </a:tc>
                <a:tc hMerge="1">
                  <a:tcPr/>
                </a:tc>
                <a:tc hMerge="1">
                  <a:tcPr/>
                </a:tc>
                <a:tc hMerge="1">
                  <a:tcPr/>
                </a:tc>
                <a:tc hMerge="1">
                  <a:tcPr/>
                </a:tc>
              </a:tr>
              <a:tr h="640080">
                <a:tc>
                  <a:txBody>
                    <a:bodyPr/>
                    <a:p>
                      <a:pPr>
                        <a:buNone/>
                      </a:pPr>
                      <a:endParaRPr lang="zh-CN" altLang="en-US"/>
                    </a:p>
                  </a:txBody>
                  <a:tcPr>
                    <a:solidFill>
                      <a:schemeClr val="accent1">
                        <a:lumMod val="60000"/>
                        <a:lumOff val="40000"/>
                      </a:schemeClr>
                    </a:solidFill>
                  </a:tcPr>
                </a:tc>
                <a:tc>
                  <a:txBody>
                    <a:bodyPr/>
                    <a:p>
                      <a:pPr>
                        <a:buNone/>
                      </a:pPr>
                      <a:r>
                        <a:rPr lang="en-US" altLang="zh-CN"/>
                        <a:t>DFSG</a:t>
                      </a:r>
                      <a:r>
                        <a:rPr lang="zh-CN" altLang="en-US"/>
                        <a:t>核心耗时</a:t>
                      </a:r>
                      <a:endParaRPr lang="zh-CN" altLang="en-US"/>
                    </a:p>
                  </a:txBody>
                  <a:tcPr>
                    <a:solidFill>
                      <a:schemeClr val="accent1">
                        <a:lumMod val="60000"/>
                        <a:lumOff val="40000"/>
                      </a:schemeClr>
                    </a:solidFill>
                  </a:tcPr>
                </a:tc>
                <a:tc>
                  <a:txBody>
                    <a:bodyPr/>
                    <a:p>
                      <a:pPr>
                        <a:buNone/>
                      </a:pPr>
                      <a:r>
                        <a:rPr lang="zh-CN" altLang="en-US"/>
                        <a:t>总耗时</a:t>
                      </a:r>
                      <a:endParaRPr lang="zh-CN" altLang="en-US"/>
                    </a:p>
                  </a:txBody>
                  <a:tcPr>
                    <a:solidFill>
                      <a:schemeClr val="accent1">
                        <a:lumMod val="60000"/>
                        <a:lumOff val="40000"/>
                      </a:schemeClr>
                    </a:solidFill>
                  </a:tcPr>
                </a:tc>
                <a:tc>
                  <a:txBody>
                    <a:bodyPr/>
                    <a:p>
                      <a:pPr>
                        <a:buNone/>
                      </a:pPr>
                      <a:r>
                        <a:rPr lang="zh-CN" altLang="en-US"/>
                        <a:t>总加速比</a:t>
                      </a:r>
                      <a:endParaRPr lang="zh-CN" altLang="en-US"/>
                    </a:p>
                  </a:txBody>
                  <a:tcPr>
                    <a:solidFill>
                      <a:schemeClr val="accent1">
                        <a:lumMod val="60000"/>
                        <a:lumOff val="40000"/>
                      </a:schemeClr>
                    </a:solidFill>
                  </a:tcPr>
                </a:tc>
                <a:tc>
                  <a:txBody>
                    <a:bodyPr/>
                    <a:p>
                      <a:pPr>
                        <a:buNone/>
                      </a:pPr>
                      <a:r>
                        <a:rPr lang="en-US" altLang="zh-CN"/>
                        <a:t>DFSG~</a:t>
                      </a:r>
                      <a:endParaRPr lang="en-US" altLang="zh-CN"/>
                    </a:p>
                  </a:txBody>
                  <a:tcPr>
                    <a:solidFill>
                      <a:schemeClr val="accent1">
                        <a:lumMod val="60000"/>
                        <a:lumOff val="40000"/>
                      </a:schemeClr>
                    </a:solidFill>
                  </a:tcPr>
                </a:tc>
                <a:tc>
                  <a:txBody>
                    <a:bodyPr/>
                    <a:p>
                      <a:pPr>
                        <a:buNone/>
                      </a:pPr>
                      <a:r>
                        <a:rPr lang="en-US" altLang="zh-CN"/>
                        <a:t>mmap~</a:t>
                      </a:r>
                      <a:endParaRPr lang="en-US" altLang="zh-CN"/>
                    </a:p>
                  </a:txBody>
                  <a:tcPr>
                    <a:solidFill>
                      <a:schemeClr val="accent1">
                        <a:lumMod val="60000"/>
                        <a:lumOff val="40000"/>
                      </a:schemeClr>
                    </a:solidFill>
                  </a:tcPr>
                </a:tc>
              </a:tr>
              <a:tr h="541020">
                <a:tc>
                  <a:txBody>
                    <a:bodyPr/>
                    <a:p>
                      <a:pPr>
                        <a:buNone/>
                      </a:pPr>
                      <a:r>
                        <a:rPr lang="zh-CN" altLang="en-US"/>
                        <a:t>串行基准</a:t>
                      </a:r>
                      <a:endParaRPr lang="zh-CN" altLang="en-US"/>
                    </a:p>
                  </a:txBody>
                  <a:tcPr/>
                </a:tc>
                <a:tc>
                  <a:txBody>
                    <a:bodyPr/>
                    <a:p>
                      <a:pPr>
                        <a:buNone/>
                      </a:pPr>
                      <a:r>
                        <a:rPr lang="en-US" altLang="zh-CN"/>
                        <a:t>(1.54+1.67+1.56)/3=1.59</a:t>
                      </a:r>
                      <a:endParaRPr lang="zh-CN" altLang="en-US"/>
                    </a:p>
                  </a:txBody>
                  <a:tcPr/>
                </a:tc>
                <a:tc>
                  <a:txBody>
                    <a:bodyPr/>
                    <a:p>
                      <a:pPr>
                        <a:buNone/>
                      </a:pPr>
                      <a:r>
                        <a:rPr lang="en-US" altLang="zh-CN"/>
                        <a:t>(6.19+6.51+6.15)/3=6.28</a:t>
                      </a:r>
                      <a:endParaRPr lang="en-US" altLang="zh-CN"/>
                    </a:p>
                  </a:txBody>
                  <a:tcPr/>
                </a:tc>
                <a:tc>
                  <a:txBody>
                    <a:bodyPr/>
                    <a:p>
                      <a:pPr>
                        <a:buNone/>
                      </a:pPr>
                      <a:r>
                        <a:rPr lang="en-US" altLang="zh-CN"/>
                        <a:t>1</a:t>
                      </a:r>
                      <a:endParaRPr lang="en-US" altLang="zh-CN"/>
                    </a:p>
                  </a:txBody>
                  <a:tcPr/>
                </a:tc>
                <a:tc>
                  <a:txBody>
                    <a:bodyPr/>
                    <a:p>
                      <a:pPr>
                        <a:buNone/>
                      </a:pPr>
                      <a:r>
                        <a:rPr lang="en-US" altLang="zh-CN"/>
                        <a:t>1</a:t>
                      </a:r>
                      <a:endParaRPr lang="en-US" altLang="zh-CN"/>
                    </a:p>
                  </a:txBody>
                  <a:tcPr/>
                </a:tc>
                <a:tc>
                  <a:txBody>
                    <a:bodyPr/>
                    <a:p>
                      <a:pPr>
                        <a:buNone/>
                      </a:pPr>
                      <a:r>
                        <a:rPr lang="en-US" altLang="zh-CN"/>
                        <a:t>1</a:t>
                      </a:r>
                      <a:endParaRPr lang="en-US" altLang="zh-CN"/>
                    </a:p>
                  </a:txBody>
                  <a:tcPr/>
                </a:tc>
              </a:tr>
              <a:tr h="541655">
                <a:tc>
                  <a:txBody>
                    <a:bodyPr/>
                    <a:p>
                      <a:pPr>
                        <a:buNone/>
                      </a:pPr>
                      <a:r>
                        <a:rPr lang="en-US" altLang="zh-CN"/>
                        <a:t>2</a:t>
                      </a:r>
                      <a:r>
                        <a:rPr lang="zh-CN" altLang="en-US"/>
                        <a:t>线程</a:t>
                      </a:r>
                      <a:endParaRPr lang="zh-CN" altLang="en-US"/>
                    </a:p>
                  </a:txBody>
                  <a:tcPr/>
                </a:tc>
                <a:tc>
                  <a:txBody>
                    <a:bodyPr/>
                    <a:p>
                      <a:pPr>
                        <a:buNone/>
                      </a:pPr>
                      <a:r>
                        <a:rPr lang="en-US" altLang="zh-CN"/>
                        <a:t>(0.57+0.65+0.61)/3=0.61</a:t>
                      </a:r>
                      <a:endParaRPr lang="en-US" altLang="zh-CN"/>
                    </a:p>
                  </a:txBody>
                  <a:tcPr/>
                </a:tc>
                <a:tc>
                  <a:txBody>
                    <a:bodyPr/>
                    <a:p>
                      <a:pPr>
                        <a:buNone/>
                      </a:pPr>
                      <a:r>
                        <a:rPr lang="en-US" altLang="zh-CN"/>
                        <a:t>(2.90+3.26+3.08)/3=3.08</a:t>
                      </a:r>
                      <a:endParaRPr lang="en-US" altLang="zh-CN"/>
                    </a:p>
                  </a:txBody>
                  <a:tcPr/>
                </a:tc>
                <a:tc>
                  <a:txBody>
                    <a:bodyPr/>
                    <a:p>
                      <a:pPr>
                        <a:buNone/>
                      </a:pPr>
                      <a:r>
                        <a:rPr lang="en-US" altLang="zh-CN"/>
                        <a:t>2.04</a:t>
                      </a:r>
                      <a:endParaRPr lang="en-US" altLang="zh-CN"/>
                    </a:p>
                  </a:txBody>
                  <a:tcPr/>
                </a:tc>
                <a:tc>
                  <a:txBody>
                    <a:bodyPr/>
                    <a:p>
                      <a:pPr>
                        <a:buNone/>
                      </a:pPr>
                      <a:r>
                        <a:rPr lang="en-US" altLang="zh-CN"/>
                        <a:t>2.61</a:t>
                      </a:r>
                      <a:endParaRPr lang="en-US" altLang="zh-CN"/>
                    </a:p>
                  </a:txBody>
                  <a:tcPr/>
                </a:tc>
                <a:tc>
                  <a:txBody>
                    <a:bodyPr/>
                    <a:p>
                      <a:pPr>
                        <a:buNone/>
                      </a:pPr>
                      <a:r>
                        <a:rPr lang="en-US" altLang="zh-CN"/>
                        <a:t>1.90</a:t>
                      </a:r>
                      <a:endParaRPr lang="en-US" altLang="zh-CN"/>
                    </a:p>
                  </a:txBody>
                  <a:tcPr/>
                </a:tc>
              </a:tr>
              <a:tr h="541655">
                <a:tc>
                  <a:txBody>
                    <a:bodyPr/>
                    <a:p>
                      <a:pPr>
                        <a:buNone/>
                      </a:pPr>
                      <a:r>
                        <a:rPr lang="en-US" altLang="zh-CN"/>
                        <a:t>3</a:t>
                      </a:r>
                      <a:r>
                        <a:rPr lang="zh-CN" altLang="en-US"/>
                        <a:t>线程</a:t>
                      </a:r>
                      <a:endParaRPr lang="zh-CN" altLang="en-US"/>
                    </a:p>
                  </a:txBody>
                  <a:tcPr/>
                </a:tc>
                <a:tc>
                  <a:txBody>
                    <a:bodyPr/>
                    <a:p>
                      <a:pPr>
                        <a:buNone/>
                      </a:pPr>
                      <a:r>
                        <a:rPr lang="en-US" altLang="zh-CN"/>
                        <a:t>(0.50+0.51+0.52)/3=0.51</a:t>
                      </a:r>
                      <a:endParaRPr lang="en-US" altLang="zh-CN"/>
                    </a:p>
                  </a:txBody>
                  <a:tcPr/>
                </a:tc>
                <a:tc>
                  <a:txBody>
                    <a:bodyPr/>
                    <a:p>
                      <a:pPr>
                        <a:buNone/>
                      </a:pPr>
                      <a:r>
                        <a:rPr lang="en-US" altLang="zh-CN"/>
                        <a:t>(2.31+2.30+2.35)/3=2.32</a:t>
                      </a:r>
                      <a:endParaRPr lang="en-US" altLang="zh-CN"/>
                    </a:p>
                  </a:txBody>
                  <a:tcPr/>
                </a:tc>
                <a:tc>
                  <a:txBody>
                    <a:bodyPr/>
                    <a:p>
                      <a:pPr>
                        <a:buNone/>
                      </a:pPr>
                      <a:r>
                        <a:rPr lang="en-US" altLang="zh-CN"/>
                        <a:t>2.71</a:t>
                      </a:r>
                      <a:endParaRPr lang="en-US" altLang="zh-CN"/>
                    </a:p>
                  </a:txBody>
                  <a:tcPr/>
                </a:tc>
                <a:tc>
                  <a:txBody>
                    <a:bodyPr/>
                    <a:p>
                      <a:pPr>
                        <a:buNone/>
                      </a:pPr>
                      <a:r>
                        <a:rPr lang="en-US" altLang="zh-CN"/>
                        <a:t>3.11</a:t>
                      </a:r>
                      <a:endParaRPr lang="en-US" altLang="zh-CN"/>
                    </a:p>
                  </a:txBody>
                  <a:tcPr/>
                </a:tc>
                <a:tc>
                  <a:txBody>
                    <a:bodyPr/>
                    <a:p>
                      <a:pPr>
                        <a:buNone/>
                      </a:pPr>
                      <a:r>
                        <a:rPr lang="en-US" altLang="zh-CN"/>
                        <a:t>2.59</a:t>
                      </a:r>
                      <a:endParaRPr lang="en-US" altLang="zh-CN"/>
                    </a:p>
                  </a:txBody>
                  <a:tcPr/>
                </a:tc>
              </a:tr>
              <a:tr h="541020">
                <a:tc>
                  <a:txBody>
                    <a:bodyPr/>
                    <a:p>
                      <a:pPr>
                        <a:buNone/>
                      </a:pPr>
                      <a:r>
                        <a:rPr lang="en-US" altLang="zh-CN"/>
                        <a:t>4</a:t>
                      </a:r>
                      <a:r>
                        <a:rPr lang="zh-CN" altLang="en-US"/>
                        <a:t>线程</a:t>
                      </a:r>
                      <a:endParaRPr lang="zh-CN" altLang="en-US"/>
                    </a:p>
                  </a:txBody>
                  <a:tcPr/>
                </a:tc>
                <a:tc>
                  <a:txBody>
                    <a:bodyPr/>
                    <a:p>
                      <a:pPr>
                        <a:buNone/>
                      </a:pPr>
                      <a:r>
                        <a:rPr lang="en-US" altLang="zh-CN"/>
                        <a:t>(0.48+0.51+0.49)/3=0.49</a:t>
                      </a:r>
                      <a:endParaRPr lang="en-US" altLang="zh-CN"/>
                    </a:p>
                  </a:txBody>
                  <a:tcPr/>
                </a:tc>
                <a:tc>
                  <a:txBody>
                    <a:bodyPr/>
                    <a:p>
                      <a:pPr>
                        <a:buNone/>
                      </a:pPr>
                      <a:r>
                        <a:rPr lang="en-US" altLang="zh-CN"/>
                        <a:t>(2.00+2.05+2.06)/3=2.04</a:t>
                      </a:r>
                      <a:endParaRPr lang="en-US" altLang="zh-CN"/>
                    </a:p>
                  </a:txBody>
                  <a:tcPr/>
                </a:tc>
                <a:tc>
                  <a:txBody>
                    <a:bodyPr/>
                    <a:p>
                      <a:pPr>
                        <a:buNone/>
                      </a:pPr>
                      <a:r>
                        <a:rPr lang="en-US" altLang="zh-CN"/>
                        <a:t>3.08</a:t>
                      </a:r>
                      <a:endParaRPr lang="en-US" altLang="zh-CN"/>
                    </a:p>
                  </a:txBody>
                  <a:tcPr/>
                </a:tc>
                <a:tc>
                  <a:txBody>
                    <a:bodyPr/>
                    <a:p>
                      <a:pPr>
                        <a:buNone/>
                      </a:pPr>
                      <a:r>
                        <a:rPr lang="en-US" altLang="zh-CN"/>
                        <a:t>3.24</a:t>
                      </a:r>
                      <a:endParaRPr lang="en-US" altLang="zh-CN"/>
                    </a:p>
                  </a:txBody>
                  <a:tcPr/>
                </a:tc>
                <a:tc>
                  <a:txBody>
                    <a:bodyPr/>
                    <a:p>
                      <a:pPr>
                        <a:buNone/>
                      </a:pPr>
                      <a:r>
                        <a:rPr lang="en-US" altLang="zh-CN"/>
                        <a:t>3.03</a:t>
                      </a:r>
                      <a:endParaRPr lang="en-US" altLang="zh-CN"/>
                    </a:p>
                  </a:txBody>
                  <a:tcPr/>
                </a:tc>
              </a:tr>
              <a:tr h="541655">
                <a:tc>
                  <a:txBody>
                    <a:bodyPr/>
                    <a:p>
                      <a:pPr>
                        <a:buNone/>
                      </a:pPr>
                      <a:endParaRPr lang="zh-CN" altLang="en-US"/>
                    </a:p>
                  </a:txBody>
                  <a:tcPr/>
                </a:tc>
                <a:tc>
                  <a:txBody>
                    <a:bodyPr/>
                    <a:p>
                      <a:pPr>
                        <a:buNone/>
                      </a:pPr>
                      <a:endParaRPr lang="zh-CN" altLang="en-US"/>
                    </a:p>
                  </a:txBody>
                  <a:tcPr/>
                </a:tc>
                <a:tc>
                  <a:txBody>
                    <a:bodyPr/>
                    <a:p>
                      <a:pPr>
                        <a:buNone/>
                      </a:pPr>
                      <a:endParaRPr lang="zh-CN" altLang="en-US"/>
                    </a:p>
                  </a:txBody>
                  <a:tcPr/>
                </a:tc>
                <a:tc>
                  <a:txBody>
                    <a:bodyPr/>
                    <a:p>
                      <a:pPr>
                        <a:buNone/>
                      </a:pPr>
                      <a:endParaRPr lang="zh-CN" altLang="en-US"/>
                    </a:p>
                  </a:txBody>
                  <a:tcPr/>
                </a:tc>
                <a:tc>
                  <a:txBody>
                    <a:bodyPr/>
                    <a:p>
                      <a:pPr>
                        <a:buNone/>
                      </a:pPr>
                      <a:endParaRPr lang="zh-CN" altLang="en-US"/>
                    </a:p>
                  </a:txBody>
                  <a:tcPr/>
                </a:tc>
                <a:tc>
                  <a:txBody>
                    <a:bodyPr/>
                    <a:p>
                      <a:pPr>
                        <a:buNone/>
                      </a:pPr>
                      <a:endParaRPr lang="zh-CN" altLang="en-US"/>
                    </a:p>
                  </a:txBody>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359458" y="190206"/>
            <a:ext cx="2051958" cy="460375"/>
          </a:xfrm>
          <a:prstGeom prst="rect">
            <a:avLst/>
          </a:prstGeom>
          <a:noFill/>
        </p:spPr>
        <p:txBody>
          <a:bodyPr wrap="square" lIns="0" rtlCol="0">
            <a:spAutoFit/>
          </a:bodyPr>
          <a:lstStyle>
            <a:defPPr>
              <a:defRPr lang="zh-CN"/>
            </a:defPPr>
            <a:lvl1pPr marL="342900" marR="0" lvl="0" indent="-342900" algn="dist" fontAlgn="auto">
              <a:lnSpc>
                <a:spcPct val="100000"/>
              </a:lnSpc>
              <a:spcBef>
                <a:spcPts val="0"/>
              </a:spcBef>
              <a:spcAft>
                <a:spcPts val="0"/>
              </a:spcAft>
              <a:buClrTx/>
              <a:buSzTx/>
              <a:buFont typeface="Arial" panose="020B0604020202020204" pitchFamily="34" charset="0"/>
              <a:buChar char="•"/>
              <a:defRPr kumimoji="0" sz="2400" b="0" i="0" u="none" strike="noStrike" cap="none" spc="0" normalizeH="0" baseline="0">
                <a:ln>
                  <a:noFill/>
                </a:ln>
                <a:solidFill>
                  <a:schemeClr val="bg1"/>
                </a:solidFill>
                <a:effectLst/>
                <a:uLnTx/>
                <a:uFillTx/>
                <a:latin typeface="微软雅黑 Light" panose="020B0502040204020203" pitchFamily="34" charset="-122"/>
                <a:ea typeface="微软雅黑 Light" panose="020B0502040204020203" pitchFamily="34" charset="-122"/>
              </a:defRPr>
            </a:lvl1pPr>
          </a:lstStyle>
          <a:p>
            <a:r>
              <a:rPr lang="zh-CN" altLang="en-US" dirty="0"/>
              <a:t>结果分析</a:t>
            </a:r>
            <a:endParaRPr lang="zh-CN" altLang="en-US" dirty="0"/>
          </a:p>
        </p:txBody>
      </p:sp>
      <p:graphicFrame>
        <p:nvGraphicFramePr>
          <p:cNvPr id="2" name="表格 1"/>
          <p:cNvGraphicFramePr/>
          <p:nvPr>
            <p:custDataLst>
              <p:tags r:id="rId1"/>
            </p:custDataLst>
          </p:nvPr>
        </p:nvGraphicFramePr>
        <p:xfrm>
          <a:off x="293370" y="1236345"/>
          <a:ext cx="11228705" cy="3987165"/>
        </p:xfrm>
        <a:graphic>
          <a:graphicData uri="http://schemas.openxmlformats.org/drawingml/2006/table">
            <a:tbl>
              <a:tblPr firstRow="1" bandRow="1">
                <a:tableStyleId>{5C22544A-7EE6-4342-B048-85BDC9FD1C3A}</a:tableStyleId>
              </a:tblPr>
              <a:tblGrid>
                <a:gridCol w="1209675"/>
                <a:gridCol w="2687320"/>
                <a:gridCol w="3225800"/>
                <a:gridCol w="1316990"/>
                <a:gridCol w="1329055"/>
                <a:gridCol w="1459865"/>
              </a:tblGrid>
              <a:tr h="640080">
                <a:tc gridSpan="6">
                  <a:txBody>
                    <a:bodyPr/>
                    <a:p>
                      <a:pPr algn="ctr">
                        <a:buNone/>
                      </a:pPr>
                      <a:r>
                        <a:rPr lang="en-US" altLang="zh-CN"/>
                        <a:t>1.7G</a:t>
                      </a:r>
                      <a:r>
                        <a:rPr lang="zh-CN" altLang="en-US"/>
                        <a:t>数据</a:t>
                      </a:r>
                      <a:r>
                        <a:rPr lang="en-US" altLang="zh-CN"/>
                        <a:t>-&gt;1.7GB(</a:t>
                      </a:r>
                      <a:r>
                        <a:rPr lang="zh-CN" altLang="en-US"/>
                        <a:t>预处理后</a:t>
                      </a:r>
                      <a:r>
                        <a:rPr lang="en-US" altLang="zh-CN"/>
                        <a:t>) </a:t>
                      </a:r>
                      <a:r>
                        <a:rPr lang="zh-CN" altLang="en-US"/>
                        <a:t>节点数</a:t>
                      </a:r>
                      <a:r>
                        <a:rPr lang="en-US" altLang="zh-CN"/>
                        <a:t>3072441 </a:t>
                      </a:r>
                      <a:r>
                        <a:rPr lang="zh-CN" altLang="en-US"/>
                        <a:t>边数</a:t>
                      </a:r>
                      <a:r>
                        <a:rPr lang="en-US" altLang="zh-CN"/>
                        <a:t>117185083 </a:t>
                      </a:r>
                      <a:r>
                        <a:rPr lang="zh-CN" altLang="en-US"/>
                        <a:t>起点编号</a:t>
                      </a:r>
                      <a:r>
                        <a:rPr lang="en-US" altLang="zh-CN"/>
                        <a:t>1 </a:t>
                      </a:r>
                      <a:endParaRPr lang="en-US" altLang="zh-CN"/>
                    </a:p>
                    <a:p>
                      <a:pPr algn="ctr">
                        <a:buNone/>
                      </a:pPr>
                      <a:r>
                        <a:rPr lang="zh-CN" altLang="en-US"/>
                        <a:t>启用</a:t>
                      </a:r>
                      <a:r>
                        <a:rPr lang="en-US" altLang="zh-CN"/>
                        <a:t>DFSGusePOINTER</a:t>
                      </a:r>
                      <a:r>
                        <a:rPr lang="zh-CN" altLang="en-US"/>
                        <a:t>关闭</a:t>
                      </a:r>
                      <a:r>
                        <a:rPr lang="en-US" altLang="zh-CN"/>
                        <a:t>DFSGuseOMP</a:t>
                      </a:r>
                      <a:endParaRPr lang="en-US" altLang="zh-CN"/>
                    </a:p>
                  </a:txBody>
                  <a:tcPr/>
                </a:tc>
                <a:tc hMerge="1">
                  <a:tcPr/>
                </a:tc>
                <a:tc hMerge="1">
                  <a:tcPr/>
                </a:tc>
                <a:tc hMerge="1">
                  <a:tcPr/>
                </a:tc>
                <a:tc hMerge="1">
                  <a:tcPr/>
                </a:tc>
                <a:tc hMerge="1">
                  <a:tcPr/>
                </a:tc>
              </a:tr>
              <a:tr h="640080">
                <a:tc>
                  <a:txBody>
                    <a:bodyPr/>
                    <a:p>
                      <a:pPr>
                        <a:buNone/>
                      </a:pPr>
                      <a:endParaRPr lang="zh-CN" altLang="en-US"/>
                    </a:p>
                  </a:txBody>
                  <a:tcPr>
                    <a:solidFill>
                      <a:schemeClr val="accent1">
                        <a:lumMod val="60000"/>
                        <a:lumOff val="40000"/>
                      </a:schemeClr>
                    </a:solidFill>
                  </a:tcPr>
                </a:tc>
                <a:tc>
                  <a:txBody>
                    <a:bodyPr/>
                    <a:p>
                      <a:pPr>
                        <a:buNone/>
                      </a:pPr>
                      <a:r>
                        <a:rPr lang="en-US" altLang="zh-CN"/>
                        <a:t>DFSG</a:t>
                      </a:r>
                      <a:r>
                        <a:rPr lang="zh-CN" altLang="en-US"/>
                        <a:t>核心耗时</a:t>
                      </a:r>
                      <a:endParaRPr lang="zh-CN" altLang="en-US"/>
                    </a:p>
                  </a:txBody>
                  <a:tcPr>
                    <a:solidFill>
                      <a:schemeClr val="accent1">
                        <a:lumMod val="60000"/>
                        <a:lumOff val="40000"/>
                      </a:schemeClr>
                    </a:solidFill>
                  </a:tcPr>
                </a:tc>
                <a:tc>
                  <a:txBody>
                    <a:bodyPr/>
                    <a:p>
                      <a:pPr>
                        <a:buNone/>
                      </a:pPr>
                      <a:r>
                        <a:rPr lang="zh-CN" altLang="en-US"/>
                        <a:t>总耗时</a:t>
                      </a:r>
                      <a:endParaRPr lang="zh-CN" altLang="en-US"/>
                    </a:p>
                  </a:txBody>
                  <a:tcPr>
                    <a:solidFill>
                      <a:schemeClr val="accent1">
                        <a:lumMod val="60000"/>
                        <a:lumOff val="40000"/>
                      </a:schemeClr>
                    </a:solidFill>
                  </a:tcPr>
                </a:tc>
                <a:tc>
                  <a:txBody>
                    <a:bodyPr/>
                    <a:p>
                      <a:pPr>
                        <a:buNone/>
                      </a:pPr>
                      <a:r>
                        <a:rPr lang="zh-CN" altLang="en-US"/>
                        <a:t>总加速比</a:t>
                      </a:r>
                      <a:endParaRPr lang="zh-CN" altLang="en-US"/>
                    </a:p>
                  </a:txBody>
                  <a:tcPr>
                    <a:solidFill>
                      <a:schemeClr val="accent1">
                        <a:lumMod val="60000"/>
                        <a:lumOff val="40000"/>
                      </a:schemeClr>
                    </a:solidFill>
                  </a:tcPr>
                </a:tc>
                <a:tc>
                  <a:txBody>
                    <a:bodyPr/>
                    <a:p>
                      <a:pPr>
                        <a:buNone/>
                      </a:pPr>
                      <a:r>
                        <a:rPr lang="en-US" altLang="zh-CN"/>
                        <a:t>DFSG~</a:t>
                      </a:r>
                      <a:endParaRPr lang="en-US" altLang="zh-CN"/>
                    </a:p>
                  </a:txBody>
                  <a:tcPr>
                    <a:solidFill>
                      <a:schemeClr val="accent1">
                        <a:lumMod val="60000"/>
                        <a:lumOff val="40000"/>
                      </a:schemeClr>
                    </a:solidFill>
                  </a:tcPr>
                </a:tc>
                <a:tc>
                  <a:txBody>
                    <a:bodyPr/>
                    <a:p>
                      <a:pPr>
                        <a:buNone/>
                      </a:pPr>
                      <a:r>
                        <a:rPr lang="en-US" altLang="zh-CN"/>
                        <a:t>mmap~</a:t>
                      </a:r>
                      <a:endParaRPr lang="en-US" altLang="zh-CN"/>
                    </a:p>
                  </a:txBody>
                  <a:tcPr>
                    <a:solidFill>
                      <a:schemeClr val="accent1">
                        <a:lumMod val="60000"/>
                        <a:lumOff val="40000"/>
                      </a:schemeClr>
                    </a:solidFill>
                  </a:tcPr>
                </a:tc>
              </a:tr>
              <a:tr h="541020">
                <a:tc>
                  <a:txBody>
                    <a:bodyPr/>
                    <a:p>
                      <a:pPr>
                        <a:buNone/>
                      </a:pPr>
                      <a:r>
                        <a:rPr lang="zh-CN" altLang="en-US"/>
                        <a:t>串行基准</a:t>
                      </a:r>
                      <a:endParaRPr lang="zh-CN" altLang="en-US"/>
                    </a:p>
                  </a:txBody>
                  <a:tcPr/>
                </a:tc>
                <a:tc>
                  <a:txBody>
                    <a:bodyPr/>
                    <a:p>
                      <a:pPr>
                        <a:buNone/>
                      </a:pPr>
                      <a:r>
                        <a:rPr lang="en-US" altLang="zh-CN"/>
                        <a:t>(6.40+6.45+6.41)/3=6.42</a:t>
                      </a:r>
                      <a:endParaRPr lang="en-US" altLang="zh-CN"/>
                    </a:p>
                  </a:txBody>
                  <a:tcPr/>
                </a:tc>
                <a:tc>
                  <a:txBody>
                    <a:bodyPr/>
                    <a:p>
                      <a:pPr>
                        <a:buNone/>
                      </a:pPr>
                      <a:r>
                        <a:rPr lang="en-US" altLang="zh-CN"/>
                        <a:t>(34.30+34.39+33.70)/3=34.13</a:t>
                      </a:r>
                      <a:endParaRPr lang="en-US" altLang="zh-CN"/>
                    </a:p>
                  </a:txBody>
                  <a:tcPr/>
                </a:tc>
                <a:tc>
                  <a:txBody>
                    <a:bodyPr/>
                    <a:p>
                      <a:pPr>
                        <a:buNone/>
                      </a:pPr>
                      <a:r>
                        <a:rPr lang="en-US" altLang="zh-CN"/>
                        <a:t>1</a:t>
                      </a:r>
                      <a:endParaRPr lang="en-US" altLang="zh-CN"/>
                    </a:p>
                  </a:txBody>
                  <a:tcPr/>
                </a:tc>
                <a:tc>
                  <a:txBody>
                    <a:bodyPr/>
                    <a:p>
                      <a:pPr>
                        <a:buNone/>
                      </a:pPr>
                      <a:r>
                        <a:rPr lang="en-US" altLang="zh-CN"/>
                        <a:t>1</a:t>
                      </a:r>
                      <a:endParaRPr lang="en-US" altLang="zh-CN"/>
                    </a:p>
                  </a:txBody>
                  <a:tcPr/>
                </a:tc>
                <a:tc>
                  <a:txBody>
                    <a:bodyPr/>
                    <a:p>
                      <a:pPr>
                        <a:buNone/>
                      </a:pPr>
                      <a:r>
                        <a:rPr lang="en-US" altLang="zh-CN"/>
                        <a:t>1</a:t>
                      </a:r>
                      <a:endParaRPr lang="en-US" altLang="zh-CN"/>
                    </a:p>
                  </a:txBody>
                  <a:tcPr/>
                </a:tc>
              </a:tr>
              <a:tr h="541655">
                <a:tc>
                  <a:txBody>
                    <a:bodyPr/>
                    <a:p>
                      <a:pPr>
                        <a:buNone/>
                      </a:pPr>
                      <a:r>
                        <a:rPr lang="en-US" altLang="zh-CN"/>
                        <a:t>2</a:t>
                      </a:r>
                      <a:r>
                        <a:rPr lang="zh-CN" altLang="en-US"/>
                        <a:t>线程</a:t>
                      </a:r>
                      <a:endParaRPr lang="zh-CN" altLang="en-US"/>
                    </a:p>
                  </a:txBody>
                  <a:tcPr/>
                </a:tc>
                <a:tc>
                  <a:txBody>
                    <a:bodyPr/>
                    <a:p>
                      <a:pPr>
                        <a:buNone/>
                      </a:pPr>
                      <a:r>
                        <a:rPr lang="en-US" altLang="zh-CN"/>
                        <a:t>(5.64+5.93+5.76)/3=5.78</a:t>
                      </a:r>
                      <a:endParaRPr lang="en-US" altLang="zh-CN"/>
                    </a:p>
                  </a:txBody>
                  <a:tcPr/>
                </a:tc>
                <a:tc>
                  <a:txBody>
                    <a:bodyPr/>
                    <a:p>
                      <a:pPr>
                        <a:buNone/>
                      </a:pPr>
                      <a:r>
                        <a:rPr lang="en-US" altLang="zh-CN"/>
                        <a:t>(19.89+20.24+19.51)/3=19.81</a:t>
                      </a:r>
                      <a:endParaRPr lang="en-US" altLang="zh-CN"/>
                    </a:p>
                  </a:txBody>
                  <a:tcPr/>
                </a:tc>
                <a:tc>
                  <a:txBody>
                    <a:bodyPr/>
                    <a:p>
                      <a:pPr>
                        <a:buNone/>
                      </a:pPr>
                      <a:r>
                        <a:rPr lang="en-US" altLang="zh-CN"/>
                        <a:t>1.72</a:t>
                      </a:r>
                      <a:endParaRPr lang="en-US" altLang="zh-CN"/>
                    </a:p>
                  </a:txBody>
                  <a:tcPr/>
                </a:tc>
                <a:tc>
                  <a:txBody>
                    <a:bodyPr/>
                    <a:p>
                      <a:pPr>
                        <a:buNone/>
                      </a:pPr>
                      <a:r>
                        <a:rPr lang="en-US" altLang="zh-CN"/>
                        <a:t>1.11</a:t>
                      </a:r>
                      <a:endParaRPr lang="en-US" altLang="zh-CN"/>
                    </a:p>
                  </a:txBody>
                  <a:tcPr/>
                </a:tc>
                <a:tc>
                  <a:txBody>
                    <a:bodyPr/>
                    <a:p>
                      <a:pPr>
                        <a:buNone/>
                      </a:pPr>
                      <a:r>
                        <a:rPr lang="en-US" altLang="zh-CN"/>
                        <a:t>1.98</a:t>
                      </a:r>
                      <a:endParaRPr lang="en-US" altLang="zh-CN"/>
                    </a:p>
                  </a:txBody>
                  <a:tcPr/>
                </a:tc>
              </a:tr>
              <a:tr h="541655">
                <a:tc>
                  <a:txBody>
                    <a:bodyPr/>
                    <a:p>
                      <a:pPr>
                        <a:buNone/>
                      </a:pPr>
                      <a:r>
                        <a:rPr lang="en-US" altLang="zh-CN"/>
                        <a:t>3</a:t>
                      </a:r>
                      <a:r>
                        <a:rPr lang="zh-CN" altLang="en-US"/>
                        <a:t>线程</a:t>
                      </a:r>
                      <a:endParaRPr lang="zh-CN" altLang="en-US"/>
                    </a:p>
                  </a:txBody>
                  <a:tcPr/>
                </a:tc>
                <a:tc>
                  <a:txBody>
                    <a:bodyPr/>
                    <a:p>
                      <a:pPr>
                        <a:buNone/>
                      </a:pPr>
                      <a:r>
                        <a:rPr lang="en-US" altLang="zh-CN"/>
                        <a:t>(5.87+5.75+5.72)/3=5.78</a:t>
                      </a:r>
                      <a:endParaRPr lang="en-US" altLang="zh-CN"/>
                    </a:p>
                  </a:txBody>
                  <a:tcPr/>
                </a:tc>
                <a:tc>
                  <a:txBody>
                    <a:bodyPr/>
                    <a:p>
                      <a:pPr>
                        <a:buNone/>
                      </a:pPr>
                      <a:r>
                        <a:rPr lang="en-US" altLang="zh-CN"/>
                        <a:t>(16.22+16.29+16.51)/3=16.34</a:t>
                      </a:r>
                      <a:endParaRPr lang="en-US" altLang="zh-CN"/>
                    </a:p>
                  </a:txBody>
                  <a:tcPr/>
                </a:tc>
                <a:tc>
                  <a:txBody>
                    <a:bodyPr/>
                    <a:p>
                      <a:pPr>
                        <a:buNone/>
                      </a:pPr>
                      <a:r>
                        <a:rPr lang="en-US" altLang="zh-CN"/>
                        <a:t>2.09</a:t>
                      </a:r>
                      <a:endParaRPr lang="en-US" altLang="zh-CN"/>
                    </a:p>
                  </a:txBody>
                  <a:tcPr/>
                </a:tc>
                <a:tc>
                  <a:txBody>
                    <a:bodyPr/>
                    <a:p>
                      <a:pPr>
                        <a:buNone/>
                      </a:pPr>
                      <a:r>
                        <a:rPr lang="en-US" altLang="zh-CN"/>
                        <a:t>1.11</a:t>
                      </a:r>
                      <a:endParaRPr lang="en-US" altLang="zh-CN"/>
                    </a:p>
                  </a:txBody>
                  <a:tcPr/>
                </a:tc>
                <a:tc>
                  <a:txBody>
                    <a:bodyPr/>
                    <a:p>
                      <a:pPr>
                        <a:buNone/>
                      </a:pPr>
                      <a:r>
                        <a:rPr lang="en-US" altLang="zh-CN"/>
                        <a:t>2.62</a:t>
                      </a:r>
                      <a:endParaRPr lang="en-US" altLang="zh-CN"/>
                    </a:p>
                  </a:txBody>
                  <a:tcPr/>
                </a:tc>
              </a:tr>
              <a:tr h="541020">
                <a:tc>
                  <a:txBody>
                    <a:bodyPr/>
                    <a:p>
                      <a:pPr>
                        <a:buNone/>
                      </a:pPr>
                      <a:r>
                        <a:rPr lang="en-US" altLang="zh-CN"/>
                        <a:t>4</a:t>
                      </a:r>
                      <a:r>
                        <a:rPr lang="zh-CN" altLang="en-US"/>
                        <a:t>线程</a:t>
                      </a:r>
                      <a:endParaRPr lang="zh-CN" altLang="en-US"/>
                    </a:p>
                  </a:txBody>
                  <a:tcPr/>
                </a:tc>
                <a:tc>
                  <a:txBody>
                    <a:bodyPr/>
                    <a:p>
                      <a:pPr>
                        <a:buNone/>
                      </a:pPr>
                      <a:r>
                        <a:rPr lang="en-US" altLang="zh-CN"/>
                        <a:t>(5.92+5.47+5.49)/3=5.63</a:t>
                      </a:r>
                      <a:endParaRPr lang="en-US" altLang="zh-CN"/>
                    </a:p>
                  </a:txBody>
                  <a:tcPr/>
                </a:tc>
                <a:tc>
                  <a:txBody>
                    <a:bodyPr/>
                    <a:p>
                      <a:pPr>
                        <a:buNone/>
                      </a:pPr>
                      <a:r>
                        <a:rPr lang="en-US" altLang="zh-CN"/>
                        <a:t>(14.80+14.42+14.52)/3=14.58</a:t>
                      </a:r>
                      <a:endParaRPr lang="en-US" altLang="zh-CN"/>
                    </a:p>
                  </a:txBody>
                  <a:tcPr/>
                </a:tc>
                <a:tc>
                  <a:txBody>
                    <a:bodyPr/>
                    <a:p>
                      <a:pPr>
                        <a:buNone/>
                      </a:pPr>
                      <a:r>
                        <a:rPr lang="en-US" altLang="zh-CN"/>
                        <a:t>2.34</a:t>
                      </a:r>
                      <a:endParaRPr lang="en-US" altLang="zh-CN"/>
                    </a:p>
                  </a:txBody>
                  <a:tcPr/>
                </a:tc>
                <a:tc>
                  <a:txBody>
                    <a:bodyPr/>
                    <a:p>
                      <a:pPr>
                        <a:buNone/>
                      </a:pPr>
                      <a:r>
                        <a:rPr lang="en-US" altLang="zh-CN"/>
                        <a:t>1.14</a:t>
                      </a:r>
                      <a:endParaRPr lang="en-US" altLang="zh-CN"/>
                    </a:p>
                  </a:txBody>
                  <a:tcPr/>
                </a:tc>
                <a:tc>
                  <a:txBody>
                    <a:bodyPr/>
                    <a:p>
                      <a:pPr>
                        <a:buNone/>
                      </a:pPr>
                      <a:r>
                        <a:rPr lang="en-US" altLang="zh-CN"/>
                        <a:t>3.10</a:t>
                      </a:r>
                      <a:endParaRPr lang="en-US" altLang="zh-CN"/>
                    </a:p>
                  </a:txBody>
                  <a:tcPr/>
                </a:tc>
              </a:tr>
              <a:tr h="541655">
                <a:tc>
                  <a:txBody>
                    <a:bodyPr/>
                    <a:p>
                      <a:pPr>
                        <a:buNone/>
                      </a:pPr>
                      <a:endParaRPr lang="zh-CN" altLang="en-US"/>
                    </a:p>
                  </a:txBody>
                  <a:tcPr/>
                </a:tc>
                <a:tc>
                  <a:txBody>
                    <a:bodyPr/>
                    <a:p>
                      <a:pPr>
                        <a:buNone/>
                      </a:pPr>
                      <a:endParaRPr lang="zh-CN" altLang="en-US"/>
                    </a:p>
                  </a:txBody>
                  <a:tcPr/>
                </a:tc>
                <a:tc>
                  <a:txBody>
                    <a:bodyPr/>
                    <a:p>
                      <a:pPr>
                        <a:buNone/>
                      </a:pPr>
                      <a:endParaRPr lang="zh-CN" altLang="en-US"/>
                    </a:p>
                  </a:txBody>
                  <a:tcPr/>
                </a:tc>
                <a:tc>
                  <a:txBody>
                    <a:bodyPr/>
                    <a:p>
                      <a:pPr>
                        <a:buNone/>
                      </a:pPr>
                      <a:endParaRPr lang="zh-CN" altLang="en-US"/>
                    </a:p>
                  </a:txBody>
                  <a:tcPr/>
                </a:tc>
                <a:tc>
                  <a:txBody>
                    <a:bodyPr/>
                    <a:p>
                      <a:pPr>
                        <a:buNone/>
                      </a:pPr>
                      <a:endParaRPr lang="zh-CN" altLang="en-US"/>
                    </a:p>
                  </a:txBody>
                  <a:tcPr/>
                </a:tc>
                <a:tc>
                  <a:txBody>
                    <a:bodyPr/>
                    <a:p>
                      <a:pPr>
                        <a:buNone/>
                      </a:pPr>
                      <a:endParaRPr lang="zh-CN" altLang="en-US"/>
                    </a:p>
                  </a:txBody>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359458" y="190206"/>
            <a:ext cx="2051958" cy="460375"/>
          </a:xfrm>
          <a:prstGeom prst="rect">
            <a:avLst/>
          </a:prstGeom>
          <a:noFill/>
        </p:spPr>
        <p:txBody>
          <a:bodyPr wrap="square" lIns="0" rtlCol="0">
            <a:spAutoFit/>
          </a:bodyPr>
          <a:lstStyle>
            <a:defPPr>
              <a:defRPr lang="zh-CN"/>
            </a:defPPr>
            <a:lvl1pPr marL="342900" marR="0" lvl="0" indent="-342900" algn="dist" fontAlgn="auto">
              <a:lnSpc>
                <a:spcPct val="100000"/>
              </a:lnSpc>
              <a:spcBef>
                <a:spcPts val="0"/>
              </a:spcBef>
              <a:spcAft>
                <a:spcPts val="0"/>
              </a:spcAft>
              <a:buClrTx/>
              <a:buSzTx/>
              <a:buFont typeface="Arial" panose="020B0604020202020204" pitchFamily="34" charset="0"/>
              <a:buChar char="•"/>
              <a:defRPr kumimoji="0" sz="2400" b="0" i="0" u="none" strike="noStrike" cap="none" spc="0" normalizeH="0" baseline="0">
                <a:ln>
                  <a:noFill/>
                </a:ln>
                <a:solidFill>
                  <a:schemeClr val="bg1"/>
                </a:solidFill>
                <a:effectLst/>
                <a:uLnTx/>
                <a:uFillTx/>
                <a:latin typeface="微软雅黑 Light" panose="020B0502040204020203" pitchFamily="34" charset="-122"/>
                <a:ea typeface="微软雅黑 Light" panose="020B0502040204020203" pitchFamily="34" charset="-122"/>
              </a:defRPr>
            </a:lvl1pPr>
          </a:lstStyle>
          <a:p>
            <a:r>
              <a:rPr lang="zh-CN" altLang="en-US" dirty="0"/>
              <a:t>结果分析</a:t>
            </a:r>
            <a:endParaRPr lang="zh-CN" altLang="en-US" dirty="0"/>
          </a:p>
        </p:txBody>
      </p:sp>
      <p:graphicFrame>
        <p:nvGraphicFramePr>
          <p:cNvPr id="3" name="图表 2"/>
          <p:cNvGraphicFramePr/>
          <p:nvPr/>
        </p:nvGraphicFramePr>
        <p:xfrm>
          <a:off x="359410" y="1100455"/>
          <a:ext cx="5136515" cy="3487420"/>
        </p:xfrm>
        <a:graphic>
          <a:graphicData uri="http://schemas.openxmlformats.org/drawingml/2006/chart">
            <c:chart xmlns:c="http://schemas.openxmlformats.org/drawingml/2006/chart" xmlns:r="http://schemas.openxmlformats.org/officeDocument/2006/relationships" r:id="rId1"/>
          </a:graphicData>
        </a:graphic>
      </p:graphicFrame>
      <p:graphicFrame>
        <p:nvGraphicFramePr>
          <p:cNvPr id="4" name="图表 3"/>
          <p:cNvGraphicFramePr/>
          <p:nvPr/>
        </p:nvGraphicFramePr>
        <p:xfrm>
          <a:off x="6586855" y="1100455"/>
          <a:ext cx="5136515" cy="3487420"/>
        </p:xfrm>
        <a:graphic>
          <a:graphicData uri="http://schemas.openxmlformats.org/drawingml/2006/chart">
            <c:chart xmlns:c="http://schemas.openxmlformats.org/drawingml/2006/chart" xmlns:r="http://schemas.openxmlformats.org/officeDocument/2006/relationships" r:id="rId2"/>
          </a:graphicData>
        </a:graphic>
      </p:graphicFrame>
      <p:sp>
        <p:nvSpPr>
          <p:cNvPr id="6" name="文本框 5"/>
          <p:cNvSpPr txBox="1"/>
          <p:nvPr/>
        </p:nvSpPr>
        <p:spPr>
          <a:xfrm>
            <a:off x="836930" y="5069205"/>
            <a:ext cx="10699750" cy="1124585"/>
          </a:xfrm>
          <a:prstGeom prst="rect">
            <a:avLst/>
          </a:prstGeom>
          <a:noFill/>
          <a:ln w="9525">
            <a:noFill/>
            <a:miter/>
          </a:ln>
          <a:effectLst>
            <a:outerShdw sx="999" sy="999" algn="ctr" rotWithShape="0">
              <a:srgbClr val="000000"/>
            </a:outerShdw>
          </a:effectLst>
        </p:spPr>
        <p:txBody>
          <a:bodyPr wrap="square" anchor="t">
            <a:spAutoFit/>
          </a:bodyPr>
          <a:p>
            <a:pPr lvl="0" algn="l">
              <a:lnSpc>
                <a:spcPct val="120000"/>
              </a:lnSpc>
            </a:pPr>
            <a:r>
              <a:rPr lang="zh-CN" altLang="en-US" sz="1400" dirty="0">
                <a:solidFill>
                  <a:schemeClr val="bg1"/>
                </a:solidFill>
                <a:latin typeface="微软雅黑 Light" panose="020B0502040204020203" pitchFamily="34" charset="-122"/>
                <a:ea typeface="微软雅黑 Light" panose="020B0502040204020203" pitchFamily="34" charset="-122"/>
                <a:sym typeface="宋体" panose="02010600030101010101" pitchFamily="2" charset="-122"/>
              </a:rPr>
              <a:t>当平均每个结点的邻接结点数多时，在</a:t>
            </a:r>
            <a:r>
              <a:rPr lang="en-US" altLang="zh-CN" sz="1400" dirty="0">
                <a:solidFill>
                  <a:schemeClr val="bg1"/>
                </a:solidFill>
                <a:latin typeface="微软雅黑 Light" panose="020B0502040204020203" pitchFamily="34" charset="-122"/>
                <a:ea typeface="微软雅黑 Light" panose="020B0502040204020203" pitchFamily="34" charset="-122"/>
                <a:sym typeface="宋体" panose="02010600030101010101" pitchFamily="2" charset="-122"/>
              </a:rPr>
              <a:t>DFSG</a:t>
            </a:r>
            <a:r>
              <a:rPr lang="zh-CN" altLang="en-US" sz="1400" dirty="0">
                <a:solidFill>
                  <a:schemeClr val="bg1"/>
                </a:solidFill>
                <a:latin typeface="微软雅黑 Light" panose="020B0502040204020203" pitchFamily="34" charset="-122"/>
                <a:ea typeface="微软雅黑 Light" panose="020B0502040204020203" pitchFamily="34" charset="-122"/>
                <a:sym typeface="宋体" panose="02010600030101010101" pitchFamily="2" charset="-122"/>
              </a:rPr>
              <a:t>核心使用</a:t>
            </a:r>
            <a:r>
              <a:rPr lang="en-US" altLang="zh-CN" sz="1400" dirty="0">
                <a:solidFill>
                  <a:schemeClr val="bg1"/>
                </a:solidFill>
                <a:latin typeface="微软雅黑 Light" panose="020B0502040204020203" pitchFamily="34" charset="-122"/>
                <a:ea typeface="微软雅黑 Light" panose="020B0502040204020203" pitchFamily="34" charset="-122"/>
                <a:sym typeface="宋体" panose="02010600030101010101" pitchFamily="2" charset="-122"/>
              </a:rPr>
              <a:t>OMP</a:t>
            </a:r>
            <a:r>
              <a:rPr lang="zh-CN" altLang="en-US" sz="1400" dirty="0">
                <a:solidFill>
                  <a:schemeClr val="bg1"/>
                </a:solidFill>
                <a:latin typeface="微软雅黑 Light" panose="020B0502040204020203" pitchFamily="34" charset="-122"/>
                <a:ea typeface="微软雅黑 Light" panose="020B0502040204020203" pitchFamily="34" charset="-122"/>
                <a:sym typeface="宋体" panose="02010600030101010101" pitchFamily="2" charset="-122"/>
              </a:rPr>
              <a:t>效果更好，如图一。</a:t>
            </a:r>
            <a:endParaRPr lang="zh-CN" altLang="en-US" sz="1400" dirty="0">
              <a:solidFill>
                <a:schemeClr val="bg1"/>
              </a:solidFill>
              <a:latin typeface="微软雅黑 Light" panose="020B0502040204020203" pitchFamily="34" charset="-122"/>
              <a:ea typeface="微软雅黑 Light" panose="020B0502040204020203" pitchFamily="34" charset="-122"/>
              <a:sym typeface="宋体" panose="02010600030101010101" pitchFamily="2" charset="-122"/>
            </a:endParaRPr>
          </a:p>
          <a:p>
            <a:pPr lvl="0" algn="l">
              <a:lnSpc>
                <a:spcPct val="120000"/>
              </a:lnSpc>
            </a:pPr>
            <a:r>
              <a:rPr lang="zh-CN" altLang="en-US" sz="1400" dirty="0">
                <a:solidFill>
                  <a:schemeClr val="bg1"/>
                </a:solidFill>
                <a:latin typeface="微软雅黑 Light" panose="020B0502040204020203" pitchFamily="34" charset="-122"/>
                <a:ea typeface="微软雅黑 Light" panose="020B0502040204020203" pitchFamily="34" charset="-122"/>
                <a:sym typeface="宋体" panose="02010600030101010101" pitchFamily="2" charset="-122"/>
              </a:rPr>
              <a:t>当平均每个结点的邻接结点数少时，在</a:t>
            </a:r>
            <a:r>
              <a:rPr lang="en-US" altLang="zh-CN" sz="1400" dirty="0">
                <a:solidFill>
                  <a:schemeClr val="bg1"/>
                </a:solidFill>
                <a:latin typeface="微软雅黑 Light" panose="020B0502040204020203" pitchFamily="34" charset="-122"/>
                <a:ea typeface="微软雅黑 Light" panose="020B0502040204020203" pitchFamily="34" charset="-122"/>
                <a:sym typeface="宋体" panose="02010600030101010101" pitchFamily="2" charset="-122"/>
              </a:rPr>
              <a:t>DFSG</a:t>
            </a:r>
            <a:r>
              <a:rPr lang="zh-CN" altLang="en-US" sz="1400" dirty="0">
                <a:solidFill>
                  <a:schemeClr val="bg1"/>
                </a:solidFill>
                <a:latin typeface="微软雅黑 Light" panose="020B0502040204020203" pitchFamily="34" charset="-122"/>
                <a:ea typeface="微软雅黑 Light" panose="020B0502040204020203" pitchFamily="34" charset="-122"/>
                <a:sym typeface="宋体" panose="02010600030101010101" pitchFamily="2" charset="-122"/>
              </a:rPr>
              <a:t>核心关闭</a:t>
            </a:r>
            <a:r>
              <a:rPr lang="en-US" altLang="zh-CN" sz="1400" dirty="0">
                <a:solidFill>
                  <a:schemeClr val="bg1"/>
                </a:solidFill>
                <a:latin typeface="微软雅黑 Light" panose="020B0502040204020203" pitchFamily="34" charset="-122"/>
                <a:ea typeface="微软雅黑 Light" panose="020B0502040204020203" pitchFamily="34" charset="-122"/>
                <a:sym typeface="宋体" panose="02010600030101010101" pitchFamily="2" charset="-122"/>
              </a:rPr>
              <a:t>OMP</a:t>
            </a:r>
            <a:r>
              <a:rPr lang="zh-CN" altLang="en-US" sz="1400" dirty="0">
                <a:solidFill>
                  <a:schemeClr val="bg1"/>
                </a:solidFill>
                <a:latin typeface="微软雅黑 Light" panose="020B0502040204020203" pitchFamily="34" charset="-122"/>
                <a:ea typeface="微软雅黑 Light" panose="020B0502040204020203" pitchFamily="34" charset="-122"/>
                <a:sym typeface="宋体" panose="02010600030101010101" pitchFamily="2" charset="-122"/>
              </a:rPr>
              <a:t>效果更好，如图二。</a:t>
            </a:r>
            <a:endParaRPr lang="zh-CN" altLang="en-US" sz="1400" dirty="0">
              <a:solidFill>
                <a:schemeClr val="bg1"/>
              </a:solidFill>
              <a:latin typeface="微软雅黑 Light" panose="020B0502040204020203" pitchFamily="34" charset="-122"/>
              <a:ea typeface="微软雅黑 Light" panose="020B0502040204020203" pitchFamily="34" charset="-122"/>
              <a:sym typeface="宋体" panose="02010600030101010101" pitchFamily="2" charset="-122"/>
            </a:endParaRPr>
          </a:p>
          <a:p>
            <a:pPr lvl="0" algn="l">
              <a:lnSpc>
                <a:spcPct val="120000"/>
              </a:lnSpc>
            </a:pPr>
            <a:r>
              <a:rPr lang="zh-CN" altLang="en-US" sz="1400" dirty="0">
                <a:solidFill>
                  <a:schemeClr val="bg1"/>
                </a:solidFill>
                <a:latin typeface="微软雅黑 Light" panose="020B0502040204020203" pitchFamily="34" charset="-122"/>
                <a:ea typeface="微软雅黑 Light" panose="020B0502040204020203" pitchFamily="34" charset="-122"/>
                <a:sym typeface="宋体" panose="02010600030101010101" pitchFamily="2" charset="-122"/>
              </a:rPr>
              <a:t>无论那种，都不影响数据的读取和输出，所以</a:t>
            </a:r>
            <a:r>
              <a:rPr lang="en-US" altLang="zh-CN" sz="1400" dirty="0">
                <a:solidFill>
                  <a:schemeClr val="bg1"/>
                </a:solidFill>
                <a:latin typeface="微软雅黑 Light" panose="020B0502040204020203" pitchFamily="34" charset="-122"/>
                <a:ea typeface="微软雅黑 Light" panose="020B0502040204020203" pitchFamily="34" charset="-122"/>
                <a:sym typeface="宋体" panose="02010600030101010101" pitchFamily="2" charset="-122"/>
              </a:rPr>
              <a:t>mmap+OMP</a:t>
            </a:r>
            <a:r>
              <a:rPr lang="zh-CN" altLang="en-US" sz="1400" dirty="0">
                <a:solidFill>
                  <a:schemeClr val="bg1"/>
                </a:solidFill>
                <a:latin typeface="微软雅黑 Light" panose="020B0502040204020203" pitchFamily="34" charset="-122"/>
                <a:ea typeface="微软雅黑 Light" panose="020B0502040204020203" pitchFamily="34" charset="-122"/>
                <a:sym typeface="宋体" panose="02010600030101010101" pitchFamily="2" charset="-122"/>
              </a:rPr>
              <a:t>性能提升稳定。</a:t>
            </a:r>
            <a:endParaRPr lang="zh-CN" altLang="en-US" sz="1400" dirty="0">
              <a:solidFill>
                <a:schemeClr val="bg1"/>
              </a:solidFill>
              <a:latin typeface="微软雅黑 Light" panose="020B0502040204020203" pitchFamily="34" charset="-122"/>
              <a:ea typeface="微软雅黑 Light" panose="020B0502040204020203" pitchFamily="34" charset="-122"/>
              <a:sym typeface="宋体" panose="02010600030101010101" pitchFamily="2" charset="-122"/>
            </a:endParaRPr>
          </a:p>
          <a:p>
            <a:pPr lvl="0" algn="l">
              <a:lnSpc>
                <a:spcPct val="120000"/>
              </a:lnSpc>
            </a:pPr>
            <a:r>
              <a:rPr lang="zh-CN" altLang="en-US" sz="1400" dirty="0">
                <a:solidFill>
                  <a:schemeClr val="bg1"/>
                </a:solidFill>
                <a:latin typeface="微软雅黑 Light" panose="020B0502040204020203" pitchFamily="34" charset="-122"/>
                <a:ea typeface="微软雅黑 Light" panose="020B0502040204020203" pitchFamily="34" charset="-122"/>
                <a:sym typeface="宋体" panose="02010600030101010101" pitchFamily="2" charset="-122"/>
              </a:rPr>
              <a:t>发现在线程数为</a:t>
            </a:r>
            <a:r>
              <a:rPr lang="en-US" altLang="zh-CN" sz="1400" dirty="0">
                <a:solidFill>
                  <a:schemeClr val="bg1"/>
                </a:solidFill>
                <a:latin typeface="微软雅黑 Light" panose="020B0502040204020203" pitchFamily="34" charset="-122"/>
                <a:ea typeface="微软雅黑 Light" panose="020B0502040204020203" pitchFamily="34" charset="-122"/>
                <a:sym typeface="宋体" panose="02010600030101010101" pitchFamily="2" charset="-122"/>
              </a:rPr>
              <a:t>2</a:t>
            </a:r>
            <a:r>
              <a:rPr lang="zh-CN" altLang="en-US" sz="1400" dirty="0">
                <a:solidFill>
                  <a:schemeClr val="bg1"/>
                </a:solidFill>
                <a:latin typeface="微软雅黑 Light" panose="020B0502040204020203" pitchFamily="34" charset="-122"/>
                <a:ea typeface="微软雅黑 Light" panose="020B0502040204020203" pitchFamily="34" charset="-122"/>
                <a:sym typeface="宋体" panose="02010600030101010101" pitchFamily="2" charset="-122"/>
              </a:rPr>
              <a:t>时，效益最佳。实验结果符合预期。</a:t>
            </a:r>
            <a:endParaRPr lang="zh-CN" altLang="en-US" sz="1400" dirty="0">
              <a:solidFill>
                <a:schemeClr val="bg1"/>
              </a:solidFill>
              <a:latin typeface="微软雅黑 Light" panose="020B0502040204020203" pitchFamily="34" charset="-122"/>
              <a:ea typeface="微软雅黑 Light" panose="020B0502040204020203" pitchFamily="34" charset="-122"/>
              <a:sym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圆顶角 6"/>
          <p:cNvSpPr/>
          <p:nvPr/>
        </p:nvSpPr>
        <p:spPr>
          <a:xfrm rot="5400000">
            <a:off x="6103969" y="769783"/>
            <a:ext cx="523222" cy="1152839"/>
          </a:xfrm>
          <a:prstGeom prst="round2SameRect">
            <a:avLst>
              <a:gd name="adj1" fmla="val 50000"/>
              <a:gd name="adj2" fmla="val 0"/>
            </a:avLst>
          </a:prstGeom>
          <a:solidFill>
            <a:srgbClr val="FEE1C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rgbClr val="59667A"/>
              </a:solidFill>
            </a:endParaRPr>
          </a:p>
        </p:txBody>
      </p:sp>
      <p:sp>
        <p:nvSpPr>
          <p:cNvPr id="11" name="文本框 10"/>
          <p:cNvSpPr txBox="1"/>
          <p:nvPr/>
        </p:nvSpPr>
        <p:spPr>
          <a:xfrm>
            <a:off x="7529043" y="1127724"/>
            <a:ext cx="3420258" cy="400110"/>
          </a:xfrm>
          <a:prstGeom prst="rect">
            <a:avLst/>
          </a:prstGeom>
          <a:noFill/>
        </p:spPr>
        <p:txBody>
          <a:bodyPr wrap="square" rtlCol="0">
            <a:spAutoFit/>
          </a:bodyPr>
          <a:lstStyle/>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kumimoji="0" lang="zh-CN" altLang="en-US" sz="2000" b="0" i="0" u="none" strike="noStrike" kern="1200" cap="none" spc="300" normalizeH="0" baseline="0" noProof="0" dirty="0">
                <a:ln>
                  <a:noFill/>
                </a:ln>
                <a:solidFill>
                  <a:schemeClr val="bg1"/>
                </a:solidFill>
                <a:effectLst/>
                <a:uLnTx/>
                <a:uFillTx/>
                <a:latin typeface="微软雅黑 Light" panose="020B0502040204020203" pitchFamily="34" charset="-122"/>
                <a:ea typeface="微软雅黑 Light" panose="020B0502040204020203" pitchFamily="34" charset="-122"/>
              </a:rPr>
              <a:t>选题背景和意义</a:t>
            </a:r>
            <a:endParaRPr kumimoji="0" lang="zh-CN" altLang="en-US" sz="2000" b="0" i="0" u="none" strike="noStrike" kern="1200" cap="none" spc="300" normalizeH="0" baseline="0" noProof="0" dirty="0">
              <a:ln>
                <a:noFill/>
              </a:ln>
              <a:solidFill>
                <a:schemeClr val="bg1"/>
              </a:solidFill>
              <a:effectLst/>
              <a:uLnTx/>
              <a:uFillTx/>
              <a:latin typeface="微软雅黑 Light" panose="020B0502040204020203" pitchFamily="34" charset="-122"/>
              <a:ea typeface="微软雅黑 Light" panose="020B0502040204020203" pitchFamily="34" charset="-122"/>
            </a:endParaRPr>
          </a:p>
        </p:txBody>
      </p:sp>
      <p:sp>
        <p:nvSpPr>
          <p:cNvPr id="12" name="文本框 11"/>
          <p:cNvSpPr txBox="1"/>
          <p:nvPr/>
        </p:nvSpPr>
        <p:spPr>
          <a:xfrm>
            <a:off x="5618118" y="1066169"/>
            <a:ext cx="1323887" cy="523220"/>
          </a:xfrm>
          <a:prstGeom prst="rect">
            <a:avLst/>
          </a:prstGeom>
          <a:noFill/>
        </p:spPr>
        <p:txBody>
          <a:bodyPr wrap="square" rtlCol="0">
            <a:spAutoFit/>
          </a:bodyPr>
          <a:lstStyle/>
          <a:p>
            <a:pPr marR="0" lvl="0" algn="ctr" defTabSz="914400" rtl="0" eaLnBrk="1" fontAlgn="auto" latinLnBrk="0" hangingPunct="1">
              <a:lnSpc>
                <a:spcPct val="100000"/>
              </a:lnSpc>
              <a:spcBef>
                <a:spcPts val="0"/>
              </a:spcBef>
              <a:spcAft>
                <a:spcPts val="0"/>
              </a:spcAft>
              <a:buClrTx/>
              <a:buSzTx/>
              <a:defRPr/>
            </a:pPr>
            <a:r>
              <a:rPr kumimoji="0" lang="en-US" altLang="zh-CN" sz="2800" b="0" i="1" u="none" strike="noStrike" kern="1200" cap="none" spc="0" normalizeH="0" baseline="0" noProof="0" dirty="0">
                <a:ln>
                  <a:noFill/>
                </a:ln>
                <a:solidFill>
                  <a:srgbClr val="59667A"/>
                </a:solidFill>
                <a:effectLst/>
                <a:uLnTx/>
                <a:uFillTx/>
                <a:latin typeface="微软雅黑" panose="020B0503020204020204" pitchFamily="34" charset="-122"/>
                <a:ea typeface="微软雅黑" panose="020B0503020204020204" pitchFamily="34" charset="-122"/>
              </a:rPr>
              <a:t>1.</a:t>
            </a:r>
            <a:endParaRPr kumimoji="0" lang="zh-CN" altLang="en-US" sz="2800" b="0" i="1" u="none" strike="noStrike" kern="1200" cap="none" spc="0" normalizeH="0" baseline="0" noProof="0" dirty="0">
              <a:ln>
                <a:noFill/>
              </a:ln>
              <a:solidFill>
                <a:srgbClr val="59667A"/>
              </a:solidFill>
              <a:effectLst/>
              <a:uLnTx/>
              <a:uFillTx/>
              <a:latin typeface="微软雅黑" panose="020B0503020204020204" pitchFamily="34" charset="-122"/>
              <a:ea typeface="微软雅黑" panose="020B0503020204020204" pitchFamily="34" charset="-122"/>
            </a:endParaRPr>
          </a:p>
        </p:txBody>
      </p:sp>
      <p:sp>
        <p:nvSpPr>
          <p:cNvPr id="9" name="矩形: 圆顶角 8"/>
          <p:cNvSpPr/>
          <p:nvPr/>
        </p:nvSpPr>
        <p:spPr>
          <a:xfrm rot="5400000">
            <a:off x="6103969" y="3110678"/>
            <a:ext cx="523221" cy="1152839"/>
          </a:xfrm>
          <a:prstGeom prst="round2SameRect">
            <a:avLst>
              <a:gd name="adj1" fmla="val 50000"/>
              <a:gd name="adj2" fmla="val 0"/>
            </a:avLst>
          </a:prstGeom>
          <a:solidFill>
            <a:srgbClr val="FEE1C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rgbClr val="59667A"/>
              </a:solidFill>
            </a:endParaRPr>
          </a:p>
        </p:txBody>
      </p:sp>
      <p:sp>
        <p:nvSpPr>
          <p:cNvPr id="13" name="文本框 12"/>
          <p:cNvSpPr txBox="1"/>
          <p:nvPr/>
        </p:nvSpPr>
        <p:spPr>
          <a:xfrm>
            <a:off x="7529043" y="3468614"/>
            <a:ext cx="3420258" cy="398780"/>
          </a:xfrm>
          <a:prstGeom prst="rect">
            <a:avLst/>
          </a:prstGeom>
          <a:noFill/>
        </p:spPr>
        <p:txBody>
          <a:bodyPr wrap="square" rtlCol="0">
            <a:spAutoFit/>
          </a:bodyPr>
          <a:lstStyle/>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kumimoji="0" lang="zh-CN" altLang="en-US" sz="2000" b="0" i="0" u="none" strike="noStrike" kern="1200" cap="none" spc="300" normalizeH="0" baseline="0" noProof="0">
                <a:ln>
                  <a:noFill/>
                </a:ln>
                <a:solidFill>
                  <a:schemeClr val="bg1"/>
                </a:solidFill>
                <a:effectLst/>
                <a:uLnTx/>
                <a:uFillTx/>
                <a:latin typeface="微软雅黑 Light" panose="020B0502040204020203" pitchFamily="34" charset="-122"/>
                <a:ea typeface="微软雅黑 Light" panose="020B0502040204020203" pitchFamily="34" charset="-122"/>
              </a:rPr>
              <a:t>研究过程与技术创新</a:t>
            </a:r>
            <a:endParaRPr kumimoji="0" lang="zh-CN" altLang="en-US" sz="2000" b="0" i="0" u="none" strike="noStrike" kern="1200" cap="none" spc="300" normalizeH="0" baseline="0" noProof="0">
              <a:ln>
                <a:noFill/>
              </a:ln>
              <a:solidFill>
                <a:schemeClr val="bg1"/>
              </a:solidFill>
              <a:effectLst/>
              <a:uLnTx/>
              <a:uFillTx/>
              <a:latin typeface="微软雅黑 Light" panose="020B0502040204020203" pitchFamily="34" charset="-122"/>
              <a:ea typeface="微软雅黑 Light" panose="020B0502040204020203" pitchFamily="34" charset="-122"/>
            </a:endParaRPr>
          </a:p>
        </p:txBody>
      </p:sp>
      <p:sp>
        <p:nvSpPr>
          <p:cNvPr id="14" name="文本框 13"/>
          <p:cNvSpPr txBox="1"/>
          <p:nvPr/>
        </p:nvSpPr>
        <p:spPr>
          <a:xfrm>
            <a:off x="5618118" y="3407059"/>
            <a:ext cx="1323887" cy="523220"/>
          </a:xfrm>
          <a:prstGeom prst="rect">
            <a:avLst/>
          </a:prstGeom>
          <a:noFill/>
        </p:spPr>
        <p:txBody>
          <a:bodyPr wrap="square" rtlCol="0">
            <a:spAutoFit/>
          </a:bodyPr>
          <a:lstStyle/>
          <a:p>
            <a:pPr lvl="0" algn="ctr">
              <a:defRPr/>
            </a:pPr>
            <a:r>
              <a:rPr lang="en-US" altLang="zh-CN" sz="2800" i="1">
                <a:solidFill>
                  <a:srgbClr val="59667A"/>
                </a:solidFill>
                <a:latin typeface="微软雅黑" panose="020B0503020204020204" pitchFamily="34" charset="-122"/>
                <a:ea typeface="微软雅黑" panose="020B0503020204020204" pitchFamily="34" charset="-122"/>
              </a:rPr>
              <a:t>3.</a:t>
            </a:r>
            <a:endParaRPr lang="zh-CN" altLang="en-US" sz="2800" i="1">
              <a:solidFill>
                <a:srgbClr val="59667A"/>
              </a:solidFill>
              <a:latin typeface="微软雅黑" panose="020B0503020204020204" pitchFamily="34" charset="-122"/>
              <a:ea typeface="微软雅黑" panose="020B0503020204020204" pitchFamily="34" charset="-122"/>
            </a:endParaRPr>
          </a:p>
        </p:txBody>
      </p:sp>
      <p:sp>
        <p:nvSpPr>
          <p:cNvPr id="8" name="矩形: 圆顶角 7"/>
          <p:cNvSpPr/>
          <p:nvPr/>
        </p:nvSpPr>
        <p:spPr>
          <a:xfrm rot="5400000">
            <a:off x="6103969" y="1940233"/>
            <a:ext cx="523221" cy="1152839"/>
          </a:xfrm>
          <a:prstGeom prst="round2SameRect">
            <a:avLst>
              <a:gd name="adj1" fmla="val 50000"/>
              <a:gd name="adj2" fmla="val 0"/>
            </a:avLst>
          </a:prstGeom>
          <a:solidFill>
            <a:srgbClr val="92ACC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rgbClr val="59667A"/>
              </a:solidFill>
            </a:endParaRPr>
          </a:p>
        </p:txBody>
      </p:sp>
      <p:sp>
        <p:nvSpPr>
          <p:cNvPr id="15" name="文本框 14"/>
          <p:cNvSpPr txBox="1"/>
          <p:nvPr/>
        </p:nvSpPr>
        <p:spPr>
          <a:xfrm>
            <a:off x="7529043" y="2298169"/>
            <a:ext cx="3420258" cy="398780"/>
          </a:xfrm>
          <a:prstGeom prst="rect">
            <a:avLst/>
          </a:prstGeom>
          <a:noFill/>
        </p:spPr>
        <p:txBody>
          <a:bodyPr wrap="square" rtlCol="0">
            <a:spAutoFit/>
          </a:bodyPr>
          <a:lstStyle/>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kumimoji="0" lang="zh-CN" altLang="en-US" sz="2000" b="0" i="0" u="none" strike="noStrike" kern="1200" cap="none" spc="300" normalizeH="0" baseline="0" noProof="0" dirty="0">
                <a:ln>
                  <a:noFill/>
                </a:ln>
                <a:solidFill>
                  <a:schemeClr val="bg1"/>
                </a:solidFill>
                <a:effectLst/>
                <a:uLnTx/>
                <a:uFillTx/>
                <a:latin typeface="微软雅黑 Light" panose="020B0502040204020203" pitchFamily="34" charset="-122"/>
                <a:ea typeface="微软雅黑 Light" panose="020B0502040204020203" pitchFamily="34" charset="-122"/>
              </a:rPr>
              <a:t>主要贡献和团队分工</a:t>
            </a:r>
            <a:endParaRPr kumimoji="0" lang="zh-CN" altLang="en-US" sz="2000" b="0" i="0" u="none" strike="noStrike" kern="1200" cap="none" spc="300" normalizeH="0" baseline="0" noProof="0" dirty="0">
              <a:ln>
                <a:noFill/>
              </a:ln>
              <a:solidFill>
                <a:schemeClr val="bg1"/>
              </a:solidFill>
              <a:effectLst/>
              <a:uLnTx/>
              <a:uFillTx/>
              <a:latin typeface="微软雅黑 Light" panose="020B0502040204020203" pitchFamily="34" charset="-122"/>
              <a:ea typeface="微软雅黑 Light" panose="020B0502040204020203" pitchFamily="34" charset="-122"/>
            </a:endParaRPr>
          </a:p>
        </p:txBody>
      </p:sp>
      <p:sp>
        <p:nvSpPr>
          <p:cNvPr id="16" name="文本框 15"/>
          <p:cNvSpPr txBox="1"/>
          <p:nvPr/>
        </p:nvSpPr>
        <p:spPr>
          <a:xfrm>
            <a:off x="5618118" y="2236614"/>
            <a:ext cx="1323887" cy="523220"/>
          </a:xfrm>
          <a:prstGeom prst="rect">
            <a:avLst/>
          </a:prstGeom>
          <a:noFill/>
        </p:spPr>
        <p:txBody>
          <a:bodyPr wrap="square" rtlCol="0">
            <a:spAutoFit/>
          </a:bodyPr>
          <a:lstStyle/>
          <a:p>
            <a:pPr lvl="0" algn="ctr">
              <a:defRPr/>
            </a:pPr>
            <a:r>
              <a:rPr lang="en-US" altLang="zh-CN" sz="2800" i="1">
                <a:solidFill>
                  <a:schemeClr val="bg1"/>
                </a:solidFill>
                <a:latin typeface="微软雅黑" panose="020B0503020204020204" pitchFamily="34" charset="-122"/>
                <a:ea typeface="微软雅黑" panose="020B0503020204020204" pitchFamily="34" charset="-122"/>
              </a:rPr>
              <a:t>2.</a:t>
            </a:r>
            <a:endParaRPr lang="zh-CN" altLang="en-US" sz="2800" i="1">
              <a:solidFill>
                <a:schemeClr val="bg1"/>
              </a:solidFill>
              <a:latin typeface="微软雅黑" panose="020B0503020204020204" pitchFamily="34" charset="-122"/>
              <a:ea typeface="微软雅黑" panose="020B0503020204020204" pitchFamily="34" charset="-122"/>
            </a:endParaRPr>
          </a:p>
        </p:txBody>
      </p:sp>
      <p:sp>
        <p:nvSpPr>
          <p:cNvPr id="10" name="矩形: 圆顶角 9"/>
          <p:cNvSpPr/>
          <p:nvPr/>
        </p:nvSpPr>
        <p:spPr>
          <a:xfrm rot="5400000">
            <a:off x="6103969" y="4281124"/>
            <a:ext cx="523221" cy="1152839"/>
          </a:xfrm>
          <a:prstGeom prst="round2SameRect">
            <a:avLst>
              <a:gd name="adj1" fmla="val 50000"/>
              <a:gd name="adj2" fmla="val 0"/>
            </a:avLst>
          </a:prstGeom>
          <a:solidFill>
            <a:srgbClr val="92ACC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rgbClr val="59667A"/>
              </a:solidFill>
            </a:endParaRPr>
          </a:p>
        </p:txBody>
      </p:sp>
      <p:sp>
        <p:nvSpPr>
          <p:cNvPr id="17" name="文本框 16"/>
          <p:cNvSpPr txBox="1"/>
          <p:nvPr/>
        </p:nvSpPr>
        <p:spPr>
          <a:xfrm>
            <a:off x="7529043" y="4639060"/>
            <a:ext cx="3420258" cy="398780"/>
          </a:xfrm>
          <a:prstGeom prst="rect">
            <a:avLst/>
          </a:prstGeom>
          <a:noFill/>
        </p:spPr>
        <p:txBody>
          <a:bodyPr wrap="square" rtlCol="0">
            <a:spAutoFit/>
          </a:bodyPr>
          <a:lstStyle/>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kumimoji="0" lang="zh-CN" altLang="en-US" sz="2000" b="0" i="0" u="none" strike="noStrike" kern="1200" cap="none" spc="300" normalizeH="0" baseline="0" noProof="0">
                <a:ln>
                  <a:noFill/>
                </a:ln>
                <a:solidFill>
                  <a:schemeClr val="bg1"/>
                </a:solidFill>
                <a:effectLst/>
                <a:uLnTx/>
                <a:uFillTx/>
                <a:latin typeface="微软雅黑 Light" panose="020B0502040204020203" pitchFamily="34" charset="-122"/>
                <a:ea typeface="微软雅黑 Light" panose="020B0502040204020203" pitchFamily="34" charset="-122"/>
              </a:rPr>
              <a:t>研究结果分析</a:t>
            </a:r>
            <a:endParaRPr kumimoji="0" lang="zh-CN" altLang="en-US" sz="2000" b="0" i="0" u="none" strike="noStrike" kern="1200" cap="none" spc="300" normalizeH="0" baseline="0" noProof="0">
              <a:ln>
                <a:noFill/>
              </a:ln>
              <a:solidFill>
                <a:schemeClr val="bg1"/>
              </a:solidFill>
              <a:effectLst/>
              <a:uLnTx/>
              <a:uFillTx/>
              <a:latin typeface="微软雅黑 Light" panose="020B0502040204020203" pitchFamily="34" charset="-122"/>
              <a:ea typeface="微软雅黑 Light" panose="020B0502040204020203" pitchFamily="34" charset="-122"/>
            </a:endParaRPr>
          </a:p>
        </p:txBody>
      </p:sp>
      <p:sp>
        <p:nvSpPr>
          <p:cNvPr id="18" name="文本框 17"/>
          <p:cNvSpPr txBox="1"/>
          <p:nvPr/>
        </p:nvSpPr>
        <p:spPr>
          <a:xfrm>
            <a:off x="5618118" y="4577505"/>
            <a:ext cx="1323887" cy="523220"/>
          </a:xfrm>
          <a:prstGeom prst="rect">
            <a:avLst/>
          </a:prstGeom>
          <a:noFill/>
        </p:spPr>
        <p:txBody>
          <a:bodyPr wrap="square" rtlCol="0">
            <a:spAutoFit/>
          </a:bodyPr>
          <a:lstStyle/>
          <a:p>
            <a:pPr lvl="0" algn="ctr">
              <a:defRPr/>
            </a:pPr>
            <a:r>
              <a:rPr lang="en-US" altLang="zh-CN" sz="2800" i="1" dirty="0">
                <a:solidFill>
                  <a:schemeClr val="bg1"/>
                </a:solidFill>
                <a:latin typeface="微软雅黑" panose="020B0503020204020204" pitchFamily="34" charset="-122"/>
                <a:ea typeface="微软雅黑" panose="020B0503020204020204" pitchFamily="34" charset="-122"/>
              </a:rPr>
              <a:t>4.</a:t>
            </a:r>
            <a:endParaRPr lang="zh-CN" altLang="en-US" sz="2800" i="1" dirty="0">
              <a:solidFill>
                <a:schemeClr val="bg1"/>
              </a:solidFill>
              <a:latin typeface="微软雅黑" panose="020B0503020204020204" pitchFamily="34" charset="-122"/>
              <a:ea typeface="微软雅黑" panose="020B0503020204020204" pitchFamily="34" charset="-122"/>
            </a:endParaRPr>
          </a:p>
        </p:txBody>
      </p:sp>
      <p:sp>
        <p:nvSpPr>
          <p:cNvPr id="20" name="文本框 19"/>
          <p:cNvSpPr txBox="1"/>
          <p:nvPr/>
        </p:nvSpPr>
        <p:spPr>
          <a:xfrm>
            <a:off x="971701" y="939972"/>
            <a:ext cx="2666015" cy="584775"/>
          </a:xfrm>
          <a:prstGeom prst="rect">
            <a:avLst/>
          </a:prstGeom>
          <a:noFill/>
        </p:spPr>
        <p:txBody>
          <a:bodyPr wrap="square" rtlCol="0">
            <a:spAutoFit/>
          </a:bodyPr>
          <a:lstStyle/>
          <a:p>
            <a:pPr algn="dist"/>
            <a:r>
              <a:rPr lang="en-US" altLang="zh-CN" sz="3200" b="1" dirty="0">
                <a:solidFill>
                  <a:schemeClr val="bg1"/>
                </a:solidFill>
                <a:latin typeface="微软雅黑" panose="020B0503020204020204" pitchFamily="34" charset="-122"/>
                <a:ea typeface="微软雅黑" panose="020B0503020204020204" pitchFamily="34" charset="-122"/>
              </a:rPr>
              <a:t>C</a:t>
            </a:r>
            <a:r>
              <a:rPr lang="en-US" altLang="zh-CN" sz="3200" b="1" dirty="0">
                <a:solidFill>
                  <a:srgbClr val="FEE1C2"/>
                </a:solidFill>
                <a:latin typeface="微软雅黑" panose="020B0503020204020204" pitchFamily="34" charset="-122"/>
                <a:ea typeface="微软雅黑" panose="020B0503020204020204" pitchFamily="34" charset="-122"/>
              </a:rPr>
              <a:t>ONT</a:t>
            </a:r>
            <a:r>
              <a:rPr lang="en-US" altLang="zh-CN" sz="3200" b="1" dirty="0">
                <a:solidFill>
                  <a:schemeClr val="bg1"/>
                </a:solidFill>
                <a:latin typeface="微软雅黑" panose="020B0503020204020204" pitchFamily="34" charset="-122"/>
                <a:ea typeface="微软雅黑" panose="020B0503020204020204" pitchFamily="34" charset="-122"/>
              </a:rPr>
              <a:t>ENT</a:t>
            </a:r>
            <a:r>
              <a:rPr lang="en-US" altLang="zh-CN" sz="3200" b="1" dirty="0">
                <a:solidFill>
                  <a:srgbClr val="ED9489"/>
                </a:solidFill>
                <a:latin typeface="微软雅黑" panose="020B0503020204020204" pitchFamily="34" charset="-122"/>
                <a:ea typeface="微软雅黑" panose="020B0503020204020204" pitchFamily="34" charset="-122"/>
              </a:rPr>
              <a:t>S</a:t>
            </a:r>
            <a:endParaRPr lang="zh-CN" altLang="en-US" sz="2800" b="1" dirty="0">
              <a:solidFill>
                <a:srgbClr val="ED9489"/>
              </a:solidFill>
              <a:latin typeface="微软雅黑" panose="020B0503020204020204" pitchFamily="34" charset="-122"/>
              <a:ea typeface="微软雅黑" panose="020B0503020204020204" pitchFamily="34" charset="-122"/>
            </a:endParaRPr>
          </a:p>
        </p:txBody>
      </p:sp>
      <p:grpSp>
        <p:nvGrpSpPr>
          <p:cNvPr id="21" name="组合 20"/>
          <p:cNvGrpSpPr/>
          <p:nvPr/>
        </p:nvGrpSpPr>
        <p:grpSpPr>
          <a:xfrm rot="5400000">
            <a:off x="2237911" y="344587"/>
            <a:ext cx="133594" cy="2544832"/>
            <a:chOff x="12718286" y="2959580"/>
            <a:chExt cx="151873" cy="2734302"/>
          </a:xfrm>
        </p:grpSpPr>
        <p:grpSp>
          <p:nvGrpSpPr>
            <p:cNvPr id="22" name="组合 21"/>
            <p:cNvGrpSpPr/>
            <p:nvPr/>
          </p:nvGrpSpPr>
          <p:grpSpPr>
            <a:xfrm rot="5400000">
              <a:off x="11699881" y="4523604"/>
              <a:ext cx="2188683" cy="151873"/>
              <a:chOff x="1880040" y="3784600"/>
              <a:chExt cx="5124637" cy="355600"/>
            </a:xfrm>
          </p:grpSpPr>
          <p:grpSp>
            <p:nvGrpSpPr>
              <p:cNvPr id="30" name="组合 29"/>
              <p:cNvGrpSpPr/>
              <p:nvPr/>
            </p:nvGrpSpPr>
            <p:grpSpPr>
              <a:xfrm>
                <a:off x="1880040" y="3784600"/>
                <a:ext cx="1277528" cy="355600"/>
                <a:chOff x="1880040" y="3784600"/>
                <a:chExt cx="1277528" cy="355600"/>
              </a:xfrm>
            </p:grpSpPr>
            <p:grpSp>
              <p:nvGrpSpPr>
                <p:cNvPr id="52" name="组合 51"/>
                <p:cNvGrpSpPr/>
                <p:nvPr/>
              </p:nvGrpSpPr>
              <p:grpSpPr>
                <a:xfrm>
                  <a:off x="1880040" y="3784600"/>
                  <a:ext cx="638764" cy="355600"/>
                  <a:chOff x="1880040" y="3784600"/>
                  <a:chExt cx="638764" cy="355600"/>
                </a:xfrm>
              </p:grpSpPr>
              <p:cxnSp>
                <p:nvCxnSpPr>
                  <p:cNvPr id="56" name="直接连接符 55"/>
                  <p:cNvCxnSpPr/>
                  <p:nvPr/>
                </p:nvCxnSpPr>
                <p:spPr>
                  <a:xfrm flipV="1">
                    <a:off x="1880040" y="3784600"/>
                    <a:ext cx="316654" cy="355600"/>
                  </a:xfrm>
                  <a:prstGeom prst="line">
                    <a:avLst/>
                  </a:prstGeom>
                  <a:ln w="15875">
                    <a:solidFill>
                      <a:srgbClr val="ED9489"/>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flipH="1" flipV="1">
                    <a:off x="2202150" y="3784600"/>
                    <a:ext cx="316654" cy="355600"/>
                  </a:xfrm>
                  <a:prstGeom prst="line">
                    <a:avLst/>
                  </a:prstGeom>
                  <a:ln w="15875">
                    <a:solidFill>
                      <a:srgbClr val="ED9489"/>
                    </a:solidFill>
                  </a:ln>
                </p:spPr>
                <p:style>
                  <a:lnRef idx="1">
                    <a:schemeClr val="accent1"/>
                  </a:lnRef>
                  <a:fillRef idx="0">
                    <a:schemeClr val="accent1"/>
                  </a:fillRef>
                  <a:effectRef idx="0">
                    <a:schemeClr val="accent1"/>
                  </a:effectRef>
                  <a:fontRef idx="minor">
                    <a:schemeClr val="tx1"/>
                  </a:fontRef>
                </p:style>
              </p:cxnSp>
            </p:grpSp>
            <p:grpSp>
              <p:nvGrpSpPr>
                <p:cNvPr id="53" name="组合 52"/>
                <p:cNvGrpSpPr/>
                <p:nvPr/>
              </p:nvGrpSpPr>
              <p:grpSpPr>
                <a:xfrm>
                  <a:off x="2518804" y="3784600"/>
                  <a:ext cx="638764" cy="355600"/>
                  <a:chOff x="1880040" y="3784600"/>
                  <a:chExt cx="638764" cy="355600"/>
                </a:xfrm>
              </p:grpSpPr>
              <p:cxnSp>
                <p:nvCxnSpPr>
                  <p:cNvPr id="54" name="直接连接符 53"/>
                  <p:cNvCxnSpPr/>
                  <p:nvPr/>
                </p:nvCxnSpPr>
                <p:spPr>
                  <a:xfrm flipV="1">
                    <a:off x="1880040" y="3784600"/>
                    <a:ext cx="316654" cy="355600"/>
                  </a:xfrm>
                  <a:prstGeom prst="line">
                    <a:avLst/>
                  </a:prstGeom>
                  <a:ln w="15875">
                    <a:solidFill>
                      <a:srgbClr val="ED9489"/>
                    </a:solidFill>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flipH="1" flipV="1">
                    <a:off x="2202150" y="3784600"/>
                    <a:ext cx="316654" cy="355600"/>
                  </a:xfrm>
                  <a:prstGeom prst="line">
                    <a:avLst/>
                  </a:prstGeom>
                  <a:ln w="15875">
                    <a:solidFill>
                      <a:srgbClr val="ED9489"/>
                    </a:solidFill>
                  </a:ln>
                </p:spPr>
                <p:style>
                  <a:lnRef idx="1">
                    <a:schemeClr val="accent1"/>
                  </a:lnRef>
                  <a:fillRef idx="0">
                    <a:schemeClr val="accent1"/>
                  </a:fillRef>
                  <a:effectRef idx="0">
                    <a:schemeClr val="accent1"/>
                  </a:effectRef>
                  <a:fontRef idx="minor">
                    <a:schemeClr val="tx1"/>
                  </a:fontRef>
                </p:style>
              </p:cxnSp>
            </p:grpSp>
          </p:grpSp>
          <p:grpSp>
            <p:nvGrpSpPr>
              <p:cNvPr id="31" name="组合 30"/>
              <p:cNvGrpSpPr/>
              <p:nvPr/>
            </p:nvGrpSpPr>
            <p:grpSpPr>
              <a:xfrm>
                <a:off x="3168272" y="3784600"/>
                <a:ext cx="1277528" cy="355600"/>
                <a:chOff x="1880040" y="3784600"/>
                <a:chExt cx="1277528" cy="355600"/>
              </a:xfrm>
            </p:grpSpPr>
            <p:grpSp>
              <p:nvGrpSpPr>
                <p:cNvPr id="46" name="组合 45"/>
                <p:cNvGrpSpPr/>
                <p:nvPr/>
              </p:nvGrpSpPr>
              <p:grpSpPr>
                <a:xfrm>
                  <a:off x="1880040" y="3784600"/>
                  <a:ext cx="638764" cy="355600"/>
                  <a:chOff x="1880040" y="3784600"/>
                  <a:chExt cx="638764" cy="355600"/>
                </a:xfrm>
              </p:grpSpPr>
              <p:cxnSp>
                <p:nvCxnSpPr>
                  <p:cNvPr id="50" name="直接连接符 49"/>
                  <p:cNvCxnSpPr/>
                  <p:nvPr/>
                </p:nvCxnSpPr>
                <p:spPr>
                  <a:xfrm flipV="1">
                    <a:off x="1880040" y="3784600"/>
                    <a:ext cx="316654" cy="355600"/>
                  </a:xfrm>
                  <a:prstGeom prst="line">
                    <a:avLst/>
                  </a:prstGeom>
                  <a:ln w="15875">
                    <a:solidFill>
                      <a:srgbClr val="ED9489"/>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flipH="1" flipV="1">
                    <a:off x="2202150" y="3784600"/>
                    <a:ext cx="316654" cy="355600"/>
                  </a:xfrm>
                  <a:prstGeom prst="line">
                    <a:avLst/>
                  </a:prstGeom>
                  <a:ln w="15875">
                    <a:solidFill>
                      <a:srgbClr val="ED9489"/>
                    </a:solidFill>
                  </a:ln>
                </p:spPr>
                <p:style>
                  <a:lnRef idx="1">
                    <a:schemeClr val="accent1"/>
                  </a:lnRef>
                  <a:fillRef idx="0">
                    <a:schemeClr val="accent1"/>
                  </a:fillRef>
                  <a:effectRef idx="0">
                    <a:schemeClr val="accent1"/>
                  </a:effectRef>
                  <a:fontRef idx="minor">
                    <a:schemeClr val="tx1"/>
                  </a:fontRef>
                </p:style>
              </p:cxnSp>
            </p:grpSp>
            <p:grpSp>
              <p:nvGrpSpPr>
                <p:cNvPr id="47" name="组合 46"/>
                <p:cNvGrpSpPr/>
                <p:nvPr/>
              </p:nvGrpSpPr>
              <p:grpSpPr>
                <a:xfrm>
                  <a:off x="2518804" y="3784600"/>
                  <a:ext cx="638764" cy="355600"/>
                  <a:chOff x="1880040" y="3784600"/>
                  <a:chExt cx="638764" cy="355600"/>
                </a:xfrm>
              </p:grpSpPr>
              <p:cxnSp>
                <p:nvCxnSpPr>
                  <p:cNvPr id="48" name="直接连接符 47"/>
                  <p:cNvCxnSpPr/>
                  <p:nvPr/>
                </p:nvCxnSpPr>
                <p:spPr>
                  <a:xfrm flipV="1">
                    <a:off x="1880040" y="3784600"/>
                    <a:ext cx="316654" cy="355600"/>
                  </a:xfrm>
                  <a:prstGeom prst="line">
                    <a:avLst/>
                  </a:prstGeom>
                  <a:ln w="15875">
                    <a:solidFill>
                      <a:srgbClr val="ED9489"/>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flipH="1" flipV="1">
                    <a:off x="2202150" y="3784600"/>
                    <a:ext cx="316654" cy="355600"/>
                  </a:xfrm>
                  <a:prstGeom prst="line">
                    <a:avLst/>
                  </a:prstGeom>
                  <a:ln w="15875">
                    <a:solidFill>
                      <a:srgbClr val="ED9489"/>
                    </a:solidFill>
                  </a:ln>
                </p:spPr>
                <p:style>
                  <a:lnRef idx="1">
                    <a:schemeClr val="accent1"/>
                  </a:lnRef>
                  <a:fillRef idx="0">
                    <a:schemeClr val="accent1"/>
                  </a:fillRef>
                  <a:effectRef idx="0">
                    <a:schemeClr val="accent1"/>
                  </a:effectRef>
                  <a:fontRef idx="minor">
                    <a:schemeClr val="tx1"/>
                  </a:fontRef>
                </p:style>
              </p:cxnSp>
            </p:grpSp>
          </p:grpSp>
          <p:grpSp>
            <p:nvGrpSpPr>
              <p:cNvPr id="32" name="组合 31"/>
              <p:cNvGrpSpPr/>
              <p:nvPr/>
            </p:nvGrpSpPr>
            <p:grpSpPr>
              <a:xfrm>
                <a:off x="4447712" y="3784600"/>
                <a:ext cx="1277528" cy="355600"/>
                <a:chOff x="1880040" y="3784600"/>
                <a:chExt cx="1277528" cy="355600"/>
              </a:xfrm>
            </p:grpSpPr>
            <p:grpSp>
              <p:nvGrpSpPr>
                <p:cNvPr id="40" name="组合 39"/>
                <p:cNvGrpSpPr/>
                <p:nvPr/>
              </p:nvGrpSpPr>
              <p:grpSpPr>
                <a:xfrm>
                  <a:off x="1880040" y="3784600"/>
                  <a:ext cx="638764" cy="355600"/>
                  <a:chOff x="1880040" y="3784600"/>
                  <a:chExt cx="638764" cy="355600"/>
                </a:xfrm>
              </p:grpSpPr>
              <p:cxnSp>
                <p:nvCxnSpPr>
                  <p:cNvPr id="44" name="直接连接符 43"/>
                  <p:cNvCxnSpPr/>
                  <p:nvPr/>
                </p:nvCxnSpPr>
                <p:spPr>
                  <a:xfrm flipV="1">
                    <a:off x="1880040" y="3784600"/>
                    <a:ext cx="316654" cy="355600"/>
                  </a:xfrm>
                  <a:prstGeom prst="line">
                    <a:avLst/>
                  </a:prstGeom>
                  <a:ln w="15875">
                    <a:solidFill>
                      <a:srgbClr val="ED9489"/>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flipH="1" flipV="1">
                    <a:off x="2202150" y="3784600"/>
                    <a:ext cx="316654" cy="355600"/>
                  </a:xfrm>
                  <a:prstGeom prst="line">
                    <a:avLst/>
                  </a:prstGeom>
                  <a:ln w="15875">
                    <a:solidFill>
                      <a:srgbClr val="ED9489"/>
                    </a:solidFill>
                  </a:ln>
                </p:spPr>
                <p:style>
                  <a:lnRef idx="1">
                    <a:schemeClr val="accent1"/>
                  </a:lnRef>
                  <a:fillRef idx="0">
                    <a:schemeClr val="accent1"/>
                  </a:fillRef>
                  <a:effectRef idx="0">
                    <a:schemeClr val="accent1"/>
                  </a:effectRef>
                  <a:fontRef idx="minor">
                    <a:schemeClr val="tx1"/>
                  </a:fontRef>
                </p:style>
              </p:cxnSp>
            </p:grpSp>
            <p:grpSp>
              <p:nvGrpSpPr>
                <p:cNvPr id="41" name="组合 40"/>
                <p:cNvGrpSpPr/>
                <p:nvPr/>
              </p:nvGrpSpPr>
              <p:grpSpPr>
                <a:xfrm>
                  <a:off x="2518804" y="3784600"/>
                  <a:ext cx="638764" cy="355600"/>
                  <a:chOff x="1880040" y="3784600"/>
                  <a:chExt cx="638764" cy="355600"/>
                </a:xfrm>
              </p:grpSpPr>
              <p:cxnSp>
                <p:nvCxnSpPr>
                  <p:cNvPr id="42" name="直接连接符 41"/>
                  <p:cNvCxnSpPr/>
                  <p:nvPr/>
                </p:nvCxnSpPr>
                <p:spPr>
                  <a:xfrm flipV="1">
                    <a:off x="1880040" y="3784600"/>
                    <a:ext cx="316654" cy="355600"/>
                  </a:xfrm>
                  <a:prstGeom prst="line">
                    <a:avLst/>
                  </a:prstGeom>
                  <a:ln w="15875">
                    <a:solidFill>
                      <a:srgbClr val="ED9489"/>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flipH="1" flipV="1">
                    <a:off x="2202150" y="3784600"/>
                    <a:ext cx="316654" cy="355600"/>
                  </a:xfrm>
                  <a:prstGeom prst="line">
                    <a:avLst/>
                  </a:prstGeom>
                  <a:ln w="15875">
                    <a:solidFill>
                      <a:srgbClr val="ED9489"/>
                    </a:solidFill>
                  </a:ln>
                </p:spPr>
                <p:style>
                  <a:lnRef idx="1">
                    <a:schemeClr val="accent1"/>
                  </a:lnRef>
                  <a:fillRef idx="0">
                    <a:schemeClr val="accent1"/>
                  </a:fillRef>
                  <a:effectRef idx="0">
                    <a:schemeClr val="accent1"/>
                  </a:effectRef>
                  <a:fontRef idx="minor">
                    <a:schemeClr val="tx1"/>
                  </a:fontRef>
                </p:style>
              </p:cxnSp>
            </p:grpSp>
          </p:grpSp>
          <p:grpSp>
            <p:nvGrpSpPr>
              <p:cNvPr id="33" name="组合 32"/>
              <p:cNvGrpSpPr/>
              <p:nvPr/>
            </p:nvGrpSpPr>
            <p:grpSpPr>
              <a:xfrm>
                <a:off x="5727149" y="3784600"/>
                <a:ext cx="1277528" cy="355600"/>
                <a:chOff x="1880040" y="3784600"/>
                <a:chExt cx="1277528" cy="355600"/>
              </a:xfrm>
            </p:grpSpPr>
            <p:grpSp>
              <p:nvGrpSpPr>
                <p:cNvPr id="34" name="组合 33"/>
                <p:cNvGrpSpPr/>
                <p:nvPr/>
              </p:nvGrpSpPr>
              <p:grpSpPr>
                <a:xfrm>
                  <a:off x="1880040" y="3784600"/>
                  <a:ext cx="638764" cy="355600"/>
                  <a:chOff x="1880040" y="3784600"/>
                  <a:chExt cx="638764" cy="355600"/>
                </a:xfrm>
              </p:grpSpPr>
              <p:cxnSp>
                <p:nvCxnSpPr>
                  <p:cNvPr id="38" name="直接连接符 37"/>
                  <p:cNvCxnSpPr/>
                  <p:nvPr/>
                </p:nvCxnSpPr>
                <p:spPr>
                  <a:xfrm flipV="1">
                    <a:off x="1880040" y="3784600"/>
                    <a:ext cx="316654" cy="355600"/>
                  </a:xfrm>
                  <a:prstGeom prst="line">
                    <a:avLst/>
                  </a:prstGeom>
                  <a:ln w="15875">
                    <a:solidFill>
                      <a:srgbClr val="ED9489"/>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flipH="1" flipV="1">
                    <a:off x="2202150" y="3784600"/>
                    <a:ext cx="316654" cy="355600"/>
                  </a:xfrm>
                  <a:prstGeom prst="line">
                    <a:avLst/>
                  </a:prstGeom>
                  <a:ln w="15875">
                    <a:solidFill>
                      <a:srgbClr val="ED9489"/>
                    </a:solidFill>
                  </a:ln>
                </p:spPr>
                <p:style>
                  <a:lnRef idx="1">
                    <a:schemeClr val="accent1"/>
                  </a:lnRef>
                  <a:fillRef idx="0">
                    <a:schemeClr val="accent1"/>
                  </a:fillRef>
                  <a:effectRef idx="0">
                    <a:schemeClr val="accent1"/>
                  </a:effectRef>
                  <a:fontRef idx="minor">
                    <a:schemeClr val="tx1"/>
                  </a:fontRef>
                </p:style>
              </p:cxnSp>
            </p:grpSp>
            <p:grpSp>
              <p:nvGrpSpPr>
                <p:cNvPr id="35" name="组合 34"/>
                <p:cNvGrpSpPr/>
                <p:nvPr/>
              </p:nvGrpSpPr>
              <p:grpSpPr>
                <a:xfrm>
                  <a:off x="2518804" y="3784600"/>
                  <a:ext cx="638764" cy="355600"/>
                  <a:chOff x="1880040" y="3784600"/>
                  <a:chExt cx="638764" cy="355600"/>
                </a:xfrm>
              </p:grpSpPr>
              <p:cxnSp>
                <p:nvCxnSpPr>
                  <p:cNvPr id="36" name="直接连接符 35"/>
                  <p:cNvCxnSpPr/>
                  <p:nvPr/>
                </p:nvCxnSpPr>
                <p:spPr>
                  <a:xfrm flipV="1">
                    <a:off x="1880040" y="3784600"/>
                    <a:ext cx="316654" cy="355600"/>
                  </a:xfrm>
                  <a:prstGeom prst="line">
                    <a:avLst/>
                  </a:prstGeom>
                  <a:ln w="15875">
                    <a:solidFill>
                      <a:srgbClr val="ED9489"/>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flipH="1" flipV="1">
                    <a:off x="2202150" y="3784600"/>
                    <a:ext cx="316654" cy="355600"/>
                  </a:xfrm>
                  <a:prstGeom prst="line">
                    <a:avLst/>
                  </a:prstGeom>
                  <a:ln w="15875">
                    <a:solidFill>
                      <a:srgbClr val="ED9489"/>
                    </a:solidFill>
                  </a:ln>
                </p:spPr>
                <p:style>
                  <a:lnRef idx="1">
                    <a:schemeClr val="accent1"/>
                  </a:lnRef>
                  <a:fillRef idx="0">
                    <a:schemeClr val="accent1"/>
                  </a:fillRef>
                  <a:effectRef idx="0">
                    <a:schemeClr val="accent1"/>
                  </a:effectRef>
                  <a:fontRef idx="minor">
                    <a:schemeClr val="tx1"/>
                  </a:fontRef>
                </p:style>
              </p:cxnSp>
            </p:grpSp>
          </p:grpSp>
        </p:grpSp>
        <p:grpSp>
          <p:nvGrpSpPr>
            <p:cNvPr id="23" name="组合 22"/>
            <p:cNvGrpSpPr/>
            <p:nvPr/>
          </p:nvGrpSpPr>
          <p:grpSpPr>
            <a:xfrm rot="5400000">
              <a:off x="12521413" y="3156453"/>
              <a:ext cx="545620" cy="151873"/>
              <a:chOff x="1880040" y="3784600"/>
              <a:chExt cx="1277528" cy="355600"/>
            </a:xfrm>
          </p:grpSpPr>
          <p:grpSp>
            <p:nvGrpSpPr>
              <p:cNvPr id="24" name="组合 23"/>
              <p:cNvGrpSpPr/>
              <p:nvPr/>
            </p:nvGrpSpPr>
            <p:grpSpPr>
              <a:xfrm>
                <a:off x="1880040" y="3784600"/>
                <a:ext cx="638764" cy="355600"/>
                <a:chOff x="1880040" y="3784600"/>
                <a:chExt cx="638764" cy="355600"/>
              </a:xfrm>
            </p:grpSpPr>
            <p:cxnSp>
              <p:nvCxnSpPr>
                <p:cNvPr id="28" name="直接连接符 27"/>
                <p:cNvCxnSpPr/>
                <p:nvPr/>
              </p:nvCxnSpPr>
              <p:spPr>
                <a:xfrm flipV="1">
                  <a:off x="1880040" y="3784600"/>
                  <a:ext cx="316654" cy="355600"/>
                </a:xfrm>
                <a:prstGeom prst="line">
                  <a:avLst/>
                </a:prstGeom>
                <a:ln w="15875">
                  <a:solidFill>
                    <a:srgbClr val="ED9489"/>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flipH="1" flipV="1">
                  <a:off x="2202150" y="3784600"/>
                  <a:ext cx="316654" cy="355600"/>
                </a:xfrm>
                <a:prstGeom prst="line">
                  <a:avLst/>
                </a:prstGeom>
                <a:ln w="15875">
                  <a:solidFill>
                    <a:srgbClr val="ED9489"/>
                  </a:solidFill>
                </a:ln>
              </p:spPr>
              <p:style>
                <a:lnRef idx="1">
                  <a:schemeClr val="accent1"/>
                </a:lnRef>
                <a:fillRef idx="0">
                  <a:schemeClr val="accent1"/>
                </a:fillRef>
                <a:effectRef idx="0">
                  <a:schemeClr val="accent1"/>
                </a:effectRef>
                <a:fontRef idx="minor">
                  <a:schemeClr val="tx1"/>
                </a:fontRef>
              </p:style>
            </p:cxnSp>
          </p:grpSp>
          <p:grpSp>
            <p:nvGrpSpPr>
              <p:cNvPr id="25" name="组合 24"/>
              <p:cNvGrpSpPr/>
              <p:nvPr/>
            </p:nvGrpSpPr>
            <p:grpSpPr>
              <a:xfrm>
                <a:off x="2518804" y="3784600"/>
                <a:ext cx="638764" cy="355600"/>
                <a:chOff x="1880040" y="3784600"/>
                <a:chExt cx="638764" cy="355600"/>
              </a:xfrm>
            </p:grpSpPr>
            <p:cxnSp>
              <p:nvCxnSpPr>
                <p:cNvPr id="26" name="直接连接符 25"/>
                <p:cNvCxnSpPr/>
                <p:nvPr/>
              </p:nvCxnSpPr>
              <p:spPr>
                <a:xfrm flipV="1">
                  <a:off x="1880040" y="3784600"/>
                  <a:ext cx="316654" cy="355600"/>
                </a:xfrm>
                <a:prstGeom prst="line">
                  <a:avLst/>
                </a:prstGeom>
                <a:ln w="15875">
                  <a:solidFill>
                    <a:srgbClr val="ED9489"/>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flipH="1" flipV="1">
                  <a:off x="2202150" y="3784600"/>
                  <a:ext cx="316654" cy="355600"/>
                </a:xfrm>
                <a:prstGeom prst="line">
                  <a:avLst/>
                </a:prstGeom>
                <a:ln w="15875">
                  <a:solidFill>
                    <a:srgbClr val="ED9489"/>
                  </a:solidFill>
                </a:ln>
              </p:spPr>
              <p:style>
                <a:lnRef idx="1">
                  <a:schemeClr val="accent1"/>
                </a:lnRef>
                <a:fillRef idx="0">
                  <a:schemeClr val="accent1"/>
                </a:fillRef>
                <a:effectRef idx="0">
                  <a:schemeClr val="accent1"/>
                </a:effectRef>
                <a:fontRef idx="minor">
                  <a:schemeClr val="tx1"/>
                </a:fontRef>
              </p:style>
            </p:cxnSp>
          </p:grpSp>
        </p:grpSp>
      </p:grpSp>
      <p:sp>
        <p:nvSpPr>
          <p:cNvPr id="123" name="medal-of-award_49824"/>
          <p:cNvSpPr>
            <a:spLocks noChangeAspect="1"/>
          </p:cNvSpPr>
          <p:nvPr/>
        </p:nvSpPr>
        <p:spPr bwMode="auto">
          <a:xfrm>
            <a:off x="1785562" y="1842853"/>
            <a:ext cx="1038293" cy="668223"/>
          </a:xfrm>
          <a:custGeom>
            <a:avLst/>
            <a:gdLst>
              <a:gd name="connsiteX0" fmla="*/ 104550 w 604718"/>
              <a:gd name="connsiteY0" fmla="*/ 208330 h 382112"/>
              <a:gd name="connsiteX1" fmla="*/ 156180 w 604718"/>
              <a:gd name="connsiteY1" fmla="*/ 208330 h 382112"/>
              <a:gd name="connsiteX2" fmla="*/ 261642 w 604718"/>
              <a:gd name="connsiteY2" fmla="*/ 248878 h 382112"/>
              <a:gd name="connsiteX3" fmla="*/ 298947 w 604718"/>
              <a:gd name="connsiteY3" fmla="*/ 255007 h 382112"/>
              <a:gd name="connsiteX4" fmla="*/ 340187 w 604718"/>
              <a:gd name="connsiteY4" fmla="*/ 247621 h 382112"/>
              <a:gd name="connsiteX5" fmla="*/ 433687 w 604718"/>
              <a:gd name="connsiteY5" fmla="*/ 208330 h 382112"/>
              <a:gd name="connsiteX6" fmla="*/ 490825 w 604718"/>
              <a:gd name="connsiteY6" fmla="*/ 208330 h 382112"/>
              <a:gd name="connsiteX7" fmla="*/ 490825 w 604718"/>
              <a:gd name="connsiteY7" fmla="*/ 271509 h 382112"/>
              <a:gd name="connsiteX8" fmla="*/ 458400 w 604718"/>
              <a:gd name="connsiteY8" fmla="*/ 320701 h 382112"/>
              <a:gd name="connsiteX9" fmla="*/ 329326 w 604718"/>
              <a:gd name="connsiteY9" fmla="*/ 376337 h 382112"/>
              <a:gd name="connsiteX10" fmla="*/ 264632 w 604718"/>
              <a:gd name="connsiteY10" fmla="*/ 376337 h 382112"/>
              <a:gd name="connsiteX11" fmla="*/ 136819 w 604718"/>
              <a:gd name="connsiteY11" fmla="*/ 320701 h 382112"/>
              <a:gd name="connsiteX12" fmla="*/ 104550 w 604718"/>
              <a:gd name="connsiteY12" fmla="*/ 271509 h 382112"/>
              <a:gd name="connsiteX13" fmla="*/ 300973 w 604718"/>
              <a:gd name="connsiteY13" fmla="*/ 5 h 382112"/>
              <a:gd name="connsiteX14" fmla="*/ 334162 w 604718"/>
              <a:gd name="connsiteY14" fmla="*/ 4701 h 382112"/>
              <a:gd name="connsiteX15" fmla="*/ 581267 w 604718"/>
              <a:gd name="connsiteY15" fmla="*/ 92552 h 382112"/>
              <a:gd name="connsiteX16" fmla="*/ 588822 w 604718"/>
              <a:gd name="connsiteY16" fmla="*/ 114398 h 382112"/>
              <a:gd name="connsiteX17" fmla="*/ 589136 w 604718"/>
              <a:gd name="connsiteY17" fmla="*/ 114398 h 382112"/>
              <a:gd name="connsiteX18" fmla="*/ 589136 w 604718"/>
              <a:gd name="connsiteY18" fmla="*/ 270771 h 382112"/>
              <a:gd name="connsiteX19" fmla="*/ 604718 w 604718"/>
              <a:gd name="connsiteY19" fmla="*/ 321376 h 382112"/>
              <a:gd name="connsiteX20" fmla="*/ 561278 w 604718"/>
              <a:gd name="connsiteY20" fmla="*/ 321376 h 382112"/>
              <a:gd name="connsiteX21" fmla="*/ 576388 w 604718"/>
              <a:gd name="connsiteY21" fmla="*/ 271242 h 382112"/>
              <a:gd name="connsiteX22" fmla="*/ 576388 w 604718"/>
              <a:gd name="connsiteY22" fmla="*/ 120370 h 382112"/>
              <a:gd name="connsiteX23" fmla="*/ 333376 w 604718"/>
              <a:gd name="connsiteY23" fmla="*/ 222680 h 382112"/>
              <a:gd name="connsiteX24" fmla="*/ 268058 w 604718"/>
              <a:gd name="connsiteY24" fmla="*/ 223780 h 382112"/>
              <a:gd name="connsiteX25" fmla="*/ 13556 w 604718"/>
              <a:gd name="connsiteY25" fmla="*/ 125870 h 382112"/>
              <a:gd name="connsiteX26" fmla="*/ 13714 w 604718"/>
              <a:gd name="connsiteY26" fmla="*/ 100882 h 382112"/>
              <a:gd name="connsiteX27" fmla="*/ 267901 w 604718"/>
              <a:gd name="connsiteY27" fmla="*/ 5329 h 382112"/>
              <a:gd name="connsiteX28" fmla="*/ 300973 w 604718"/>
              <a:gd name="connsiteY28" fmla="*/ 5 h 382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604718" h="382112">
                <a:moveTo>
                  <a:pt x="104550" y="208330"/>
                </a:moveTo>
                <a:lnTo>
                  <a:pt x="156180" y="208330"/>
                </a:lnTo>
                <a:lnTo>
                  <a:pt x="261642" y="248878"/>
                </a:lnTo>
                <a:cubicBezTo>
                  <a:pt x="274864" y="253907"/>
                  <a:pt x="289188" y="255007"/>
                  <a:pt x="298947" y="255007"/>
                </a:cubicBezTo>
                <a:cubicBezTo>
                  <a:pt x="314373" y="255007"/>
                  <a:pt x="329012" y="252493"/>
                  <a:pt x="340187" y="247621"/>
                </a:cubicBezTo>
                <a:lnTo>
                  <a:pt x="433687" y="208330"/>
                </a:lnTo>
                <a:lnTo>
                  <a:pt x="490825" y="208330"/>
                </a:lnTo>
                <a:lnTo>
                  <a:pt x="490825" y="271509"/>
                </a:lnTo>
                <a:cubicBezTo>
                  <a:pt x="490825" y="290998"/>
                  <a:pt x="476344" y="313000"/>
                  <a:pt x="458400" y="320701"/>
                </a:cubicBezTo>
                <a:lnTo>
                  <a:pt x="329326" y="376337"/>
                </a:lnTo>
                <a:cubicBezTo>
                  <a:pt x="311382" y="384038"/>
                  <a:pt x="282419" y="384038"/>
                  <a:pt x="264632" y="376337"/>
                </a:cubicBezTo>
                <a:lnTo>
                  <a:pt x="136819" y="320701"/>
                </a:lnTo>
                <a:cubicBezTo>
                  <a:pt x="119032" y="313000"/>
                  <a:pt x="104550" y="290998"/>
                  <a:pt x="104550" y="271509"/>
                </a:cubicBezTo>
                <a:close/>
                <a:moveTo>
                  <a:pt x="300973" y="5"/>
                </a:moveTo>
                <a:cubicBezTo>
                  <a:pt x="312954" y="-93"/>
                  <a:pt x="324955" y="1479"/>
                  <a:pt x="334162" y="4701"/>
                </a:cubicBezTo>
                <a:lnTo>
                  <a:pt x="581267" y="92552"/>
                </a:lnTo>
                <a:cubicBezTo>
                  <a:pt x="596849" y="98053"/>
                  <a:pt x="599210" y="107168"/>
                  <a:pt x="588822" y="114398"/>
                </a:cubicBezTo>
                <a:lnTo>
                  <a:pt x="589136" y="114398"/>
                </a:lnTo>
                <a:lnTo>
                  <a:pt x="589136" y="270771"/>
                </a:lnTo>
                <a:lnTo>
                  <a:pt x="604718" y="321376"/>
                </a:lnTo>
                <a:lnTo>
                  <a:pt x="561278" y="321376"/>
                </a:lnTo>
                <a:lnTo>
                  <a:pt x="576388" y="271242"/>
                </a:lnTo>
                <a:lnTo>
                  <a:pt x="576388" y="120370"/>
                </a:lnTo>
                <a:lnTo>
                  <a:pt x="333376" y="222680"/>
                </a:lnTo>
                <a:cubicBezTo>
                  <a:pt x="315433" y="230224"/>
                  <a:pt x="286158" y="230695"/>
                  <a:pt x="268058" y="223780"/>
                </a:cubicBezTo>
                <a:lnTo>
                  <a:pt x="13556" y="125870"/>
                </a:lnTo>
                <a:cubicBezTo>
                  <a:pt x="-4544" y="118798"/>
                  <a:pt x="-4544" y="107640"/>
                  <a:pt x="13714" y="100882"/>
                </a:cubicBezTo>
                <a:lnTo>
                  <a:pt x="267901" y="5329"/>
                </a:lnTo>
                <a:cubicBezTo>
                  <a:pt x="277030" y="1872"/>
                  <a:pt x="288991" y="104"/>
                  <a:pt x="300973" y="5"/>
                </a:cubicBezTo>
                <a:close/>
              </a:path>
            </a:pathLst>
          </a:custGeom>
          <a:solidFill>
            <a:srgbClr val="FEE1C2"/>
          </a:solidFill>
          <a:ln w="31750">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50000"/>
                  <a:lumOff val="50000"/>
                </a:schemeClr>
              </a:solidFill>
              <a:effectLst/>
              <a:uLnTx/>
              <a:uFillTx/>
              <a:latin typeface="等线" panose="02010600030101010101" charset="-122"/>
              <a:ea typeface="等线" panose="02010600030101010101" charset="-122"/>
              <a:cs typeface="+mn-cs"/>
            </a:endParaRPr>
          </a:p>
        </p:txBody>
      </p:sp>
      <p:cxnSp>
        <p:nvCxnSpPr>
          <p:cNvPr id="130" name="直接连接符 129"/>
          <p:cNvCxnSpPr/>
          <p:nvPr/>
        </p:nvCxnSpPr>
        <p:spPr>
          <a:xfrm>
            <a:off x="5789161" y="1084592"/>
            <a:ext cx="0" cy="4016133"/>
          </a:xfrm>
          <a:prstGeom prst="line">
            <a:avLst/>
          </a:prstGeom>
          <a:ln>
            <a:solidFill>
              <a:srgbClr val="FEE1C2"/>
            </a:solidFill>
            <a:prstDash val="dash"/>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7144428" y="919596"/>
            <a:ext cx="4688114" cy="5748198"/>
          </a:xfrm>
          <a:prstGeom prst="rect">
            <a:avLst/>
          </a:prstGeom>
          <a:blipFill rotWithShape="1">
            <a:blip r:embed="rId1" cstate="screen"/>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algn="ctr"/>
            <a:endParaRPr lang="zh-CN" altLang="en-US">
              <a:solidFill>
                <a:schemeClr val="tx1">
                  <a:lumMod val="50000"/>
                  <a:lumOff val="50000"/>
                </a:schemeClr>
              </a:solidFill>
            </a:endParaRPr>
          </a:p>
        </p:txBody>
      </p:sp>
      <p:sp>
        <p:nvSpPr>
          <p:cNvPr id="4" name="文本框 3"/>
          <p:cNvSpPr txBox="1"/>
          <p:nvPr/>
        </p:nvSpPr>
        <p:spPr>
          <a:xfrm>
            <a:off x="359458" y="762814"/>
            <a:ext cx="6451371" cy="5700395"/>
          </a:xfrm>
          <a:prstGeom prst="rect">
            <a:avLst/>
          </a:prstGeom>
          <a:noFill/>
        </p:spPr>
        <p:txBody>
          <a:bodyPr wrap="square" rtlCol="0">
            <a:spAutoFit/>
          </a:bodyPr>
          <a:lstStyle/>
          <a:p>
            <a:pPr marL="0" marR="0" lvl="0" indent="0" algn="just" defTabSz="914400" rtl="0" eaLnBrk="1" fontAlgn="auto" latinLnBrk="0" hangingPunct="1">
              <a:lnSpc>
                <a:spcPct val="150000"/>
              </a:lnSpc>
              <a:spcBef>
                <a:spcPts val="0"/>
              </a:spcBef>
              <a:spcAft>
                <a:spcPts val="0"/>
              </a:spcAft>
              <a:buClrTx/>
              <a:buSzTx/>
              <a:buFontTx/>
              <a:buNone/>
              <a:defRPr/>
            </a:pPr>
            <a:r>
              <a:rPr kumimoji="0" lang="zh-CN" sz="900" b="0" i="0" u="none" strike="noStrike" kern="1200" cap="none" spc="0" normalizeH="0" baseline="0" noProof="0" dirty="0">
                <a:ln>
                  <a:noFill/>
                </a:ln>
                <a:solidFill>
                  <a:schemeClr val="bg1"/>
                </a:solidFill>
                <a:effectLst/>
                <a:uLnTx/>
                <a:uFillTx/>
                <a:latin typeface="微软雅黑 Light" panose="020B0502040204020203" pitchFamily="34" charset="-122"/>
                <a:ea typeface="微软雅黑 Light" panose="020B0502040204020203" pitchFamily="34" charset="-122"/>
                <a:cs typeface="+mn-cs"/>
              </a:rPr>
              <a:t>DFSG</a:t>
            </a:r>
            <a:endParaRPr kumimoji="0" lang="zh-CN" sz="900" b="0" i="0" u="none" strike="noStrike" kern="1200" cap="none" spc="0" normalizeH="0" baseline="0" noProof="0" dirty="0">
              <a:ln>
                <a:noFill/>
              </a:ln>
              <a:solidFill>
                <a:schemeClr val="bg1"/>
              </a:solidFill>
              <a:effectLst/>
              <a:uLnTx/>
              <a:uFillTx/>
              <a:latin typeface="微软雅黑 Light" panose="020B0502040204020203" pitchFamily="34" charset="-122"/>
              <a:ea typeface="微软雅黑 Light" panose="020B0502040204020203" pitchFamily="34" charset="-122"/>
              <a:cs typeface="+mn-cs"/>
            </a:endParaRPr>
          </a:p>
          <a:p>
            <a:pPr marL="0" marR="0" lvl="0" indent="0" algn="just" defTabSz="914400" rtl="0" eaLnBrk="1" fontAlgn="auto" latinLnBrk="0" hangingPunct="1">
              <a:lnSpc>
                <a:spcPct val="150000"/>
              </a:lnSpc>
              <a:spcBef>
                <a:spcPts val="0"/>
              </a:spcBef>
              <a:spcAft>
                <a:spcPts val="0"/>
              </a:spcAft>
              <a:buClrTx/>
              <a:buSzTx/>
              <a:buFontTx/>
              <a:buNone/>
              <a:defRPr/>
            </a:pPr>
            <a:r>
              <a:rPr kumimoji="0" lang="zh-CN" sz="900" b="0" i="0" u="none" strike="noStrike" kern="1200" cap="none" spc="0" normalizeH="0" baseline="0" noProof="0" dirty="0">
                <a:ln>
                  <a:noFill/>
                </a:ln>
                <a:solidFill>
                  <a:schemeClr val="bg1"/>
                </a:solidFill>
                <a:effectLst/>
                <a:uLnTx/>
                <a:uFillTx/>
                <a:latin typeface="微软雅黑 Light" panose="020B0502040204020203" pitchFamily="34" charset="-122"/>
                <a:ea typeface="微软雅黑 Light" panose="020B0502040204020203" pitchFamily="34" charset="-122"/>
                <a:cs typeface="+mn-cs"/>
              </a:rPr>
              <a:t>|--data//数据文件夹</a:t>
            </a:r>
            <a:endParaRPr kumimoji="0" lang="zh-CN" sz="900" b="0" i="0" u="none" strike="noStrike" kern="1200" cap="none" spc="0" normalizeH="0" baseline="0" noProof="0" dirty="0">
              <a:ln>
                <a:noFill/>
              </a:ln>
              <a:solidFill>
                <a:schemeClr val="bg1"/>
              </a:solidFill>
              <a:effectLst/>
              <a:uLnTx/>
              <a:uFillTx/>
              <a:latin typeface="微软雅黑 Light" panose="020B0502040204020203" pitchFamily="34" charset="-122"/>
              <a:ea typeface="微软雅黑 Light" panose="020B0502040204020203" pitchFamily="34" charset="-122"/>
              <a:cs typeface="+mn-cs"/>
            </a:endParaRPr>
          </a:p>
          <a:p>
            <a:pPr marL="0" marR="0" lvl="0" indent="0" algn="just" defTabSz="914400" rtl="0" eaLnBrk="1" fontAlgn="auto" latinLnBrk="0" hangingPunct="1">
              <a:lnSpc>
                <a:spcPct val="150000"/>
              </a:lnSpc>
              <a:spcBef>
                <a:spcPts val="0"/>
              </a:spcBef>
              <a:spcAft>
                <a:spcPts val="0"/>
              </a:spcAft>
              <a:buClrTx/>
              <a:buSzTx/>
              <a:buFontTx/>
              <a:buNone/>
              <a:defRPr/>
            </a:pPr>
            <a:r>
              <a:rPr kumimoji="0" lang="zh-CN" sz="900" b="0" i="0" u="none" strike="noStrike" kern="1200" cap="none" spc="0" normalizeH="0" baseline="0" noProof="0" dirty="0">
                <a:ln>
                  <a:noFill/>
                </a:ln>
                <a:solidFill>
                  <a:schemeClr val="bg1"/>
                </a:solidFill>
                <a:effectLst/>
                <a:uLnTx/>
                <a:uFillTx/>
                <a:latin typeface="微软雅黑 Light" panose="020B0502040204020203" pitchFamily="34" charset="-122"/>
                <a:ea typeface="微软雅黑 Light" panose="020B0502040204020203" pitchFamily="34" charset="-122"/>
                <a:cs typeface="+mn-cs"/>
              </a:rPr>
              <a:t>	|--data1//数据一</a:t>
            </a:r>
            <a:endParaRPr kumimoji="0" lang="zh-CN" sz="900" b="0" i="0" u="none" strike="noStrike" kern="1200" cap="none" spc="0" normalizeH="0" baseline="0" noProof="0" dirty="0">
              <a:ln>
                <a:noFill/>
              </a:ln>
              <a:solidFill>
                <a:schemeClr val="bg1"/>
              </a:solidFill>
              <a:effectLst/>
              <a:uLnTx/>
              <a:uFillTx/>
              <a:latin typeface="微软雅黑 Light" panose="020B0502040204020203" pitchFamily="34" charset="-122"/>
              <a:ea typeface="微软雅黑 Light" panose="020B0502040204020203" pitchFamily="34" charset="-122"/>
              <a:cs typeface="+mn-cs"/>
            </a:endParaRPr>
          </a:p>
          <a:p>
            <a:pPr marL="0" marR="0" lvl="0" indent="0" algn="just" defTabSz="914400" rtl="0" eaLnBrk="1" fontAlgn="auto" latinLnBrk="0" hangingPunct="1">
              <a:lnSpc>
                <a:spcPct val="150000"/>
              </a:lnSpc>
              <a:spcBef>
                <a:spcPts val="0"/>
              </a:spcBef>
              <a:spcAft>
                <a:spcPts val="0"/>
              </a:spcAft>
              <a:buClrTx/>
              <a:buSzTx/>
              <a:buFontTx/>
              <a:buNone/>
              <a:defRPr/>
            </a:pPr>
            <a:r>
              <a:rPr kumimoji="0" lang="zh-CN" sz="900" b="0" i="0" u="none" strike="noStrike" kern="1200" cap="none" spc="0" normalizeH="0" baseline="0" noProof="0" dirty="0">
                <a:ln>
                  <a:noFill/>
                </a:ln>
                <a:solidFill>
                  <a:schemeClr val="bg1"/>
                </a:solidFill>
                <a:effectLst/>
                <a:uLnTx/>
                <a:uFillTx/>
                <a:latin typeface="微软雅黑 Light" panose="020B0502040204020203" pitchFamily="34" charset="-122"/>
                <a:ea typeface="微软雅黑 Light" panose="020B0502040204020203" pitchFamily="34" charset="-122"/>
                <a:cs typeface="+mn-cs"/>
              </a:rPr>
              <a:t>		|--datasmall.txt//已预处理好的数据文件</a:t>
            </a:r>
            <a:endParaRPr kumimoji="0" lang="zh-CN" sz="900" b="0" i="0" u="none" strike="noStrike" kern="1200" cap="none" spc="0" normalizeH="0" baseline="0" noProof="0" dirty="0">
              <a:ln>
                <a:noFill/>
              </a:ln>
              <a:solidFill>
                <a:schemeClr val="bg1"/>
              </a:solidFill>
              <a:effectLst/>
              <a:uLnTx/>
              <a:uFillTx/>
              <a:latin typeface="微软雅黑 Light" panose="020B0502040204020203" pitchFamily="34" charset="-122"/>
              <a:ea typeface="微软雅黑 Light" panose="020B0502040204020203" pitchFamily="34" charset="-122"/>
              <a:cs typeface="+mn-cs"/>
            </a:endParaRPr>
          </a:p>
          <a:p>
            <a:pPr marL="0" marR="0" lvl="0" indent="0" algn="just" defTabSz="914400" rtl="0" eaLnBrk="1" fontAlgn="auto" latinLnBrk="0" hangingPunct="1">
              <a:lnSpc>
                <a:spcPct val="150000"/>
              </a:lnSpc>
              <a:spcBef>
                <a:spcPts val="0"/>
              </a:spcBef>
              <a:spcAft>
                <a:spcPts val="0"/>
              </a:spcAft>
              <a:buClrTx/>
              <a:buSzTx/>
              <a:buFontTx/>
              <a:buNone/>
              <a:defRPr/>
            </a:pPr>
            <a:r>
              <a:rPr kumimoji="0" lang="zh-CN" sz="900" b="0" i="0" u="none" strike="noStrike" kern="1200" cap="none" spc="0" normalizeH="0" baseline="0" noProof="0" dirty="0">
                <a:ln>
                  <a:noFill/>
                </a:ln>
                <a:solidFill>
                  <a:schemeClr val="bg1"/>
                </a:solidFill>
                <a:effectLst/>
                <a:uLnTx/>
                <a:uFillTx/>
                <a:latin typeface="微软雅黑 Light" panose="020B0502040204020203" pitchFamily="34" charset="-122"/>
                <a:ea typeface="微软雅黑 Light" panose="020B0502040204020203" pitchFamily="34" charset="-122"/>
                <a:cs typeface="+mn-cs"/>
              </a:rPr>
              <a:t>		|--dict.txt//映射对照表</a:t>
            </a:r>
            <a:endParaRPr kumimoji="0" lang="zh-CN" sz="900" b="0" i="0" u="none" strike="noStrike" kern="1200" cap="none" spc="0" normalizeH="0" baseline="0" noProof="0" dirty="0">
              <a:ln>
                <a:noFill/>
              </a:ln>
              <a:solidFill>
                <a:schemeClr val="bg1"/>
              </a:solidFill>
              <a:effectLst/>
              <a:uLnTx/>
              <a:uFillTx/>
              <a:latin typeface="微软雅黑 Light" panose="020B0502040204020203" pitchFamily="34" charset="-122"/>
              <a:ea typeface="微软雅黑 Light" panose="020B0502040204020203" pitchFamily="34" charset="-122"/>
              <a:cs typeface="+mn-cs"/>
            </a:endParaRPr>
          </a:p>
          <a:p>
            <a:pPr marL="0" marR="0" lvl="0" indent="0" algn="just" defTabSz="914400" rtl="0" eaLnBrk="1" fontAlgn="auto" latinLnBrk="0" hangingPunct="1">
              <a:lnSpc>
                <a:spcPct val="150000"/>
              </a:lnSpc>
              <a:spcBef>
                <a:spcPts val="0"/>
              </a:spcBef>
              <a:spcAft>
                <a:spcPts val="0"/>
              </a:spcAft>
              <a:buClrTx/>
              <a:buSzTx/>
              <a:buFontTx/>
              <a:buNone/>
              <a:defRPr/>
            </a:pPr>
            <a:r>
              <a:rPr kumimoji="0" lang="zh-CN" sz="900" b="0" i="0" u="none" strike="noStrike" kern="1200" cap="none" spc="0" normalizeH="0" baseline="0" noProof="0" dirty="0">
                <a:ln>
                  <a:noFill/>
                </a:ln>
                <a:solidFill>
                  <a:schemeClr val="bg1"/>
                </a:solidFill>
                <a:effectLst/>
                <a:uLnTx/>
                <a:uFillTx/>
                <a:latin typeface="微软雅黑 Light" panose="020B0502040204020203" pitchFamily="34" charset="-122"/>
                <a:ea typeface="微软雅黑 Light" panose="020B0502040204020203" pitchFamily="34" charset="-122"/>
                <a:cs typeface="+mn-cs"/>
              </a:rPr>
              <a:t>	|--readme//记录各个数据集的大小、结点数、边数、等等</a:t>
            </a:r>
            <a:endParaRPr kumimoji="0" lang="zh-CN" sz="900" b="0" i="0" u="none" strike="noStrike" kern="1200" cap="none" spc="0" normalizeH="0" baseline="0" noProof="0" dirty="0">
              <a:ln>
                <a:noFill/>
              </a:ln>
              <a:solidFill>
                <a:schemeClr val="bg1"/>
              </a:solidFill>
              <a:effectLst/>
              <a:uLnTx/>
              <a:uFillTx/>
              <a:latin typeface="微软雅黑 Light" panose="020B0502040204020203" pitchFamily="34" charset="-122"/>
              <a:ea typeface="微软雅黑 Light" panose="020B0502040204020203" pitchFamily="34" charset="-122"/>
              <a:cs typeface="+mn-cs"/>
            </a:endParaRPr>
          </a:p>
          <a:p>
            <a:pPr marL="0" marR="0" lvl="0" indent="0" algn="just" defTabSz="914400" rtl="0" eaLnBrk="1" fontAlgn="auto" latinLnBrk="0" hangingPunct="1">
              <a:lnSpc>
                <a:spcPct val="150000"/>
              </a:lnSpc>
              <a:spcBef>
                <a:spcPts val="0"/>
              </a:spcBef>
              <a:spcAft>
                <a:spcPts val="0"/>
              </a:spcAft>
              <a:buClrTx/>
              <a:buSzTx/>
              <a:buFontTx/>
              <a:buNone/>
              <a:defRPr/>
            </a:pPr>
            <a:r>
              <a:rPr kumimoji="0" lang="zh-CN" sz="900" b="0" i="0" u="none" strike="noStrike" kern="1200" cap="none" spc="0" normalizeH="0" baseline="0" noProof="0" dirty="0">
                <a:ln>
                  <a:noFill/>
                </a:ln>
                <a:solidFill>
                  <a:schemeClr val="bg1"/>
                </a:solidFill>
                <a:effectLst/>
                <a:uLnTx/>
                <a:uFillTx/>
                <a:latin typeface="微软雅黑 Light" panose="020B0502040204020203" pitchFamily="34" charset="-122"/>
                <a:ea typeface="微软雅黑 Light" panose="020B0502040204020203" pitchFamily="34" charset="-122"/>
                <a:cs typeface="+mn-cs"/>
              </a:rPr>
              <a:t>|--DFSG//程序主文件夹</a:t>
            </a:r>
            <a:endParaRPr kumimoji="0" lang="zh-CN" sz="900" b="0" i="0" u="none" strike="noStrike" kern="1200" cap="none" spc="0" normalizeH="0" baseline="0" noProof="0" dirty="0">
              <a:ln>
                <a:noFill/>
              </a:ln>
              <a:solidFill>
                <a:schemeClr val="bg1"/>
              </a:solidFill>
              <a:effectLst/>
              <a:uLnTx/>
              <a:uFillTx/>
              <a:latin typeface="微软雅黑 Light" panose="020B0502040204020203" pitchFamily="34" charset="-122"/>
              <a:ea typeface="微软雅黑 Light" panose="020B0502040204020203" pitchFamily="34" charset="-122"/>
              <a:cs typeface="+mn-cs"/>
            </a:endParaRPr>
          </a:p>
          <a:p>
            <a:pPr marL="0" marR="0" lvl="0" indent="0" algn="just" defTabSz="914400" rtl="0" eaLnBrk="1" fontAlgn="auto" latinLnBrk="0" hangingPunct="1">
              <a:lnSpc>
                <a:spcPct val="150000"/>
              </a:lnSpc>
              <a:spcBef>
                <a:spcPts val="0"/>
              </a:spcBef>
              <a:spcAft>
                <a:spcPts val="0"/>
              </a:spcAft>
              <a:buClrTx/>
              <a:buSzTx/>
              <a:buFontTx/>
              <a:buNone/>
              <a:defRPr/>
            </a:pPr>
            <a:r>
              <a:rPr kumimoji="0" lang="zh-CN" sz="900" b="0" i="0" u="none" strike="noStrike" kern="1200" cap="none" spc="0" normalizeH="0" baseline="0" noProof="0" dirty="0">
                <a:ln>
                  <a:noFill/>
                </a:ln>
                <a:solidFill>
                  <a:schemeClr val="bg1"/>
                </a:solidFill>
                <a:effectLst/>
                <a:uLnTx/>
                <a:uFillTx/>
                <a:latin typeface="微软雅黑 Light" panose="020B0502040204020203" pitchFamily="34" charset="-122"/>
                <a:ea typeface="微软雅黑 Light" panose="020B0502040204020203" pitchFamily="34" charset="-122"/>
                <a:cs typeface="+mn-cs"/>
              </a:rPr>
              <a:t>	|--serialDFS.cpp//串行基准程序</a:t>
            </a:r>
            <a:endParaRPr kumimoji="0" lang="zh-CN" sz="900" b="0" i="0" u="none" strike="noStrike" kern="1200" cap="none" spc="0" normalizeH="0" baseline="0" noProof="0" dirty="0">
              <a:ln>
                <a:noFill/>
              </a:ln>
              <a:solidFill>
                <a:schemeClr val="bg1"/>
              </a:solidFill>
              <a:effectLst/>
              <a:uLnTx/>
              <a:uFillTx/>
              <a:latin typeface="微软雅黑 Light" panose="020B0502040204020203" pitchFamily="34" charset="-122"/>
              <a:ea typeface="微软雅黑 Light" panose="020B0502040204020203" pitchFamily="34" charset="-122"/>
              <a:cs typeface="+mn-cs"/>
            </a:endParaRPr>
          </a:p>
          <a:p>
            <a:pPr marL="0" marR="0" lvl="0" indent="0" algn="just" defTabSz="914400" rtl="0" eaLnBrk="1" fontAlgn="auto" latinLnBrk="0" hangingPunct="1">
              <a:lnSpc>
                <a:spcPct val="150000"/>
              </a:lnSpc>
              <a:spcBef>
                <a:spcPts val="0"/>
              </a:spcBef>
              <a:spcAft>
                <a:spcPts val="0"/>
              </a:spcAft>
              <a:buClrTx/>
              <a:buSzTx/>
              <a:buFontTx/>
              <a:buNone/>
              <a:defRPr/>
            </a:pPr>
            <a:r>
              <a:rPr kumimoji="0" lang="zh-CN" sz="900" b="0" i="0" u="none" strike="noStrike" kern="1200" cap="none" spc="0" normalizeH="0" baseline="0" noProof="0" dirty="0">
                <a:ln>
                  <a:noFill/>
                </a:ln>
                <a:solidFill>
                  <a:schemeClr val="bg1"/>
                </a:solidFill>
                <a:effectLst/>
                <a:uLnTx/>
                <a:uFillTx/>
                <a:latin typeface="微软雅黑 Light" panose="020B0502040204020203" pitchFamily="34" charset="-122"/>
                <a:ea typeface="微软雅黑 Light" panose="020B0502040204020203" pitchFamily="34" charset="-122"/>
                <a:cs typeface="+mn-cs"/>
              </a:rPr>
              <a:t>	|--ompDFS.cpp//并行优化程序</a:t>
            </a:r>
            <a:endParaRPr kumimoji="0" lang="zh-CN" sz="900" b="0" i="0" u="none" strike="noStrike" kern="1200" cap="none" spc="0" normalizeH="0" baseline="0" noProof="0" dirty="0">
              <a:ln>
                <a:noFill/>
              </a:ln>
              <a:solidFill>
                <a:schemeClr val="bg1"/>
              </a:solidFill>
              <a:effectLst/>
              <a:uLnTx/>
              <a:uFillTx/>
              <a:latin typeface="微软雅黑 Light" panose="020B0502040204020203" pitchFamily="34" charset="-122"/>
              <a:ea typeface="微软雅黑 Light" panose="020B0502040204020203" pitchFamily="34" charset="-122"/>
              <a:cs typeface="+mn-cs"/>
            </a:endParaRPr>
          </a:p>
          <a:p>
            <a:pPr marL="0" marR="0" lvl="0" indent="0" algn="just" defTabSz="914400" rtl="0" eaLnBrk="1" fontAlgn="auto" latinLnBrk="0" hangingPunct="1">
              <a:lnSpc>
                <a:spcPct val="150000"/>
              </a:lnSpc>
              <a:spcBef>
                <a:spcPts val="0"/>
              </a:spcBef>
              <a:spcAft>
                <a:spcPts val="0"/>
              </a:spcAft>
              <a:buClrTx/>
              <a:buSzTx/>
              <a:buFontTx/>
              <a:buNone/>
              <a:defRPr/>
            </a:pPr>
            <a:r>
              <a:rPr kumimoji="0" lang="zh-CN" sz="900" b="0" i="0" u="none" strike="noStrike" kern="1200" cap="none" spc="0" normalizeH="0" baseline="0" noProof="0" dirty="0">
                <a:ln>
                  <a:noFill/>
                </a:ln>
                <a:solidFill>
                  <a:schemeClr val="bg1"/>
                </a:solidFill>
                <a:effectLst/>
                <a:uLnTx/>
                <a:uFillTx/>
                <a:latin typeface="微软雅黑 Light" panose="020B0502040204020203" pitchFamily="34" charset="-122"/>
                <a:ea typeface="微软雅黑 Light" panose="020B0502040204020203" pitchFamily="34" charset="-122"/>
                <a:cs typeface="+mn-cs"/>
              </a:rPr>
              <a:t>	|--makefile</a:t>
            </a:r>
            <a:endParaRPr kumimoji="0" lang="zh-CN" sz="900" b="0" i="0" u="none" strike="noStrike" kern="1200" cap="none" spc="0" normalizeH="0" baseline="0" noProof="0" dirty="0">
              <a:ln>
                <a:noFill/>
              </a:ln>
              <a:solidFill>
                <a:schemeClr val="bg1"/>
              </a:solidFill>
              <a:effectLst/>
              <a:uLnTx/>
              <a:uFillTx/>
              <a:latin typeface="微软雅黑 Light" panose="020B0502040204020203" pitchFamily="34" charset="-122"/>
              <a:ea typeface="微软雅黑 Light" panose="020B0502040204020203" pitchFamily="34" charset="-122"/>
              <a:cs typeface="+mn-cs"/>
            </a:endParaRPr>
          </a:p>
          <a:p>
            <a:pPr marL="0" marR="0" lvl="0" indent="0" algn="just" defTabSz="914400" rtl="0" eaLnBrk="1" fontAlgn="auto" latinLnBrk="0" hangingPunct="1">
              <a:lnSpc>
                <a:spcPct val="150000"/>
              </a:lnSpc>
              <a:spcBef>
                <a:spcPts val="0"/>
              </a:spcBef>
              <a:spcAft>
                <a:spcPts val="0"/>
              </a:spcAft>
              <a:buClrTx/>
              <a:buSzTx/>
              <a:buFontTx/>
              <a:buNone/>
              <a:defRPr/>
            </a:pPr>
            <a:r>
              <a:rPr kumimoji="0" lang="zh-CN" sz="900" b="0" i="0" u="none" strike="noStrike" kern="1200" cap="none" spc="0" normalizeH="0" baseline="0" noProof="0" dirty="0">
                <a:ln>
                  <a:noFill/>
                </a:ln>
                <a:solidFill>
                  <a:schemeClr val="bg1"/>
                </a:solidFill>
                <a:effectLst/>
                <a:uLnTx/>
                <a:uFillTx/>
                <a:latin typeface="微软雅黑 Light" panose="020B0502040204020203" pitchFamily="34" charset="-122"/>
                <a:ea typeface="微软雅黑 Light" panose="020B0502040204020203" pitchFamily="34" charset="-122"/>
                <a:cs typeface="+mn-cs"/>
              </a:rPr>
              <a:t>	|--readme//各个文件使用命令和参数说明</a:t>
            </a:r>
            <a:endParaRPr kumimoji="0" lang="zh-CN" sz="900" b="0" i="0" u="none" strike="noStrike" kern="1200" cap="none" spc="0" normalizeH="0" baseline="0" noProof="0" dirty="0">
              <a:ln>
                <a:noFill/>
              </a:ln>
              <a:solidFill>
                <a:schemeClr val="bg1"/>
              </a:solidFill>
              <a:effectLst/>
              <a:uLnTx/>
              <a:uFillTx/>
              <a:latin typeface="微软雅黑 Light" panose="020B0502040204020203" pitchFamily="34" charset="-122"/>
              <a:ea typeface="微软雅黑 Light" panose="020B0502040204020203" pitchFamily="34" charset="-122"/>
              <a:cs typeface="+mn-cs"/>
            </a:endParaRPr>
          </a:p>
          <a:p>
            <a:pPr marL="0" marR="0" lvl="0" indent="0" algn="just" defTabSz="914400" rtl="0" eaLnBrk="1" fontAlgn="auto" latinLnBrk="0" hangingPunct="1">
              <a:lnSpc>
                <a:spcPct val="150000"/>
              </a:lnSpc>
              <a:spcBef>
                <a:spcPts val="0"/>
              </a:spcBef>
              <a:spcAft>
                <a:spcPts val="0"/>
              </a:spcAft>
              <a:buClrTx/>
              <a:buSzTx/>
              <a:buFontTx/>
              <a:buNone/>
              <a:defRPr/>
            </a:pPr>
            <a:r>
              <a:rPr kumimoji="0" lang="zh-CN" sz="900" b="0" i="0" u="none" strike="noStrike" kern="1200" cap="none" spc="0" normalizeH="0" baseline="0" noProof="0" dirty="0">
                <a:ln>
                  <a:noFill/>
                </a:ln>
                <a:solidFill>
                  <a:schemeClr val="bg1"/>
                </a:solidFill>
                <a:effectLst/>
                <a:uLnTx/>
                <a:uFillTx/>
                <a:latin typeface="微软雅黑 Light" panose="020B0502040204020203" pitchFamily="34" charset="-122"/>
                <a:ea typeface="微软雅黑 Light" panose="020B0502040204020203" pitchFamily="34" charset="-122"/>
                <a:cs typeface="+mn-cs"/>
              </a:rPr>
              <a:t>	|--firstserial.sh//简易运行脚本</a:t>
            </a:r>
            <a:endParaRPr kumimoji="0" lang="zh-CN" sz="900" b="0" i="0" u="none" strike="noStrike" kern="1200" cap="none" spc="0" normalizeH="0" baseline="0" noProof="0" dirty="0">
              <a:ln>
                <a:noFill/>
              </a:ln>
              <a:solidFill>
                <a:schemeClr val="bg1"/>
              </a:solidFill>
              <a:effectLst/>
              <a:uLnTx/>
              <a:uFillTx/>
              <a:latin typeface="微软雅黑 Light" panose="020B0502040204020203" pitchFamily="34" charset="-122"/>
              <a:ea typeface="微软雅黑 Light" panose="020B0502040204020203" pitchFamily="34" charset="-122"/>
              <a:cs typeface="+mn-cs"/>
            </a:endParaRPr>
          </a:p>
          <a:p>
            <a:pPr marL="0" marR="0" lvl="0" indent="0" algn="just" defTabSz="914400" rtl="0" eaLnBrk="1" fontAlgn="auto" latinLnBrk="0" hangingPunct="1">
              <a:lnSpc>
                <a:spcPct val="150000"/>
              </a:lnSpc>
              <a:spcBef>
                <a:spcPts val="0"/>
              </a:spcBef>
              <a:spcAft>
                <a:spcPts val="0"/>
              </a:spcAft>
              <a:buClrTx/>
              <a:buSzTx/>
              <a:buFontTx/>
              <a:buNone/>
              <a:defRPr/>
            </a:pPr>
            <a:r>
              <a:rPr kumimoji="0" lang="zh-CN" sz="900" b="0" i="0" u="none" strike="noStrike" kern="1200" cap="none" spc="0" normalizeH="0" baseline="0" noProof="0" dirty="0">
                <a:ln>
                  <a:noFill/>
                </a:ln>
                <a:solidFill>
                  <a:schemeClr val="bg1"/>
                </a:solidFill>
                <a:effectLst/>
                <a:uLnTx/>
                <a:uFillTx/>
                <a:latin typeface="微软雅黑 Light" panose="020B0502040204020203" pitchFamily="34" charset="-122"/>
                <a:ea typeface="微软雅黑 Light" panose="020B0502040204020203" pitchFamily="34" charset="-122"/>
                <a:cs typeface="+mn-cs"/>
              </a:rPr>
              <a:t>|--Pro-processing//预处理套件</a:t>
            </a:r>
            <a:endParaRPr kumimoji="0" lang="zh-CN" sz="900" b="0" i="0" u="none" strike="noStrike" kern="1200" cap="none" spc="0" normalizeH="0" baseline="0" noProof="0" dirty="0">
              <a:ln>
                <a:noFill/>
              </a:ln>
              <a:solidFill>
                <a:schemeClr val="bg1"/>
              </a:solidFill>
              <a:effectLst/>
              <a:uLnTx/>
              <a:uFillTx/>
              <a:latin typeface="微软雅黑 Light" panose="020B0502040204020203" pitchFamily="34" charset="-122"/>
              <a:ea typeface="微软雅黑 Light" panose="020B0502040204020203" pitchFamily="34" charset="-122"/>
              <a:cs typeface="+mn-cs"/>
            </a:endParaRPr>
          </a:p>
          <a:p>
            <a:pPr marL="0" marR="0" lvl="0" indent="0" algn="just" defTabSz="914400" rtl="0" eaLnBrk="1" fontAlgn="auto" latinLnBrk="0" hangingPunct="1">
              <a:lnSpc>
                <a:spcPct val="150000"/>
              </a:lnSpc>
              <a:spcBef>
                <a:spcPts val="0"/>
              </a:spcBef>
              <a:spcAft>
                <a:spcPts val="0"/>
              </a:spcAft>
              <a:buClrTx/>
              <a:buSzTx/>
              <a:buFontTx/>
              <a:buNone/>
              <a:defRPr/>
            </a:pPr>
            <a:r>
              <a:rPr kumimoji="0" lang="zh-CN" sz="900" b="0" i="0" u="none" strike="noStrike" kern="1200" cap="none" spc="0" normalizeH="0" baseline="0" noProof="0" dirty="0">
                <a:ln>
                  <a:noFill/>
                </a:ln>
                <a:solidFill>
                  <a:schemeClr val="bg1"/>
                </a:solidFill>
                <a:effectLst/>
                <a:uLnTx/>
                <a:uFillTx/>
                <a:latin typeface="微软雅黑 Light" panose="020B0502040204020203" pitchFamily="34" charset="-122"/>
                <a:ea typeface="微软雅黑 Light" panose="020B0502040204020203" pitchFamily="34" charset="-122"/>
                <a:cs typeface="+mn-cs"/>
              </a:rPr>
              <a:t>	|--dataCheckWithShared.cpp//计算数据文件的节点数和边数</a:t>
            </a:r>
            <a:endParaRPr kumimoji="0" lang="zh-CN" sz="900" b="0" i="0" u="none" strike="noStrike" kern="1200" cap="none" spc="0" normalizeH="0" baseline="0" noProof="0" dirty="0">
              <a:ln>
                <a:noFill/>
              </a:ln>
              <a:solidFill>
                <a:schemeClr val="bg1"/>
              </a:solidFill>
              <a:effectLst/>
              <a:uLnTx/>
              <a:uFillTx/>
              <a:latin typeface="微软雅黑 Light" panose="020B0502040204020203" pitchFamily="34" charset="-122"/>
              <a:ea typeface="微软雅黑 Light" panose="020B0502040204020203" pitchFamily="34" charset="-122"/>
              <a:cs typeface="+mn-cs"/>
            </a:endParaRPr>
          </a:p>
          <a:p>
            <a:pPr marL="0" marR="0" lvl="0" indent="0" algn="just" defTabSz="914400" rtl="0" eaLnBrk="1" fontAlgn="auto" latinLnBrk="0" hangingPunct="1">
              <a:lnSpc>
                <a:spcPct val="150000"/>
              </a:lnSpc>
              <a:spcBef>
                <a:spcPts val="0"/>
              </a:spcBef>
              <a:spcAft>
                <a:spcPts val="0"/>
              </a:spcAft>
              <a:buClrTx/>
              <a:buSzTx/>
              <a:buFontTx/>
              <a:buNone/>
              <a:defRPr/>
            </a:pPr>
            <a:r>
              <a:rPr kumimoji="0" lang="zh-CN" sz="900" b="0" i="0" u="none" strike="noStrike" kern="1200" cap="none" spc="0" normalizeH="0" baseline="0" noProof="0" dirty="0">
                <a:ln>
                  <a:noFill/>
                </a:ln>
                <a:solidFill>
                  <a:schemeClr val="bg1"/>
                </a:solidFill>
                <a:effectLst/>
                <a:uLnTx/>
                <a:uFillTx/>
                <a:latin typeface="微软雅黑 Light" panose="020B0502040204020203" pitchFamily="34" charset="-122"/>
                <a:ea typeface="微软雅黑 Light" panose="020B0502040204020203" pitchFamily="34" charset="-122"/>
                <a:cs typeface="+mn-cs"/>
              </a:rPr>
              <a:t>	|--handleDict.cpp//生成映射表</a:t>
            </a:r>
            <a:endParaRPr kumimoji="0" lang="zh-CN" sz="900" b="0" i="0" u="none" strike="noStrike" kern="1200" cap="none" spc="0" normalizeH="0" baseline="0" noProof="0" dirty="0">
              <a:ln>
                <a:noFill/>
              </a:ln>
              <a:solidFill>
                <a:schemeClr val="bg1"/>
              </a:solidFill>
              <a:effectLst/>
              <a:uLnTx/>
              <a:uFillTx/>
              <a:latin typeface="微软雅黑 Light" panose="020B0502040204020203" pitchFamily="34" charset="-122"/>
              <a:ea typeface="微软雅黑 Light" panose="020B0502040204020203" pitchFamily="34" charset="-122"/>
              <a:cs typeface="+mn-cs"/>
            </a:endParaRPr>
          </a:p>
          <a:p>
            <a:pPr marL="0" marR="0" lvl="0" indent="0" algn="just" defTabSz="914400" rtl="0" eaLnBrk="1" fontAlgn="auto" latinLnBrk="0" hangingPunct="1">
              <a:lnSpc>
                <a:spcPct val="150000"/>
              </a:lnSpc>
              <a:spcBef>
                <a:spcPts val="0"/>
              </a:spcBef>
              <a:spcAft>
                <a:spcPts val="0"/>
              </a:spcAft>
              <a:buClrTx/>
              <a:buSzTx/>
              <a:buFontTx/>
              <a:buNone/>
              <a:defRPr/>
            </a:pPr>
            <a:r>
              <a:rPr kumimoji="0" lang="zh-CN" sz="900" b="0" i="0" u="none" strike="noStrike" kern="1200" cap="none" spc="0" normalizeH="0" baseline="0" noProof="0" dirty="0">
                <a:ln>
                  <a:noFill/>
                </a:ln>
                <a:solidFill>
                  <a:schemeClr val="bg1"/>
                </a:solidFill>
                <a:effectLst/>
                <a:uLnTx/>
                <a:uFillTx/>
                <a:latin typeface="微软雅黑 Light" panose="020B0502040204020203" pitchFamily="34" charset="-122"/>
                <a:ea typeface="微软雅黑 Light" panose="020B0502040204020203" pitchFamily="34" charset="-122"/>
                <a:cs typeface="+mn-cs"/>
              </a:rPr>
              <a:t>	|--handleInputSort.cpp//预处理数据并顺序输出</a:t>
            </a:r>
            <a:endParaRPr kumimoji="0" lang="zh-CN" sz="900" b="0" i="0" u="none" strike="noStrike" kern="1200" cap="none" spc="0" normalizeH="0" baseline="0" noProof="0" dirty="0">
              <a:ln>
                <a:noFill/>
              </a:ln>
              <a:solidFill>
                <a:schemeClr val="bg1"/>
              </a:solidFill>
              <a:effectLst/>
              <a:uLnTx/>
              <a:uFillTx/>
              <a:latin typeface="微软雅黑 Light" panose="020B0502040204020203" pitchFamily="34" charset="-122"/>
              <a:ea typeface="微软雅黑 Light" panose="020B0502040204020203" pitchFamily="34" charset="-122"/>
              <a:cs typeface="+mn-cs"/>
            </a:endParaRPr>
          </a:p>
          <a:p>
            <a:pPr marL="0" marR="0" lvl="0" indent="0" algn="just" defTabSz="914400" rtl="0" eaLnBrk="1" fontAlgn="auto" latinLnBrk="0" hangingPunct="1">
              <a:lnSpc>
                <a:spcPct val="150000"/>
              </a:lnSpc>
              <a:spcBef>
                <a:spcPts val="0"/>
              </a:spcBef>
              <a:spcAft>
                <a:spcPts val="0"/>
              </a:spcAft>
              <a:buClrTx/>
              <a:buSzTx/>
              <a:buFontTx/>
              <a:buNone/>
              <a:defRPr/>
            </a:pPr>
            <a:r>
              <a:rPr kumimoji="0" lang="zh-CN" sz="900" b="0" i="0" u="none" strike="noStrike" kern="1200" cap="none" spc="0" normalizeH="0" baseline="0" noProof="0" dirty="0">
                <a:ln>
                  <a:noFill/>
                </a:ln>
                <a:solidFill>
                  <a:schemeClr val="bg1"/>
                </a:solidFill>
                <a:effectLst/>
                <a:uLnTx/>
                <a:uFillTx/>
                <a:latin typeface="微软雅黑 Light" panose="020B0502040204020203" pitchFamily="34" charset="-122"/>
                <a:ea typeface="微软雅黑 Light" panose="020B0502040204020203" pitchFamily="34" charset="-122"/>
                <a:cs typeface="+mn-cs"/>
              </a:rPr>
              <a:t>	|--handleRes.cpp//反映射</a:t>
            </a:r>
            <a:endParaRPr kumimoji="0" lang="zh-CN" sz="900" b="0" i="0" u="none" strike="noStrike" kern="1200" cap="none" spc="0" normalizeH="0" baseline="0" noProof="0" dirty="0">
              <a:ln>
                <a:noFill/>
              </a:ln>
              <a:solidFill>
                <a:schemeClr val="bg1"/>
              </a:solidFill>
              <a:effectLst/>
              <a:uLnTx/>
              <a:uFillTx/>
              <a:latin typeface="微软雅黑 Light" panose="020B0502040204020203" pitchFamily="34" charset="-122"/>
              <a:ea typeface="微软雅黑 Light" panose="020B0502040204020203" pitchFamily="34" charset="-122"/>
              <a:cs typeface="+mn-cs"/>
            </a:endParaRPr>
          </a:p>
          <a:p>
            <a:pPr marL="0" marR="0" lvl="0" indent="0" algn="just" defTabSz="914400" rtl="0" eaLnBrk="1" fontAlgn="auto" latinLnBrk="0" hangingPunct="1">
              <a:lnSpc>
                <a:spcPct val="150000"/>
              </a:lnSpc>
              <a:spcBef>
                <a:spcPts val="0"/>
              </a:spcBef>
              <a:spcAft>
                <a:spcPts val="0"/>
              </a:spcAft>
              <a:buClrTx/>
              <a:buSzTx/>
              <a:buFontTx/>
              <a:buNone/>
              <a:defRPr/>
            </a:pPr>
            <a:r>
              <a:rPr kumimoji="0" lang="zh-CN" sz="900" b="0" i="0" u="none" strike="noStrike" kern="1200" cap="none" spc="0" normalizeH="0" baseline="0" noProof="0" dirty="0">
                <a:ln>
                  <a:noFill/>
                </a:ln>
                <a:solidFill>
                  <a:schemeClr val="bg1"/>
                </a:solidFill>
                <a:effectLst/>
                <a:uLnTx/>
                <a:uFillTx/>
                <a:latin typeface="微软雅黑 Light" panose="020B0502040204020203" pitchFamily="34" charset="-122"/>
                <a:ea typeface="微软雅黑 Light" panose="020B0502040204020203" pitchFamily="34" charset="-122"/>
                <a:cs typeface="+mn-cs"/>
              </a:rPr>
              <a:t>	|--makefile</a:t>
            </a:r>
            <a:endParaRPr kumimoji="0" lang="zh-CN" sz="900" b="0" i="0" u="none" strike="noStrike" kern="1200" cap="none" spc="0" normalizeH="0" baseline="0" noProof="0" dirty="0">
              <a:ln>
                <a:noFill/>
              </a:ln>
              <a:solidFill>
                <a:schemeClr val="bg1"/>
              </a:solidFill>
              <a:effectLst/>
              <a:uLnTx/>
              <a:uFillTx/>
              <a:latin typeface="微软雅黑 Light" panose="020B0502040204020203" pitchFamily="34" charset="-122"/>
              <a:ea typeface="微软雅黑 Light" panose="020B0502040204020203" pitchFamily="34" charset="-122"/>
              <a:cs typeface="+mn-cs"/>
            </a:endParaRPr>
          </a:p>
          <a:p>
            <a:pPr marL="0" marR="0" lvl="0" indent="0" algn="just" defTabSz="914400" rtl="0" eaLnBrk="1" fontAlgn="auto" latinLnBrk="0" hangingPunct="1">
              <a:lnSpc>
                <a:spcPct val="150000"/>
              </a:lnSpc>
              <a:spcBef>
                <a:spcPts val="0"/>
              </a:spcBef>
              <a:spcAft>
                <a:spcPts val="0"/>
              </a:spcAft>
              <a:buClrTx/>
              <a:buSzTx/>
              <a:buFontTx/>
              <a:buNone/>
              <a:defRPr/>
            </a:pPr>
            <a:r>
              <a:rPr kumimoji="0" lang="zh-CN" sz="900" b="0" i="0" u="none" strike="noStrike" kern="1200" cap="none" spc="0" normalizeH="0" baseline="0" noProof="0" dirty="0">
                <a:ln>
                  <a:noFill/>
                </a:ln>
                <a:solidFill>
                  <a:schemeClr val="bg1"/>
                </a:solidFill>
                <a:effectLst/>
                <a:uLnTx/>
                <a:uFillTx/>
                <a:latin typeface="微软雅黑 Light" panose="020B0502040204020203" pitchFamily="34" charset="-122"/>
                <a:ea typeface="微软雅黑 Light" panose="020B0502040204020203" pitchFamily="34" charset="-122"/>
                <a:cs typeface="+mn-cs"/>
              </a:rPr>
              <a:t>	|--readme//各个文件使用命令和参数说明</a:t>
            </a:r>
            <a:endParaRPr kumimoji="0" lang="zh-CN" sz="900" b="0" i="0" u="none" strike="noStrike" kern="1200" cap="none" spc="0" normalizeH="0" baseline="0" noProof="0" dirty="0">
              <a:ln>
                <a:noFill/>
              </a:ln>
              <a:solidFill>
                <a:schemeClr val="bg1"/>
              </a:solidFill>
              <a:effectLst/>
              <a:uLnTx/>
              <a:uFillTx/>
              <a:latin typeface="微软雅黑 Light" panose="020B0502040204020203" pitchFamily="34" charset="-122"/>
              <a:ea typeface="微软雅黑 Light" panose="020B0502040204020203" pitchFamily="34" charset="-122"/>
              <a:cs typeface="+mn-cs"/>
            </a:endParaRPr>
          </a:p>
          <a:p>
            <a:pPr marL="0" marR="0" lvl="0" indent="0" algn="just" defTabSz="914400" rtl="0" eaLnBrk="1" fontAlgn="auto" latinLnBrk="0" hangingPunct="1">
              <a:lnSpc>
                <a:spcPct val="150000"/>
              </a:lnSpc>
              <a:spcBef>
                <a:spcPts val="0"/>
              </a:spcBef>
              <a:spcAft>
                <a:spcPts val="0"/>
              </a:spcAft>
              <a:buClrTx/>
              <a:buSzTx/>
              <a:buFontTx/>
              <a:buNone/>
              <a:defRPr/>
            </a:pPr>
            <a:r>
              <a:rPr kumimoji="0" lang="zh-CN" sz="900" b="0" i="0" u="none" strike="noStrike" kern="1200" cap="none" spc="0" normalizeH="0" baseline="0" noProof="0" dirty="0">
                <a:ln>
                  <a:noFill/>
                </a:ln>
                <a:solidFill>
                  <a:schemeClr val="bg1"/>
                </a:solidFill>
                <a:effectLst/>
                <a:uLnTx/>
                <a:uFillTx/>
                <a:latin typeface="微软雅黑 Light" panose="020B0502040204020203" pitchFamily="34" charset="-122"/>
                <a:ea typeface="微软雅黑 Light" panose="020B0502040204020203" pitchFamily="34" charset="-122"/>
                <a:cs typeface="+mn-cs"/>
              </a:rPr>
              <a:t>	|--first.sh//预处理数据脚本</a:t>
            </a:r>
            <a:endParaRPr kumimoji="0" lang="zh-CN" sz="900" b="0" i="0" u="none" strike="noStrike" kern="1200" cap="none" spc="0" normalizeH="0" baseline="0" noProof="0" dirty="0">
              <a:ln>
                <a:noFill/>
              </a:ln>
              <a:solidFill>
                <a:schemeClr val="bg1"/>
              </a:solidFill>
              <a:effectLst/>
              <a:uLnTx/>
              <a:uFillTx/>
              <a:latin typeface="微软雅黑 Light" panose="020B0502040204020203" pitchFamily="34" charset="-122"/>
              <a:ea typeface="微软雅黑 Light" panose="020B0502040204020203" pitchFamily="34" charset="-122"/>
              <a:cs typeface="+mn-cs"/>
            </a:endParaRPr>
          </a:p>
          <a:p>
            <a:pPr marL="0" marR="0" lvl="0" indent="0" algn="just" defTabSz="914400" rtl="0" eaLnBrk="1" fontAlgn="auto" latinLnBrk="0" hangingPunct="1">
              <a:lnSpc>
                <a:spcPct val="150000"/>
              </a:lnSpc>
              <a:spcBef>
                <a:spcPts val="0"/>
              </a:spcBef>
              <a:spcAft>
                <a:spcPts val="0"/>
              </a:spcAft>
              <a:buClrTx/>
              <a:buSzTx/>
              <a:buFontTx/>
              <a:buNone/>
              <a:defRPr/>
            </a:pPr>
            <a:r>
              <a:rPr kumimoji="0" lang="zh-CN" sz="900" b="0" i="0" u="none" strike="noStrike" kern="1200" cap="none" spc="0" normalizeH="0" baseline="0" noProof="0" dirty="0">
                <a:ln>
                  <a:noFill/>
                </a:ln>
                <a:solidFill>
                  <a:schemeClr val="bg1"/>
                </a:solidFill>
                <a:effectLst/>
                <a:uLnTx/>
                <a:uFillTx/>
                <a:latin typeface="微软雅黑 Light" panose="020B0502040204020203" pitchFamily="34" charset="-122"/>
                <a:ea typeface="微软雅黑 Light" panose="020B0502040204020203" pitchFamily="34" charset="-122"/>
                <a:cs typeface="+mn-cs"/>
              </a:rPr>
              <a:t>	|--second.sh//反映射脚本</a:t>
            </a:r>
            <a:endParaRPr kumimoji="0" lang="zh-CN" sz="900" b="0" i="0" u="none" strike="noStrike" kern="1200" cap="none" spc="0" normalizeH="0" baseline="0" noProof="0" dirty="0">
              <a:ln>
                <a:noFill/>
              </a:ln>
              <a:solidFill>
                <a:schemeClr val="bg1"/>
              </a:solidFill>
              <a:effectLst/>
              <a:uLnTx/>
              <a:uFillTx/>
              <a:latin typeface="微软雅黑 Light" panose="020B0502040204020203" pitchFamily="34" charset="-122"/>
              <a:ea typeface="微软雅黑 Light" panose="020B0502040204020203" pitchFamily="34" charset="-122"/>
              <a:cs typeface="+mn-cs"/>
            </a:endParaRPr>
          </a:p>
          <a:p>
            <a:pPr marL="0" marR="0" lvl="0" indent="0" algn="just" defTabSz="914400" rtl="0" eaLnBrk="1" fontAlgn="auto" latinLnBrk="0" hangingPunct="1">
              <a:lnSpc>
                <a:spcPct val="150000"/>
              </a:lnSpc>
              <a:spcBef>
                <a:spcPts val="0"/>
              </a:spcBef>
              <a:spcAft>
                <a:spcPts val="0"/>
              </a:spcAft>
              <a:buClrTx/>
              <a:buSzTx/>
              <a:buFontTx/>
              <a:buNone/>
              <a:defRPr/>
            </a:pPr>
            <a:r>
              <a:rPr kumimoji="0" lang="zh-CN" sz="900" b="0" i="0" u="none" strike="noStrike" kern="1200" cap="none" spc="0" normalizeH="0" baseline="0" noProof="0" dirty="0">
                <a:ln>
                  <a:noFill/>
                </a:ln>
                <a:solidFill>
                  <a:schemeClr val="bg1"/>
                </a:solidFill>
                <a:effectLst/>
                <a:uLnTx/>
                <a:uFillTx/>
                <a:latin typeface="微软雅黑 Light" panose="020B0502040204020203" pitchFamily="34" charset="-122"/>
                <a:ea typeface="微软雅黑 Light" panose="020B0502040204020203" pitchFamily="34" charset="-122"/>
                <a:cs typeface="+mn-cs"/>
              </a:rPr>
              <a:t>|--res//结果保存</a:t>
            </a:r>
            <a:endParaRPr kumimoji="0" lang="zh-CN" sz="900" b="0" i="0" u="none" strike="noStrike" kern="1200" cap="none" spc="0" normalizeH="0" baseline="0" noProof="0" dirty="0">
              <a:ln>
                <a:noFill/>
              </a:ln>
              <a:solidFill>
                <a:schemeClr val="bg1"/>
              </a:solidFill>
              <a:effectLst/>
              <a:uLnTx/>
              <a:uFillTx/>
              <a:latin typeface="微软雅黑 Light" panose="020B0502040204020203" pitchFamily="34" charset="-122"/>
              <a:ea typeface="微软雅黑 Light" panose="020B0502040204020203" pitchFamily="34" charset="-122"/>
              <a:cs typeface="+mn-cs"/>
            </a:endParaRPr>
          </a:p>
          <a:p>
            <a:pPr marL="0" marR="0" lvl="0" indent="0" algn="just" defTabSz="914400" rtl="0" eaLnBrk="1" fontAlgn="auto" latinLnBrk="0" hangingPunct="1">
              <a:lnSpc>
                <a:spcPct val="150000"/>
              </a:lnSpc>
              <a:spcBef>
                <a:spcPts val="0"/>
              </a:spcBef>
              <a:spcAft>
                <a:spcPts val="0"/>
              </a:spcAft>
              <a:buClrTx/>
              <a:buSzTx/>
              <a:buFontTx/>
              <a:buNone/>
              <a:defRPr/>
            </a:pPr>
            <a:r>
              <a:rPr kumimoji="0" lang="zh-CN" sz="900" b="0" i="0" u="none" strike="noStrike" kern="1200" cap="none" spc="0" normalizeH="0" baseline="0" noProof="0" dirty="0">
                <a:ln>
                  <a:noFill/>
                </a:ln>
                <a:solidFill>
                  <a:schemeClr val="bg1"/>
                </a:solidFill>
                <a:effectLst/>
                <a:uLnTx/>
                <a:uFillTx/>
                <a:latin typeface="微软雅黑 Light" panose="020B0502040204020203" pitchFamily="34" charset="-122"/>
                <a:ea typeface="微软雅黑 Light" panose="020B0502040204020203" pitchFamily="34" charset="-122"/>
                <a:cs typeface="+mn-cs"/>
              </a:rPr>
              <a:t>	|--res0.txt//基准程序默认结果保存位置</a:t>
            </a:r>
            <a:endParaRPr kumimoji="0" lang="zh-CN" sz="900" b="0" i="0" u="none" strike="noStrike" kern="1200" cap="none" spc="0" normalizeH="0" baseline="0" noProof="0" dirty="0">
              <a:ln>
                <a:noFill/>
              </a:ln>
              <a:solidFill>
                <a:schemeClr val="bg1"/>
              </a:solidFill>
              <a:effectLst/>
              <a:uLnTx/>
              <a:uFillTx/>
              <a:latin typeface="微软雅黑 Light" panose="020B0502040204020203" pitchFamily="34" charset="-122"/>
              <a:ea typeface="微软雅黑 Light" panose="020B0502040204020203" pitchFamily="34" charset="-122"/>
              <a:cs typeface="+mn-cs"/>
            </a:endParaRPr>
          </a:p>
          <a:p>
            <a:pPr marL="0" marR="0" lvl="0" indent="0" algn="just" defTabSz="914400" rtl="0" eaLnBrk="1" fontAlgn="auto" latinLnBrk="0" hangingPunct="1">
              <a:lnSpc>
                <a:spcPct val="150000"/>
              </a:lnSpc>
              <a:spcBef>
                <a:spcPts val="0"/>
              </a:spcBef>
              <a:spcAft>
                <a:spcPts val="0"/>
              </a:spcAft>
              <a:buClrTx/>
              <a:buSzTx/>
              <a:buFontTx/>
              <a:buNone/>
              <a:defRPr/>
            </a:pPr>
            <a:r>
              <a:rPr kumimoji="0" lang="zh-CN" sz="900" b="0" i="0" u="none" strike="noStrike" kern="1200" cap="none" spc="0" normalizeH="0" baseline="0" noProof="0" dirty="0">
                <a:ln>
                  <a:noFill/>
                </a:ln>
                <a:solidFill>
                  <a:schemeClr val="bg1"/>
                </a:solidFill>
                <a:effectLst/>
                <a:uLnTx/>
                <a:uFillTx/>
                <a:latin typeface="微软雅黑 Light" panose="020B0502040204020203" pitchFamily="34" charset="-122"/>
                <a:ea typeface="微软雅黑 Light" panose="020B0502040204020203" pitchFamily="34" charset="-122"/>
                <a:cs typeface="+mn-cs"/>
              </a:rPr>
              <a:t>	|--res1.txt//并行程序默认结果保存位置</a:t>
            </a:r>
            <a:endParaRPr kumimoji="0" lang="zh-CN" sz="900" b="0" i="0" u="none" strike="noStrike" kern="1200" cap="none" spc="0" normalizeH="0" baseline="0" noProof="0" dirty="0">
              <a:ln>
                <a:noFill/>
              </a:ln>
              <a:solidFill>
                <a:schemeClr val="bg1"/>
              </a:solidFill>
              <a:effectLst/>
              <a:uLnTx/>
              <a:uFillTx/>
              <a:latin typeface="微软雅黑 Light" panose="020B0502040204020203" pitchFamily="34" charset="-122"/>
              <a:ea typeface="微软雅黑 Light" panose="020B0502040204020203" pitchFamily="34" charset="-122"/>
              <a:cs typeface="+mn-cs"/>
            </a:endParaRPr>
          </a:p>
          <a:p>
            <a:pPr marL="0" marR="0" lvl="0" indent="0" algn="just" defTabSz="914400" rtl="0" eaLnBrk="1" fontAlgn="auto" latinLnBrk="0" hangingPunct="1">
              <a:lnSpc>
                <a:spcPct val="150000"/>
              </a:lnSpc>
              <a:spcBef>
                <a:spcPts val="0"/>
              </a:spcBef>
              <a:spcAft>
                <a:spcPts val="0"/>
              </a:spcAft>
              <a:buClrTx/>
              <a:buSzTx/>
              <a:buFontTx/>
              <a:buNone/>
              <a:defRPr/>
            </a:pPr>
            <a:r>
              <a:rPr kumimoji="0" lang="zh-CN" sz="900" b="0" i="0" u="none" strike="noStrike" kern="1200" cap="none" spc="0" normalizeH="0" baseline="0" noProof="0" dirty="0">
                <a:ln>
                  <a:noFill/>
                </a:ln>
                <a:solidFill>
                  <a:schemeClr val="bg1"/>
                </a:solidFill>
                <a:effectLst/>
                <a:uLnTx/>
                <a:uFillTx/>
                <a:latin typeface="微软雅黑 Light" panose="020B0502040204020203" pitchFamily="34" charset="-122"/>
                <a:ea typeface="微软雅黑 Light" panose="020B0502040204020203" pitchFamily="34" charset="-122"/>
                <a:cs typeface="+mn-cs"/>
              </a:rPr>
              <a:t>	|--res2.txt//预留</a:t>
            </a:r>
            <a:endParaRPr kumimoji="0" lang="zh-CN" sz="900" b="0" i="0" u="none" strike="noStrike" kern="1200" cap="none" spc="0" normalizeH="0" baseline="0" noProof="0" dirty="0">
              <a:ln>
                <a:noFill/>
              </a:ln>
              <a:solidFill>
                <a:schemeClr val="bg1"/>
              </a:solidFill>
              <a:effectLst/>
              <a:uLnTx/>
              <a:uFillTx/>
              <a:latin typeface="微软雅黑 Light" panose="020B0502040204020203" pitchFamily="34" charset="-122"/>
              <a:ea typeface="微软雅黑 Light" panose="020B0502040204020203" pitchFamily="34" charset="-122"/>
              <a:cs typeface="+mn-cs"/>
            </a:endParaRPr>
          </a:p>
          <a:p>
            <a:pPr marL="0" marR="0" lvl="0" indent="0" algn="just" defTabSz="914400" rtl="0" eaLnBrk="1" fontAlgn="auto" latinLnBrk="0" hangingPunct="1">
              <a:lnSpc>
                <a:spcPct val="150000"/>
              </a:lnSpc>
              <a:spcBef>
                <a:spcPts val="0"/>
              </a:spcBef>
              <a:spcAft>
                <a:spcPts val="0"/>
              </a:spcAft>
              <a:buClrTx/>
              <a:buSzTx/>
              <a:buFontTx/>
              <a:buNone/>
              <a:defRPr/>
            </a:pPr>
            <a:r>
              <a:rPr kumimoji="0" lang="zh-CN" sz="900" b="0" i="0" u="none" strike="noStrike" kern="1200" cap="none" spc="0" normalizeH="0" baseline="0" noProof="0" dirty="0">
                <a:ln>
                  <a:noFill/>
                </a:ln>
                <a:solidFill>
                  <a:schemeClr val="bg1"/>
                </a:solidFill>
                <a:effectLst/>
                <a:uLnTx/>
                <a:uFillTx/>
                <a:latin typeface="微软雅黑 Light" panose="020B0502040204020203" pitchFamily="34" charset="-122"/>
                <a:ea typeface="微软雅黑 Light" panose="020B0502040204020203" pitchFamily="34" charset="-122"/>
                <a:cs typeface="+mn-cs"/>
              </a:rPr>
              <a:t>	|--readme</a:t>
            </a:r>
            <a:endParaRPr kumimoji="0" lang="zh-CN" sz="900" b="0" i="0" u="none" strike="noStrike" kern="1200" cap="none" spc="0" normalizeH="0" baseline="0" noProof="0" dirty="0">
              <a:ln>
                <a:noFill/>
              </a:ln>
              <a:solidFill>
                <a:schemeClr val="bg1"/>
              </a:solidFill>
              <a:effectLst/>
              <a:uLnTx/>
              <a:uFillTx/>
              <a:latin typeface="微软雅黑 Light" panose="020B0502040204020203" pitchFamily="34" charset="-122"/>
              <a:ea typeface="微软雅黑 Light" panose="020B0502040204020203" pitchFamily="34" charset="-122"/>
              <a:cs typeface="+mn-cs"/>
            </a:endParaRPr>
          </a:p>
          <a:p>
            <a:pPr marL="0" marR="0" lvl="0" indent="0" algn="just" defTabSz="914400" rtl="0" eaLnBrk="1" fontAlgn="auto" latinLnBrk="0" hangingPunct="1">
              <a:lnSpc>
                <a:spcPct val="150000"/>
              </a:lnSpc>
              <a:spcBef>
                <a:spcPts val="0"/>
              </a:spcBef>
              <a:spcAft>
                <a:spcPts val="0"/>
              </a:spcAft>
              <a:buClrTx/>
              <a:buSzTx/>
              <a:buFontTx/>
              <a:buNone/>
              <a:defRPr/>
            </a:pPr>
            <a:r>
              <a:rPr kumimoji="0" lang="zh-CN" sz="900" b="0" i="0" u="none" strike="noStrike" kern="1200" cap="none" spc="0" normalizeH="0" baseline="0" noProof="0" dirty="0">
                <a:ln>
                  <a:noFill/>
                </a:ln>
                <a:solidFill>
                  <a:schemeClr val="bg1"/>
                </a:solidFill>
                <a:effectLst/>
                <a:uLnTx/>
                <a:uFillTx/>
                <a:latin typeface="微软雅黑 Light" panose="020B0502040204020203" pitchFamily="34" charset="-122"/>
                <a:ea typeface="微软雅黑 Light" panose="020B0502040204020203" pitchFamily="34" charset="-122"/>
                <a:cs typeface="+mn-cs"/>
              </a:rPr>
              <a:t>	</a:t>
            </a:r>
            <a:endParaRPr kumimoji="0" lang="zh-CN" sz="900" b="0" i="0" u="none" strike="noStrike" kern="1200" cap="none" spc="0" normalizeH="0" baseline="0" noProof="0" dirty="0">
              <a:ln>
                <a:noFill/>
              </a:ln>
              <a:solidFill>
                <a:schemeClr val="bg1"/>
              </a:solidFill>
              <a:effectLst/>
              <a:uLnTx/>
              <a:uFillTx/>
              <a:latin typeface="微软雅黑 Light" panose="020B0502040204020203" pitchFamily="34" charset="-122"/>
              <a:ea typeface="微软雅黑 Light" panose="020B0502040204020203" pitchFamily="34" charset="-122"/>
              <a:cs typeface="+mn-cs"/>
            </a:endParaRPr>
          </a:p>
        </p:txBody>
      </p:sp>
      <p:sp>
        <p:nvSpPr>
          <p:cNvPr id="5" name="文本框 4"/>
          <p:cNvSpPr txBox="1"/>
          <p:nvPr/>
        </p:nvSpPr>
        <p:spPr>
          <a:xfrm>
            <a:off x="359410" y="190500"/>
            <a:ext cx="3606800" cy="460375"/>
          </a:xfrm>
          <a:prstGeom prst="rect">
            <a:avLst/>
          </a:prstGeom>
          <a:noFill/>
        </p:spPr>
        <p:txBody>
          <a:bodyPr wrap="square" lIns="0" rtlCol="0">
            <a:spAutoFit/>
          </a:bodyPr>
          <a:lstStyle>
            <a:defPPr>
              <a:defRPr lang="zh-CN"/>
            </a:defPPr>
            <a:lvl1pPr marL="342900" marR="0" lvl="0" indent="-342900" algn="dist" fontAlgn="auto">
              <a:lnSpc>
                <a:spcPct val="100000"/>
              </a:lnSpc>
              <a:spcBef>
                <a:spcPts val="0"/>
              </a:spcBef>
              <a:spcAft>
                <a:spcPts val="0"/>
              </a:spcAft>
              <a:buClrTx/>
              <a:buSzTx/>
              <a:buFont typeface="Arial" panose="020B0604020202020204" pitchFamily="34" charset="0"/>
              <a:buChar char="•"/>
              <a:defRPr kumimoji="0" sz="2400" b="0" i="0" u="none" strike="noStrike" cap="none" spc="0" normalizeH="0" baseline="0">
                <a:ln>
                  <a:noFill/>
                </a:ln>
                <a:solidFill>
                  <a:schemeClr val="bg1"/>
                </a:solidFill>
                <a:effectLst/>
                <a:uLnTx/>
                <a:uFillTx/>
                <a:latin typeface="微软雅黑 Light" panose="020B0502040204020203" pitchFamily="34" charset="-122"/>
                <a:ea typeface="微软雅黑 Light" panose="020B0502040204020203" pitchFamily="34" charset="-122"/>
              </a:defRPr>
            </a:lvl1pPr>
          </a:lstStyle>
          <a:p>
            <a:r>
              <a:rPr lang="zh-CN" altLang="en-US" dirty="0"/>
              <a:t>附录一：文件结构</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7144428" y="919596"/>
            <a:ext cx="4688114" cy="5748198"/>
          </a:xfrm>
          <a:prstGeom prst="rect">
            <a:avLst/>
          </a:prstGeom>
          <a:blipFill rotWithShape="1">
            <a:blip r:embed="rId1" cstate="screen"/>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algn="ctr"/>
            <a:endParaRPr lang="zh-CN" altLang="en-US">
              <a:solidFill>
                <a:schemeClr val="tx1">
                  <a:lumMod val="50000"/>
                  <a:lumOff val="50000"/>
                </a:schemeClr>
              </a:solidFill>
            </a:endParaRPr>
          </a:p>
        </p:txBody>
      </p:sp>
      <p:sp>
        <p:nvSpPr>
          <p:cNvPr id="4" name="文本框 3"/>
          <p:cNvSpPr txBox="1"/>
          <p:nvPr/>
        </p:nvSpPr>
        <p:spPr>
          <a:xfrm>
            <a:off x="359410" y="815975"/>
            <a:ext cx="6784975" cy="2676525"/>
          </a:xfrm>
          <a:prstGeom prst="rect">
            <a:avLst/>
          </a:prstGeom>
          <a:noFill/>
        </p:spPr>
        <p:txBody>
          <a:bodyPr wrap="square" rtlCol="0">
            <a:spAutoFit/>
          </a:bodyPr>
          <a:lstStyle/>
          <a:p>
            <a:pPr marL="0" marR="0" lvl="0" indent="0" algn="just" defTabSz="914400" rtl="0" eaLnBrk="1" fontAlgn="auto" latinLnBrk="0" hangingPunct="1">
              <a:lnSpc>
                <a:spcPct val="15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chemeClr val="bg1"/>
                </a:solidFill>
                <a:effectLst/>
                <a:uLnTx/>
                <a:uFillTx/>
                <a:latin typeface="微软雅黑 Light" panose="020B0502040204020203" pitchFamily="34" charset="-122"/>
                <a:ea typeface="微软雅黑 Light" panose="020B0502040204020203" pitchFamily="34" charset="-122"/>
                <a:cs typeface="+mn-cs"/>
              </a:rPr>
              <a:t>来到根文件夹的</a:t>
            </a:r>
            <a:r>
              <a:rPr kumimoji="0" lang="en-US" altLang="zh-CN" sz="1400" b="0" i="0" u="none" strike="noStrike" kern="1200" cap="none" spc="0" normalizeH="0" baseline="0" noProof="0" dirty="0">
                <a:ln>
                  <a:noFill/>
                </a:ln>
                <a:solidFill>
                  <a:schemeClr val="bg1"/>
                </a:solidFill>
                <a:effectLst/>
                <a:uLnTx/>
                <a:uFillTx/>
                <a:latin typeface="微软雅黑 Light" panose="020B0502040204020203" pitchFamily="34" charset="-122"/>
                <a:ea typeface="微软雅黑 Light" panose="020B0502040204020203" pitchFamily="34" charset="-122"/>
                <a:cs typeface="+mn-cs"/>
              </a:rPr>
              <a:t>DFGS</a:t>
            </a:r>
            <a:r>
              <a:rPr kumimoji="0" lang="zh-CN" altLang="en-US" sz="1400" b="0" i="0" u="none" strike="noStrike" kern="1200" cap="none" spc="0" normalizeH="0" baseline="0" noProof="0" dirty="0">
                <a:ln>
                  <a:noFill/>
                </a:ln>
                <a:solidFill>
                  <a:schemeClr val="bg1"/>
                </a:solidFill>
                <a:effectLst/>
                <a:uLnTx/>
                <a:uFillTx/>
                <a:latin typeface="微软雅黑 Light" panose="020B0502040204020203" pitchFamily="34" charset="-122"/>
                <a:ea typeface="微软雅黑 Light" panose="020B0502040204020203" pitchFamily="34" charset="-122"/>
                <a:cs typeface="+mn-cs"/>
              </a:rPr>
              <a:t>文件夹下</a:t>
            </a:r>
            <a:endParaRPr kumimoji="0" lang="zh-CN" altLang="en-US" sz="1400" b="0" i="0" u="none" strike="noStrike" kern="1200" cap="none" spc="0" normalizeH="0" baseline="0" noProof="0" dirty="0">
              <a:ln>
                <a:noFill/>
              </a:ln>
              <a:solidFill>
                <a:schemeClr val="bg1"/>
              </a:solidFill>
              <a:effectLst/>
              <a:uLnTx/>
              <a:uFillTx/>
              <a:latin typeface="微软雅黑 Light" panose="020B0502040204020203" pitchFamily="34" charset="-122"/>
              <a:ea typeface="微软雅黑 Light" panose="020B0502040204020203" pitchFamily="34" charset="-122"/>
              <a:cs typeface="+mn-cs"/>
            </a:endParaRPr>
          </a:p>
          <a:p>
            <a:pPr marL="0" marR="0" lvl="0" indent="0" algn="just" defTabSz="914400" rtl="0" eaLnBrk="1" fontAlgn="auto" latinLnBrk="0" hangingPunct="1">
              <a:lnSpc>
                <a:spcPct val="15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chemeClr val="bg1"/>
                </a:solidFill>
                <a:effectLst/>
                <a:uLnTx/>
                <a:uFillTx/>
                <a:latin typeface="微软雅黑 Light" panose="020B0502040204020203" pitchFamily="34" charset="-122"/>
                <a:ea typeface="微软雅黑 Light" panose="020B0502040204020203" pitchFamily="34" charset="-122"/>
                <a:cs typeface="+mn-cs"/>
              </a:rPr>
              <a:t>根据</a:t>
            </a:r>
            <a:r>
              <a:rPr kumimoji="0" lang="en-US" altLang="zh-CN" sz="1400" b="0" i="0" u="none" strike="noStrike" kern="1200" cap="none" spc="0" normalizeH="0" baseline="0" noProof="0" dirty="0">
                <a:ln>
                  <a:noFill/>
                </a:ln>
                <a:solidFill>
                  <a:schemeClr val="bg1"/>
                </a:solidFill>
                <a:effectLst/>
                <a:uLnTx/>
                <a:uFillTx/>
                <a:latin typeface="微软雅黑 Light" panose="020B0502040204020203" pitchFamily="34" charset="-122"/>
                <a:ea typeface="微软雅黑 Light" panose="020B0502040204020203" pitchFamily="34" charset="-122"/>
                <a:cs typeface="+mn-cs"/>
              </a:rPr>
              <a:t>/data/readme</a:t>
            </a:r>
            <a:r>
              <a:rPr kumimoji="0" lang="zh-CN" altLang="en-US" sz="1400" b="0" i="0" u="none" strike="noStrike" kern="1200" cap="none" spc="0" normalizeH="0" baseline="0" noProof="0" dirty="0">
                <a:ln>
                  <a:noFill/>
                </a:ln>
                <a:solidFill>
                  <a:schemeClr val="bg1"/>
                </a:solidFill>
                <a:effectLst/>
                <a:uLnTx/>
                <a:uFillTx/>
                <a:latin typeface="微软雅黑 Light" panose="020B0502040204020203" pitchFamily="34" charset="-122"/>
                <a:ea typeface="微软雅黑 Light" panose="020B0502040204020203" pitchFamily="34" charset="-122"/>
                <a:cs typeface="+mn-cs"/>
              </a:rPr>
              <a:t>确认想要运行的数据集</a:t>
            </a:r>
            <a:endParaRPr kumimoji="0" lang="zh-CN" altLang="en-US" sz="1400" b="0" i="0" u="none" strike="noStrike" kern="1200" cap="none" spc="0" normalizeH="0" baseline="0" noProof="0" dirty="0">
              <a:ln>
                <a:noFill/>
              </a:ln>
              <a:solidFill>
                <a:schemeClr val="bg1"/>
              </a:solidFill>
              <a:effectLst/>
              <a:uLnTx/>
              <a:uFillTx/>
              <a:latin typeface="微软雅黑 Light" panose="020B0502040204020203" pitchFamily="34" charset="-122"/>
              <a:ea typeface="微软雅黑 Light" panose="020B0502040204020203" pitchFamily="34" charset="-122"/>
              <a:cs typeface="+mn-cs"/>
            </a:endParaRPr>
          </a:p>
          <a:p>
            <a:pPr marL="0" marR="0" lvl="0" indent="0" algn="just" defTabSz="914400" rtl="0" eaLnBrk="1" fontAlgn="auto" latinLnBrk="0" hangingPunct="1">
              <a:lnSpc>
                <a:spcPct val="15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chemeClr val="bg1"/>
                </a:solidFill>
                <a:effectLst/>
                <a:uLnTx/>
                <a:uFillTx/>
                <a:latin typeface="微软雅黑 Light" panose="020B0502040204020203" pitchFamily="34" charset="-122"/>
                <a:ea typeface="微软雅黑 Light" panose="020B0502040204020203" pitchFamily="34" charset="-122"/>
                <a:cs typeface="+mn-cs"/>
              </a:rPr>
              <a:t>运行</a:t>
            </a:r>
            <a:r>
              <a:rPr kumimoji="0" lang="en-US" altLang="zh-CN" sz="1400" b="0" i="0" u="none" strike="noStrike" kern="1200" cap="none" spc="0" normalizeH="0" baseline="0" noProof="0" dirty="0">
                <a:ln>
                  <a:noFill/>
                </a:ln>
                <a:solidFill>
                  <a:schemeClr val="bg1"/>
                </a:solidFill>
                <a:effectLst/>
                <a:uLnTx/>
                <a:uFillTx/>
                <a:latin typeface="微软雅黑 Light" panose="020B0502040204020203" pitchFamily="34" charset="-122"/>
                <a:ea typeface="微软雅黑 Light" panose="020B0502040204020203" pitchFamily="34" charset="-122"/>
                <a:cs typeface="+mn-cs"/>
              </a:rPr>
              <a:t>firstserial.sh</a:t>
            </a:r>
            <a:r>
              <a:rPr kumimoji="0" lang="zh-CN" altLang="en-US" sz="1400" b="0" i="0" u="none" strike="noStrike" kern="1200" cap="none" spc="0" normalizeH="0" baseline="0" noProof="0" dirty="0">
                <a:ln>
                  <a:noFill/>
                </a:ln>
                <a:solidFill>
                  <a:schemeClr val="bg1"/>
                </a:solidFill>
                <a:effectLst/>
                <a:uLnTx/>
                <a:uFillTx/>
                <a:latin typeface="微软雅黑 Light" panose="020B0502040204020203" pitchFamily="34" charset="-122"/>
                <a:ea typeface="微软雅黑 Light" panose="020B0502040204020203" pitchFamily="34" charset="-122"/>
                <a:cs typeface="+mn-cs"/>
              </a:rPr>
              <a:t>脚本</a:t>
            </a:r>
            <a:r>
              <a:rPr kumimoji="0" lang="en-US" altLang="zh-CN" sz="1400" b="0" i="0" u="none" strike="noStrike" kern="1200" cap="none" spc="0" normalizeH="0" baseline="0" noProof="0" dirty="0">
                <a:ln>
                  <a:noFill/>
                </a:ln>
                <a:solidFill>
                  <a:schemeClr val="bg1"/>
                </a:solidFill>
                <a:effectLst/>
                <a:uLnTx/>
                <a:uFillTx/>
                <a:latin typeface="微软雅黑 Light" panose="020B0502040204020203" pitchFamily="34" charset="-122"/>
                <a:ea typeface="微软雅黑 Light" panose="020B0502040204020203" pitchFamily="34" charset="-122"/>
                <a:cs typeface="+mn-cs"/>
              </a:rPr>
              <a:t>:</a:t>
            </a:r>
            <a:endParaRPr kumimoji="0" lang="en-US" altLang="zh-CN" sz="1400" b="0" i="0" u="none" strike="noStrike" kern="1200" cap="none" spc="0" normalizeH="0" baseline="0" noProof="0" dirty="0">
              <a:ln>
                <a:noFill/>
              </a:ln>
              <a:solidFill>
                <a:schemeClr val="bg1"/>
              </a:solidFill>
              <a:effectLst/>
              <a:uLnTx/>
              <a:uFillTx/>
              <a:latin typeface="微软雅黑 Light" panose="020B0502040204020203" pitchFamily="34" charset="-122"/>
              <a:ea typeface="微软雅黑 Light" panose="020B0502040204020203" pitchFamily="34" charset="-122"/>
              <a:cs typeface="+mn-cs"/>
            </a:endParaRPr>
          </a:p>
          <a:p>
            <a:pPr marL="0" marR="0" lvl="0" indent="0" algn="just" defTabSz="914400" rtl="0" eaLnBrk="1" fontAlgn="auto" latinLnBrk="0" hangingPunct="1">
              <a:lnSpc>
                <a:spcPct val="150000"/>
              </a:lnSpc>
              <a:spcBef>
                <a:spcPts val="0"/>
              </a:spcBef>
              <a:spcAft>
                <a:spcPts val="0"/>
              </a:spcAft>
              <a:buClrTx/>
              <a:buSzTx/>
              <a:buFontTx/>
              <a:buNone/>
              <a:defRPr/>
            </a:pPr>
            <a:r>
              <a:rPr kumimoji="0" lang="en-US" altLang="zh-CN" sz="1400" b="1" i="1" u="none" strike="noStrike" kern="1200" cap="none" spc="0" normalizeH="0" baseline="0" noProof="0" dirty="0">
                <a:ln>
                  <a:noFill/>
                </a:ln>
                <a:solidFill>
                  <a:schemeClr val="bg1"/>
                </a:solidFill>
                <a:effectLst/>
                <a:uLnTx/>
                <a:uFillTx/>
                <a:latin typeface="微软雅黑 Light" panose="020B0502040204020203" pitchFamily="34" charset="-122"/>
                <a:ea typeface="微软雅黑 Light" panose="020B0502040204020203" pitchFamily="34" charset="-122"/>
                <a:cs typeface="+mn-cs"/>
              </a:rPr>
              <a:t>	bash firstserial.sh ../data/data5/datasmall.txt 107614 30494866 283</a:t>
            </a:r>
            <a:endParaRPr kumimoji="0" lang="en-US" altLang="zh-CN" sz="1400" b="1" i="1" u="none" strike="noStrike" kern="1200" cap="none" spc="0" normalizeH="0" baseline="0" noProof="0" dirty="0">
              <a:ln>
                <a:noFill/>
              </a:ln>
              <a:solidFill>
                <a:schemeClr val="bg1"/>
              </a:solidFill>
              <a:effectLst/>
              <a:uLnTx/>
              <a:uFillTx/>
              <a:latin typeface="微软雅黑 Light" panose="020B0502040204020203" pitchFamily="34" charset="-122"/>
              <a:ea typeface="微软雅黑 Light" panose="020B0502040204020203" pitchFamily="34" charset="-122"/>
              <a:cs typeface="+mn-cs"/>
            </a:endParaRPr>
          </a:p>
          <a:p>
            <a:pPr marL="0" marR="0" lvl="0" indent="0" algn="just" defTabSz="914400" rtl="0" eaLnBrk="1" fontAlgn="auto" latinLnBrk="0" hangingPunct="1">
              <a:lnSpc>
                <a:spcPct val="150000"/>
              </a:lnSpc>
              <a:spcBef>
                <a:spcPts val="0"/>
              </a:spcBef>
              <a:spcAft>
                <a:spcPts val="0"/>
              </a:spcAft>
              <a:buClrTx/>
              <a:buSzTx/>
              <a:buFontTx/>
              <a:buNone/>
              <a:defRPr/>
            </a:pPr>
            <a:r>
              <a:rPr kumimoji="0" lang="zh-CN" altLang="en-US" sz="1400" u="none" strike="noStrike" kern="1200" cap="none" spc="0" normalizeH="0" baseline="0" noProof="0" dirty="0">
                <a:ln>
                  <a:noFill/>
                </a:ln>
                <a:solidFill>
                  <a:schemeClr val="bg1"/>
                </a:solidFill>
                <a:effectLst/>
                <a:uLnTx/>
                <a:uFillTx/>
                <a:latin typeface="微软雅黑 Light" panose="020B0502040204020203" pitchFamily="34" charset="-122"/>
                <a:ea typeface="微软雅黑 Light" panose="020B0502040204020203" pitchFamily="34" charset="-122"/>
                <a:cs typeface="+mn-cs"/>
              </a:rPr>
              <a:t>意思是运行</a:t>
            </a:r>
            <a:r>
              <a:rPr kumimoji="0" lang="en-US" altLang="zh-CN" sz="1400" u="none" strike="noStrike" kern="1200" cap="none" spc="0" normalizeH="0" baseline="0" noProof="0" dirty="0">
                <a:ln>
                  <a:noFill/>
                </a:ln>
                <a:solidFill>
                  <a:schemeClr val="bg1"/>
                </a:solidFill>
                <a:effectLst/>
                <a:uLnTx/>
                <a:uFillTx/>
                <a:latin typeface="微软雅黑 Light" panose="020B0502040204020203" pitchFamily="34" charset="-122"/>
                <a:ea typeface="微软雅黑 Light" panose="020B0502040204020203" pitchFamily="34" charset="-122"/>
                <a:cs typeface="+mn-cs"/>
              </a:rPr>
              <a:t>data5</a:t>
            </a:r>
            <a:r>
              <a:rPr kumimoji="0" lang="zh-CN" altLang="en-US" sz="1400" u="none" strike="noStrike" kern="1200" cap="none" spc="0" normalizeH="0" baseline="0" noProof="0" dirty="0">
                <a:ln>
                  <a:noFill/>
                </a:ln>
                <a:solidFill>
                  <a:schemeClr val="bg1"/>
                </a:solidFill>
                <a:effectLst/>
                <a:uLnTx/>
                <a:uFillTx/>
                <a:latin typeface="微软雅黑 Light" panose="020B0502040204020203" pitchFamily="34" charset="-122"/>
                <a:ea typeface="微软雅黑 Light" panose="020B0502040204020203" pitchFamily="34" charset="-122"/>
                <a:cs typeface="+mn-cs"/>
              </a:rPr>
              <a:t>数据集，</a:t>
            </a:r>
            <a:r>
              <a:rPr kumimoji="0" lang="en-US" altLang="zh-CN" sz="1400" u="none" strike="noStrike" kern="1200" cap="none" spc="0" normalizeH="0" baseline="0" noProof="0" dirty="0">
                <a:ln>
                  <a:noFill/>
                </a:ln>
                <a:solidFill>
                  <a:schemeClr val="bg1"/>
                </a:solidFill>
                <a:effectLst/>
                <a:uLnTx/>
                <a:uFillTx/>
                <a:latin typeface="微软雅黑 Light" panose="020B0502040204020203" pitchFamily="34" charset="-122"/>
                <a:ea typeface="微软雅黑 Light" panose="020B0502040204020203" pitchFamily="34" charset="-122"/>
                <a:cs typeface="+mn-cs"/>
              </a:rPr>
              <a:t>107614</a:t>
            </a:r>
            <a:r>
              <a:rPr kumimoji="0" lang="zh-CN" altLang="en-US" sz="1400" u="none" strike="noStrike" kern="1200" cap="none" spc="0" normalizeH="0" baseline="0" noProof="0" dirty="0">
                <a:ln>
                  <a:noFill/>
                </a:ln>
                <a:solidFill>
                  <a:schemeClr val="bg1"/>
                </a:solidFill>
                <a:effectLst/>
                <a:uLnTx/>
                <a:uFillTx/>
                <a:latin typeface="微软雅黑 Light" panose="020B0502040204020203" pitchFamily="34" charset="-122"/>
                <a:ea typeface="微软雅黑 Light" panose="020B0502040204020203" pitchFamily="34" charset="-122"/>
                <a:cs typeface="+mn-cs"/>
              </a:rPr>
              <a:t>个结点，</a:t>
            </a:r>
            <a:r>
              <a:rPr kumimoji="0" lang="en-US" altLang="zh-CN" sz="1400" u="none" strike="noStrike" kern="1200" cap="none" spc="0" normalizeH="0" baseline="0" noProof="0" dirty="0">
                <a:ln>
                  <a:noFill/>
                </a:ln>
                <a:solidFill>
                  <a:schemeClr val="bg1"/>
                </a:solidFill>
                <a:effectLst/>
                <a:uLnTx/>
                <a:uFillTx/>
                <a:latin typeface="微软雅黑 Light" panose="020B0502040204020203" pitchFamily="34" charset="-122"/>
                <a:ea typeface="微软雅黑 Light" panose="020B0502040204020203" pitchFamily="34" charset="-122"/>
                <a:cs typeface="+mn-cs"/>
              </a:rPr>
              <a:t>30494866</a:t>
            </a:r>
            <a:r>
              <a:rPr kumimoji="0" lang="zh-CN" altLang="en-US" sz="1400" u="none" strike="noStrike" kern="1200" cap="none" spc="0" normalizeH="0" baseline="0" noProof="0" dirty="0">
                <a:ln>
                  <a:noFill/>
                </a:ln>
                <a:solidFill>
                  <a:schemeClr val="bg1"/>
                </a:solidFill>
                <a:effectLst/>
                <a:uLnTx/>
                <a:uFillTx/>
                <a:latin typeface="微软雅黑 Light" panose="020B0502040204020203" pitchFamily="34" charset="-122"/>
                <a:ea typeface="微软雅黑 Light" panose="020B0502040204020203" pitchFamily="34" charset="-122"/>
                <a:cs typeface="+mn-cs"/>
              </a:rPr>
              <a:t>条边，从编号</a:t>
            </a:r>
            <a:r>
              <a:rPr kumimoji="0" lang="en-US" altLang="zh-CN" sz="1400" u="none" strike="noStrike" kern="1200" cap="none" spc="0" normalizeH="0" baseline="0" noProof="0" dirty="0">
                <a:ln>
                  <a:noFill/>
                </a:ln>
                <a:solidFill>
                  <a:schemeClr val="bg1"/>
                </a:solidFill>
                <a:effectLst/>
                <a:uLnTx/>
                <a:uFillTx/>
                <a:latin typeface="微软雅黑 Light" panose="020B0502040204020203" pitchFamily="34" charset="-122"/>
                <a:ea typeface="微软雅黑 Light" panose="020B0502040204020203" pitchFamily="34" charset="-122"/>
                <a:cs typeface="+mn-cs"/>
              </a:rPr>
              <a:t>283</a:t>
            </a:r>
            <a:r>
              <a:rPr kumimoji="0" lang="zh-CN" altLang="en-US" sz="1400" u="none" strike="noStrike" kern="1200" cap="none" spc="0" normalizeH="0" baseline="0" noProof="0" dirty="0">
                <a:ln>
                  <a:noFill/>
                </a:ln>
                <a:solidFill>
                  <a:schemeClr val="bg1"/>
                </a:solidFill>
                <a:effectLst/>
                <a:uLnTx/>
                <a:uFillTx/>
                <a:latin typeface="微软雅黑 Light" panose="020B0502040204020203" pitchFamily="34" charset="-122"/>
                <a:ea typeface="微软雅黑 Light" panose="020B0502040204020203" pitchFamily="34" charset="-122"/>
                <a:cs typeface="+mn-cs"/>
              </a:rPr>
              <a:t>开始遍历</a:t>
            </a:r>
            <a:endParaRPr kumimoji="0" lang="zh-CN" altLang="en-US" sz="1400" u="none" strike="noStrike" kern="1200" cap="none" spc="0" normalizeH="0" baseline="0" noProof="0" dirty="0">
              <a:ln>
                <a:noFill/>
              </a:ln>
              <a:solidFill>
                <a:schemeClr val="bg1"/>
              </a:solidFill>
              <a:effectLst/>
              <a:uLnTx/>
              <a:uFillTx/>
              <a:latin typeface="微软雅黑 Light" panose="020B0502040204020203" pitchFamily="34" charset="-122"/>
              <a:ea typeface="微软雅黑 Light" panose="020B0502040204020203" pitchFamily="34" charset="-122"/>
              <a:cs typeface="+mn-cs"/>
            </a:endParaRPr>
          </a:p>
          <a:p>
            <a:pPr marL="0" marR="0" lvl="0" indent="0" algn="just" defTabSz="914400" rtl="0" eaLnBrk="1" fontAlgn="auto" latinLnBrk="0" hangingPunct="1">
              <a:lnSpc>
                <a:spcPct val="150000"/>
              </a:lnSpc>
              <a:spcBef>
                <a:spcPts val="0"/>
              </a:spcBef>
              <a:spcAft>
                <a:spcPts val="0"/>
              </a:spcAft>
              <a:buClrTx/>
              <a:buSzTx/>
              <a:buFontTx/>
              <a:buNone/>
              <a:defRPr/>
            </a:pPr>
            <a:r>
              <a:rPr kumimoji="0" lang="zh-CN" altLang="en-US" sz="1400" u="none" strike="noStrike" kern="1200" cap="none" spc="0" normalizeH="0" baseline="0" noProof="0" dirty="0">
                <a:ln>
                  <a:noFill/>
                </a:ln>
                <a:solidFill>
                  <a:schemeClr val="bg1"/>
                </a:solidFill>
                <a:effectLst/>
                <a:uLnTx/>
                <a:uFillTx/>
                <a:latin typeface="微软雅黑 Light" panose="020B0502040204020203" pitchFamily="34" charset="-122"/>
                <a:ea typeface="微软雅黑 Light" panose="020B0502040204020203" pitchFamily="34" charset="-122"/>
                <a:cs typeface="+mn-cs"/>
              </a:rPr>
              <a:t>结束后使用命令</a:t>
            </a:r>
            <a:r>
              <a:rPr kumimoji="0" lang="en-US" altLang="zh-CN" sz="1400" u="none" strike="noStrike" kern="1200" cap="none" spc="0" normalizeH="0" baseline="0" noProof="0" dirty="0">
                <a:ln>
                  <a:noFill/>
                </a:ln>
                <a:solidFill>
                  <a:schemeClr val="bg1"/>
                </a:solidFill>
                <a:effectLst/>
                <a:uLnTx/>
                <a:uFillTx/>
                <a:latin typeface="微软雅黑 Light" panose="020B0502040204020203" pitchFamily="34" charset="-122"/>
                <a:ea typeface="微软雅黑 Light" panose="020B0502040204020203" pitchFamily="34" charset="-122"/>
                <a:cs typeface="+mn-cs"/>
              </a:rPr>
              <a:t>diff</a:t>
            </a:r>
            <a:r>
              <a:rPr kumimoji="0" lang="zh-CN" altLang="en-US" sz="1400" u="none" strike="noStrike" kern="1200" cap="none" spc="0" normalizeH="0" baseline="0" noProof="0" dirty="0">
                <a:ln>
                  <a:noFill/>
                </a:ln>
                <a:solidFill>
                  <a:schemeClr val="bg1"/>
                </a:solidFill>
                <a:effectLst/>
                <a:uLnTx/>
                <a:uFillTx/>
                <a:latin typeface="微软雅黑 Light" panose="020B0502040204020203" pitchFamily="34" charset="-122"/>
                <a:ea typeface="微软雅黑 Light" panose="020B0502040204020203" pitchFamily="34" charset="-122"/>
                <a:cs typeface="+mn-cs"/>
              </a:rPr>
              <a:t>校验正确性</a:t>
            </a:r>
            <a:endParaRPr kumimoji="0" lang="zh-CN" altLang="en-US" sz="1400" u="none" strike="noStrike" kern="1200" cap="none" spc="0" normalizeH="0" baseline="0" noProof="0" dirty="0">
              <a:ln>
                <a:noFill/>
              </a:ln>
              <a:solidFill>
                <a:schemeClr val="bg1"/>
              </a:solidFill>
              <a:effectLst/>
              <a:uLnTx/>
              <a:uFillTx/>
              <a:latin typeface="微软雅黑 Light" panose="020B0502040204020203" pitchFamily="34" charset="-122"/>
              <a:ea typeface="微软雅黑 Light" panose="020B0502040204020203" pitchFamily="34" charset="-122"/>
              <a:cs typeface="+mn-cs"/>
            </a:endParaRPr>
          </a:p>
          <a:p>
            <a:pPr marL="0" marR="0" lvl="0" indent="0" algn="just" defTabSz="914400" rtl="0" eaLnBrk="1" fontAlgn="auto" latinLnBrk="0" hangingPunct="1">
              <a:lnSpc>
                <a:spcPct val="150000"/>
              </a:lnSpc>
              <a:spcBef>
                <a:spcPts val="0"/>
              </a:spcBef>
              <a:spcAft>
                <a:spcPts val="0"/>
              </a:spcAft>
              <a:buClrTx/>
              <a:buSzTx/>
              <a:buFontTx/>
              <a:buNone/>
              <a:defRPr/>
            </a:pPr>
            <a:r>
              <a:rPr kumimoji="0" lang="en-US" altLang="zh-CN" sz="1400" u="none" strike="noStrike" kern="1200" cap="none" spc="0" normalizeH="0" baseline="0" noProof="0" dirty="0">
                <a:ln>
                  <a:noFill/>
                </a:ln>
                <a:solidFill>
                  <a:schemeClr val="bg1"/>
                </a:solidFill>
                <a:effectLst/>
                <a:uLnTx/>
                <a:uFillTx/>
                <a:latin typeface="微软雅黑 Light" panose="020B0502040204020203" pitchFamily="34" charset="-122"/>
                <a:ea typeface="微软雅黑 Light" panose="020B0502040204020203" pitchFamily="34" charset="-122"/>
                <a:cs typeface="+mn-cs"/>
              </a:rPr>
              <a:t>	</a:t>
            </a:r>
            <a:r>
              <a:rPr kumimoji="0" lang="en-US" altLang="zh-CN" sz="1400" b="1" i="1" u="none" strike="noStrike" kern="1200" cap="none" spc="0" normalizeH="0" baseline="0" noProof="0" dirty="0">
                <a:ln>
                  <a:noFill/>
                </a:ln>
                <a:solidFill>
                  <a:schemeClr val="bg1"/>
                </a:solidFill>
                <a:effectLst/>
                <a:uLnTx/>
                <a:uFillTx/>
                <a:latin typeface="微软雅黑 Light" panose="020B0502040204020203" pitchFamily="34" charset="-122"/>
                <a:ea typeface="微软雅黑 Light" panose="020B0502040204020203" pitchFamily="34" charset="-122"/>
                <a:cs typeface="+mn-cs"/>
              </a:rPr>
              <a:t>diff ../res/res0.txt ../res/res1.txt</a:t>
            </a:r>
            <a:endParaRPr kumimoji="0" lang="en-US" altLang="zh-CN" sz="1400" b="1" i="1" u="none" strike="noStrike" kern="1200" cap="none" spc="0" normalizeH="0" baseline="0" noProof="0" dirty="0">
              <a:ln>
                <a:noFill/>
              </a:ln>
              <a:solidFill>
                <a:schemeClr val="bg1"/>
              </a:solidFill>
              <a:effectLst/>
              <a:uLnTx/>
              <a:uFillTx/>
              <a:latin typeface="微软雅黑 Light" panose="020B0502040204020203" pitchFamily="34" charset="-122"/>
              <a:ea typeface="微软雅黑 Light" panose="020B0502040204020203" pitchFamily="34" charset="-122"/>
              <a:cs typeface="+mn-cs"/>
            </a:endParaRPr>
          </a:p>
          <a:p>
            <a:pPr marL="0" marR="0" lvl="0" indent="0" algn="just" defTabSz="914400" rtl="0" eaLnBrk="1" fontAlgn="auto" latinLnBrk="0" hangingPunct="1">
              <a:lnSpc>
                <a:spcPct val="150000"/>
              </a:lnSpc>
              <a:spcBef>
                <a:spcPts val="0"/>
              </a:spcBef>
              <a:spcAft>
                <a:spcPts val="0"/>
              </a:spcAft>
              <a:buClrTx/>
              <a:buSzTx/>
              <a:buFontTx/>
              <a:buNone/>
              <a:defRPr/>
            </a:pPr>
            <a:r>
              <a:rPr kumimoji="0" lang="zh-CN" altLang="en-US" sz="1400" u="none" strike="noStrike" kern="1200" cap="none" spc="0" normalizeH="0" baseline="0" noProof="0" dirty="0">
                <a:ln>
                  <a:noFill/>
                </a:ln>
                <a:solidFill>
                  <a:schemeClr val="bg1"/>
                </a:solidFill>
                <a:effectLst/>
                <a:uLnTx/>
                <a:uFillTx/>
                <a:latin typeface="微软雅黑 Light" panose="020B0502040204020203" pitchFamily="34" charset="-122"/>
                <a:ea typeface="微软雅黑 Light" panose="020B0502040204020203" pitchFamily="34" charset="-122"/>
                <a:cs typeface="+mn-cs"/>
              </a:rPr>
              <a:t>如果想预处理自己下载的数据或者想反映射结果，阅读对应文件夹下的</a:t>
            </a:r>
            <a:r>
              <a:rPr kumimoji="0" lang="en-US" altLang="zh-CN" sz="1400" u="none" strike="noStrike" kern="1200" cap="none" spc="0" normalizeH="0" baseline="0" noProof="0" dirty="0">
                <a:ln>
                  <a:noFill/>
                </a:ln>
                <a:solidFill>
                  <a:schemeClr val="bg1"/>
                </a:solidFill>
                <a:effectLst/>
                <a:uLnTx/>
                <a:uFillTx/>
                <a:latin typeface="微软雅黑 Light" panose="020B0502040204020203" pitchFamily="34" charset="-122"/>
                <a:ea typeface="微软雅黑 Light" panose="020B0502040204020203" pitchFamily="34" charset="-122"/>
                <a:cs typeface="+mn-cs"/>
              </a:rPr>
              <a:t>readme</a:t>
            </a:r>
            <a:r>
              <a:rPr kumimoji="0" lang="zh-CN" altLang="en-US" sz="1400" u="none" strike="noStrike" kern="1200" cap="none" spc="0" normalizeH="0" baseline="0" noProof="0" dirty="0">
                <a:ln>
                  <a:noFill/>
                </a:ln>
                <a:solidFill>
                  <a:schemeClr val="bg1"/>
                </a:solidFill>
                <a:effectLst/>
                <a:uLnTx/>
                <a:uFillTx/>
                <a:latin typeface="微软雅黑 Light" panose="020B0502040204020203" pitchFamily="34" charset="-122"/>
                <a:ea typeface="微软雅黑 Light" panose="020B0502040204020203" pitchFamily="34" charset="-122"/>
                <a:cs typeface="+mn-cs"/>
              </a:rPr>
              <a:t>即可</a:t>
            </a:r>
            <a:endParaRPr kumimoji="0" lang="zh-CN" altLang="en-US" sz="1400" u="none" strike="noStrike" kern="1200" cap="none" spc="0" normalizeH="0" baseline="0" noProof="0" dirty="0">
              <a:ln>
                <a:noFill/>
              </a:ln>
              <a:solidFill>
                <a:schemeClr val="bg1"/>
              </a:solidFill>
              <a:effectLst/>
              <a:uLnTx/>
              <a:uFillTx/>
              <a:latin typeface="微软雅黑 Light" panose="020B0502040204020203" pitchFamily="34" charset="-122"/>
              <a:ea typeface="微软雅黑 Light" panose="020B0502040204020203" pitchFamily="34" charset="-122"/>
              <a:cs typeface="+mn-cs"/>
            </a:endParaRPr>
          </a:p>
        </p:txBody>
      </p:sp>
      <p:sp>
        <p:nvSpPr>
          <p:cNvPr id="5" name="文本框 4"/>
          <p:cNvSpPr txBox="1"/>
          <p:nvPr/>
        </p:nvSpPr>
        <p:spPr>
          <a:xfrm>
            <a:off x="359410" y="190500"/>
            <a:ext cx="4700270" cy="460375"/>
          </a:xfrm>
          <a:prstGeom prst="rect">
            <a:avLst/>
          </a:prstGeom>
          <a:noFill/>
        </p:spPr>
        <p:txBody>
          <a:bodyPr wrap="square" lIns="0" rtlCol="0">
            <a:spAutoFit/>
          </a:bodyPr>
          <a:lstStyle>
            <a:defPPr>
              <a:defRPr lang="zh-CN"/>
            </a:defPPr>
            <a:lvl1pPr marL="342900" marR="0" lvl="0" indent="-342900" algn="dist" fontAlgn="auto">
              <a:lnSpc>
                <a:spcPct val="100000"/>
              </a:lnSpc>
              <a:spcBef>
                <a:spcPts val="0"/>
              </a:spcBef>
              <a:spcAft>
                <a:spcPts val="0"/>
              </a:spcAft>
              <a:buClrTx/>
              <a:buSzTx/>
              <a:buFont typeface="Arial" panose="020B0604020202020204" pitchFamily="34" charset="0"/>
              <a:buChar char="•"/>
              <a:defRPr kumimoji="0" sz="2400" b="0" i="0" u="none" strike="noStrike" cap="none" spc="0" normalizeH="0" baseline="0">
                <a:ln>
                  <a:noFill/>
                </a:ln>
                <a:solidFill>
                  <a:schemeClr val="bg1"/>
                </a:solidFill>
                <a:effectLst/>
                <a:uLnTx/>
                <a:uFillTx/>
                <a:latin typeface="微软雅黑 Light" panose="020B0502040204020203" pitchFamily="34" charset="-122"/>
                <a:ea typeface="微软雅黑 Light" panose="020B0502040204020203" pitchFamily="34" charset="-122"/>
              </a:defRPr>
            </a:lvl1pPr>
          </a:lstStyle>
          <a:p>
            <a:r>
              <a:rPr lang="zh-CN" altLang="en-US" dirty="0"/>
              <a:t>附录二：使用过程举例</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7144428" y="919596"/>
            <a:ext cx="4688114" cy="5748198"/>
          </a:xfrm>
          <a:prstGeom prst="rect">
            <a:avLst/>
          </a:prstGeom>
          <a:blipFill rotWithShape="1">
            <a:blip r:embed="rId1" cstate="screen"/>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algn="ctr"/>
            <a:endParaRPr lang="zh-CN" altLang="en-US">
              <a:solidFill>
                <a:schemeClr val="tx1">
                  <a:lumMod val="50000"/>
                  <a:lumOff val="50000"/>
                </a:schemeClr>
              </a:solidFill>
            </a:endParaRPr>
          </a:p>
        </p:txBody>
      </p:sp>
      <p:sp>
        <p:nvSpPr>
          <p:cNvPr id="4" name="文本框 3"/>
          <p:cNvSpPr txBox="1"/>
          <p:nvPr/>
        </p:nvSpPr>
        <p:spPr>
          <a:xfrm>
            <a:off x="359458" y="762814"/>
            <a:ext cx="6451371" cy="4569460"/>
          </a:xfrm>
          <a:prstGeom prst="rect">
            <a:avLst/>
          </a:prstGeom>
          <a:noFill/>
        </p:spPr>
        <p:txBody>
          <a:bodyPr wrap="square" rtlCol="0">
            <a:spAutoFit/>
          </a:bodyPr>
          <a:lstStyle/>
          <a:p>
            <a:pPr marL="0" marR="0" lvl="0" indent="0" algn="just" defTabSz="914400" rtl="0" eaLnBrk="1" fontAlgn="auto" latinLnBrk="0" hangingPunct="1">
              <a:lnSpc>
                <a:spcPct val="150000"/>
              </a:lnSpc>
              <a:spcBef>
                <a:spcPts val="0"/>
              </a:spcBef>
              <a:spcAft>
                <a:spcPts val="0"/>
              </a:spcAft>
              <a:buClrTx/>
              <a:buSzTx/>
              <a:buFontTx/>
              <a:buNone/>
              <a:defRPr/>
            </a:pPr>
            <a:r>
              <a:rPr kumimoji="0" lang="en-US" altLang="zh-CN" sz="1400" b="0" i="0" u="none" strike="noStrike" kern="1200" cap="none" spc="0" normalizeH="0" baseline="0" noProof="0" dirty="0">
                <a:ln>
                  <a:noFill/>
                </a:ln>
                <a:solidFill>
                  <a:schemeClr val="bg1"/>
                </a:solidFill>
                <a:effectLst/>
                <a:uLnTx/>
                <a:uFillTx/>
                <a:latin typeface="微软雅黑 Light" panose="020B0502040204020203" pitchFamily="34" charset="-122"/>
                <a:ea typeface="微软雅黑 Light" panose="020B0502040204020203" pitchFamily="34" charset="-122"/>
                <a:cs typeface="+mn-cs"/>
              </a:rPr>
              <a:t>/DFSG/firstserial.sh</a:t>
            </a:r>
            <a:endParaRPr kumimoji="0" lang="en-US" altLang="zh-CN" sz="1400" b="0" i="0" u="none" strike="noStrike" kern="1200" cap="none" spc="0" normalizeH="0" baseline="0" noProof="0" dirty="0">
              <a:ln>
                <a:noFill/>
              </a:ln>
              <a:solidFill>
                <a:schemeClr val="bg1"/>
              </a:solidFill>
              <a:effectLst/>
              <a:uLnTx/>
              <a:uFillTx/>
              <a:latin typeface="微软雅黑 Light" panose="020B0502040204020203" pitchFamily="34" charset="-122"/>
              <a:ea typeface="微软雅黑 Light" panose="020B0502040204020203" pitchFamily="34" charset="-122"/>
              <a:cs typeface="+mn-cs"/>
            </a:endParaRPr>
          </a:p>
          <a:p>
            <a:pPr marL="457200" marR="0" lvl="1" indent="0" algn="just" defTabSz="914400" rtl="0" eaLnBrk="1" fontAlgn="auto" latinLnBrk="0" hangingPunct="1">
              <a:lnSpc>
                <a:spcPct val="150000"/>
              </a:lnSpc>
              <a:spcBef>
                <a:spcPts val="0"/>
              </a:spcBef>
              <a:spcAft>
                <a:spcPts val="0"/>
              </a:spcAft>
              <a:buClrTx/>
              <a:buSzTx/>
              <a:buFontTx/>
              <a:buNone/>
              <a:defRPr/>
            </a:pPr>
            <a:r>
              <a:rPr kumimoji="0" lang="en-US" altLang="zh-CN" sz="1200" b="0" i="0" u="none" strike="noStrike" kern="1200" cap="none" spc="0" normalizeH="0" baseline="0" noProof="0" dirty="0">
                <a:ln>
                  <a:noFill/>
                </a:ln>
                <a:solidFill>
                  <a:schemeClr val="bg1"/>
                </a:solidFill>
                <a:effectLst/>
                <a:uLnTx/>
                <a:uFillTx/>
                <a:latin typeface="微软雅黑 Light" panose="020B0502040204020203" pitchFamily="34" charset="-122"/>
                <a:ea typeface="微软雅黑 Light" panose="020B0502040204020203" pitchFamily="34" charset="-122"/>
                <a:cs typeface="+mn-cs"/>
              </a:rPr>
              <a:t>make clean</a:t>
            </a:r>
            <a:endParaRPr kumimoji="0" lang="en-US" altLang="zh-CN" sz="1200" b="0" i="0" u="none" strike="noStrike" kern="1200" cap="none" spc="0" normalizeH="0" baseline="0" noProof="0" dirty="0">
              <a:ln>
                <a:noFill/>
              </a:ln>
              <a:solidFill>
                <a:schemeClr val="bg1"/>
              </a:solidFill>
              <a:effectLst/>
              <a:uLnTx/>
              <a:uFillTx/>
              <a:latin typeface="微软雅黑 Light" panose="020B0502040204020203" pitchFamily="34" charset="-122"/>
              <a:ea typeface="微软雅黑 Light" panose="020B0502040204020203" pitchFamily="34" charset="-122"/>
              <a:cs typeface="+mn-cs"/>
            </a:endParaRPr>
          </a:p>
          <a:p>
            <a:pPr marL="457200" marR="0" lvl="1" indent="0" algn="just" defTabSz="914400" rtl="0" eaLnBrk="1" fontAlgn="auto" latinLnBrk="0" hangingPunct="1">
              <a:lnSpc>
                <a:spcPct val="150000"/>
              </a:lnSpc>
              <a:spcBef>
                <a:spcPts val="0"/>
              </a:spcBef>
              <a:spcAft>
                <a:spcPts val="0"/>
              </a:spcAft>
              <a:buClrTx/>
              <a:buSzTx/>
              <a:buFontTx/>
              <a:buNone/>
              <a:defRPr/>
            </a:pPr>
            <a:r>
              <a:rPr kumimoji="0" lang="en-US" altLang="zh-CN" sz="1200" b="0" i="0" u="none" strike="noStrike" kern="1200" cap="none" spc="0" normalizeH="0" baseline="0" noProof="0" dirty="0">
                <a:ln>
                  <a:noFill/>
                </a:ln>
                <a:solidFill>
                  <a:schemeClr val="bg1"/>
                </a:solidFill>
                <a:effectLst/>
                <a:uLnTx/>
                <a:uFillTx/>
                <a:latin typeface="微软雅黑 Light" panose="020B0502040204020203" pitchFamily="34" charset="-122"/>
                <a:ea typeface="微软雅黑 Light" panose="020B0502040204020203" pitchFamily="34" charset="-122"/>
                <a:cs typeface="+mn-cs"/>
              </a:rPr>
              <a:t>make</a:t>
            </a:r>
            <a:endParaRPr kumimoji="0" lang="en-US" altLang="zh-CN" sz="1200" b="0" i="0" u="none" strike="noStrike" kern="1200" cap="none" spc="0" normalizeH="0" baseline="0" noProof="0" dirty="0">
              <a:ln>
                <a:noFill/>
              </a:ln>
              <a:solidFill>
                <a:schemeClr val="bg1"/>
              </a:solidFill>
              <a:effectLst/>
              <a:uLnTx/>
              <a:uFillTx/>
              <a:latin typeface="微软雅黑 Light" panose="020B0502040204020203" pitchFamily="34" charset="-122"/>
              <a:ea typeface="微软雅黑 Light" panose="020B0502040204020203" pitchFamily="34" charset="-122"/>
              <a:cs typeface="+mn-cs"/>
            </a:endParaRPr>
          </a:p>
          <a:p>
            <a:pPr marL="457200" marR="0" lvl="1" indent="0" algn="just" defTabSz="914400" rtl="0" eaLnBrk="1" fontAlgn="auto" latinLnBrk="0" hangingPunct="1">
              <a:lnSpc>
                <a:spcPct val="150000"/>
              </a:lnSpc>
              <a:spcBef>
                <a:spcPts val="0"/>
              </a:spcBef>
              <a:spcAft>
                <a:spcPts val="0"/>
              </a:spcAft>
              <a:buClrTx/>
              <a:buSzTx/>
              <a:buFontTx/>
              <a:buNone/>
              <a:defRPr/>
            </a:pPr>
            <a:r>
              <a:rPr kumimoji="0" lang="en-US" altLang="zh-CN" sz="1200" b="0" i="0" u="none" strike="noStrike" kern="1200" cap="none" spc="0" normalizeH="0" baseline="0" noProof="0" dirty="0">
                <a:ln>
                  <a:noFill/>
                </a:ln>
                <a:solidFill>
                  <a:schemeClr val="bg1"/>
                </a:solidFill>
                <a:effectLst/>
                <a:uLnTx/>
                <a:uFillTx/>
                <a:latin typeface="微软雅黑 Light" panose="020B0502040204020203" pitchFamily="34" charset="-122"/>
                <a:ea typeface="微软雅黑 Light" panose="020B0502040204020203" pitchFamily="34" charset="-122"/>
                <a:cs typeface="+mn-cs"/>
              </a:rPr>
              <a:t>echo "输入文件位置$1"</a:t>
            </a:r>
            <a:endParaRPr kumimoji="0" lang="en-US" altLang="zh-CN" sz="1200" b="0" i="0" u="none" strike="noStrike" kern="1200" cap="none" spc="0" normalizeH="0" baseline="0" noProof="0" dirty="0">
              <a:ln>
                <a:noFill/>
              </a:ln>
              <a:solidFill>
                <a:schemeClr val="bg1"/>
              </a:solidFill>
              <a:effectLst/>
              <a:uLnTx/>
              <a:uFillTx/>
              <a:latin typeface="微软雅黑 Light" panose="020B0502040204020203" pitchFamily="34" charset="-122"/>
              <a:ea typeface="微软雅黑 Light" panose="020B0502040204020203" pitchFamily="34" charset="-122"/>
              <a:cs typeface="+mn-cs"/>
            </a:endParaRPr>
          </a:p>
          <a:p>
            <a:pPr marL="457200" marR="0" lvl="1" indent="0" algn="just" defTabSz="914400" rtl="0" eaLnBrk="1" fontAlgn="auto" latinLnBrk="0" hangingPunct="1">
              <a:lnSpc>
                <a:spcPct val="150000"/>
              </a:lnSpc>
              <a:spcBef>
                <a:spcPts val="0"/>
              </a:spcBef>
              <a:spcAft>
                <a:spcPts val="0"/>
              </a:spcAft>
              <a:buClrTx/>
              <a:buSzTx/>
              <a:buFontTx/>
              <a:buNone/>
              <a:defRPr/>
            </a:pPr>
            <a:r>
              <a:rPr kumimoji="0" lang="en-US" altLang="zh-CN" sz="1200" b="0" i="0" u="none" strike="noStrike" kern="1200" cap="none" spc="0" normalizeH="0" baseline="0" noProof="0" dirty="0">
                <a:ln>
                  <a:noFill/>
                </a:ln>
                <a:solidFill>
                  <a:schemeClr val="bg1"/>
                </a:solidFill>
                <a:effectLst/>
                <a:uLnTx/>
                <a:uFillTx/>
                <a:latin typeface="微软雅黑 Light" panose="020B0502040204020203" pitchFamily="34" charset="-122"/>
                <a:ea typeface="微软雅黑 Light" panose="020B0502040204020203" pitchFamily="34" charset="-122"/>
                <a:cs typeface="+mn-cs"/>
              </a:rPr>
              <a:t>echo "基准结果文件位置 /res/res0.txt"</a:t>
            </a:r>
            <a:endParaRPr kumimoji="0" lang="en-US" altLang="zh-CN" sz="1200" b="0" i="0" u="none" strike="noStrike" kern="1200" cap="none" spc="0" normalizeH="0" baseline="0" noProof="0" dirty="0">
              <a:ln>
                <a:noFill/>
              </a:ln>
              <a:solidFill>
                <a:schemeClr val="bg1"/>
              </a:solidFill>
              <a:effectLst/>
              <a:uLnTx/>
              <a:uFillTx/>
              <a:latin typeface="微软雅黑 Light" panose="020B0502040204020203" pitchFamily="34" charset="-122"/>
              <a:ea typeface="微软雅黑 Light" panose="020B0502040204020203" pitchFamily="34" charset="-122"/>
              <a:cs typeface="+mn-cs"/>
            </a:endParaRPr>
          </a:p>
          <a:p>
            <a:pPr marL="457200" marR="0" lvl="1" indent="0" algn="just" defTabSz="914400" rtl="0" eaLnBrk="1" fontAlgn="auto" latinLnBrk="0" hangingPunct="1">
              <a:lnSpc>
                <a:spcPct val="150000"/>
              </a:lnSpc>
              <a:spcBef>
                <a:spcPts val="0"/>
              </a:spcBef>
              <a:spcAft>
                <a:spcPts val="0"/>
              </a:spcAft>
              <a:buClrTx/>
              <a:buSzTx/>
              <a:buFontTx/>
              <a:buNone/>
              <a:defRPr/>
            </a:pPr>
            <a:r>
              <a:rPr kumimoji="0" lang="en-US" altLang="zh-CN" sz="1200" b="0" i="0" u="none" strike="noStrike" kern="1200" cap="none" spc="0" normalizeH="0" baseline="0" noProof="0" dirty="0">
                <a:ln>
                  <a:noFill/>
                </a:ln>
                <a:solidFill>
                  <a:schemeClr val="bg1"/>
                </a:solidFill>
                <a:effectLst/>
                <a:uLnTx/>
                <a:uFillTx/>
                <a:latin typeface="微软雅黑 Light" panose="020B0502040204020203" pitchFamily="34" charset="-122"/>
                <a:ea typeface="微软雅黑 Light" panose="020B0502040204020203" pitchFamily="34" charset="-122"/>
                <a:cs typeface="+mn-cs"/>
              </a:rPr>
              <a:t>echo "并行结果文件位置 /res/res1.txt"</a:t>
            </a:r>
            <a:endParaRPr kumimoji="0" lang="en-US" altLang="zh-CN" sz="1200" b="0" i="0" u="none" strike="noStrike" kern="1200" cap="none" spc="0" normalizeH="0" baseline="0" noProof="0" dirty="0">
              <a:ln>
                <a:noFill/>
              </a:ln>
              <a:solidFill>
                <a:schemeClr val="bg1"/>
              </a:solidFill>
              <a:effectLst/>
              <a:uLnTx/>
              <a:uFillTx/>
              <a:latin typeface="微软雅黑 Light" panose="020B0502040204020203" pitchFamily="34" charset="-122"/>
              <a:ea typeface="微软雅黑 Light" panose="020B0502040204020203" pitchFamily="34" charset="-122"/>
              <a:cs typeface="+mn-cs"/>
            </a:endParaRPr>
          </a:p>
          <a:p>
            <a:pPr marL="457200" marR="0" lvl="1" indent="0" algn="just" defTabSz="914400" rtl="0" eaLnBrk="1" fontAlgn="auto" latinLnBrk="0" hangingPunct="1">
              <a:lnSpc>
                <a:spcPct val="150000"/>
              </a:lnSpc>
              <a:spcBef>
                <a:spcPts val="0"/>
              </a:spcBef>
              <a:spcAft>
                <a:spcPts val="0"/>
              </a:spcAft>
              <a:buClrTx/>
              <a:buSzTx/>
              <a:buFontTx/>
              <a:buNone/>
              <a:defRPr/>
            </a:pPr>
            <a:r>
              <a:rPr kumimoji="0" lang="en-US" altLang="zh-CN" sz="1200" b="0" i="0" u="none" strike="noStrike" kern="1200" cap="none" spc="0" normalizeH="0" baseline="0" noProof="0" dirty="0">
                <a:ln>
                  <a:noFill/>
                </a:ln>
                <a:solidFill>
                  <a:schemeClr val="bg1"/>
                </a:solidFill>
                <a:effectLst/>
                <a:uLnTx/>
                <a:uFillTx/>
                <a:latin typeface="微软雅黑 Light" panose="020B0502040204020203" pitchFamily="34" charset="-122"/>
                <a:ea typeface="微软雅黑 Light" panose="020B0502040204020203" pitchFamily="34" charset="-122"/>
                <a:cs typeface="+mn-cs"/>
              </a:rPr>
              <a:t>echo "结点数$2"</a:t>
            </a:r>
            <a:endParaRPr kumimoji="0" lang="en-US" altLang="zh-CN" sz="1200" b="0" i="0" u="none" strike="noStrike" kern="1200" cap="none" spc="0" normalizeH="0" baseline="0" noProof="0" dirty="0">
              <a:ln>
                <a:noFill/>
              </a:ln>
              <a:solidFill>
                <a:schemeClr val="bg1"/>
              </a:solidFill>
              <a:effectLst/>
              <a:uLnTx/>
              <a:uFillTx/>
              <a:latin typeface="微软雅黑 Light" panose="020B0502040204020203" pitchFamily="34" charset="-122"/>
              <a:ea typeface="微软雅黑 Light" panose="020B0502040204020203" pitchFamily="34" charset="-122"/>
              <a:cs typeface="+mn-cs"/>
            </a:endParaRPr>
          </a:p>
          <a:p>
            <a:pPr marL="457200" marR="0" lvl="1" indent="0" algn="just" defTabSz="914400" rtl="0" eaLnBrk="1" fontAlgn="auto" latinLnBrk="0" hangingPunct="1">
              <a:lnSpc>
                <a:spcPct val="150000"/>
              </a:lnSpc>
              <a:spcBef>
                <a:spcPts val="0"/>
              </a:spcBef>
              <a:spcAft>
                <a:spcPts val="0"/>
              </a:spcAft>
              <a:buClrTx/>
              <a:buSzTx/>
              <a:buFontTx/>
              <a:buNone/>
              <a:defRPr/>
            </a:pPr>
            <a:r>
              <a:rPr kumimoji="0" lang="en-US" altLang="zh-CN" sz="1200" b="0" i="0" u="none" strike="noStrike" kern="1200" cap="none" spc="0" normalizeH="0" baseline="0" noProof="0" dirty="0">
                <a:ln>
                  <a:noFill/>
                </a:ln>
                <a:solidFill>
                  <a:schemeClr val="bg1"/>
                </a:solidFill>
                <a:effectLst/>
                <a:uLnTx/>
                <a:uFillTx/>
                <a:latin typeface="微软雅黑 Light" panose="020B0502040204020203" pitchFamily="34" charset="-122"/>
                <a:ea typeface="微软雅黑 Light" panose="020B0502040204020203" pitchFamily="34" charset="-122"/>
                <a:cs typeface="+mn-cs"/>
              </a:rPr>
              <a:t>echo "边数$3"</a:t>
            </a:r>
            <a:endParaRPr kumimoji="0" lang="en-US" altLang="zh-CN" sz="1200" b="0" i="0" u="none" strike="noStrike" kern="1200" cap="none" spc="0" normalizeH="0" baseline="0" noProof="0" dirty="0">
              <a:ln>
                <a:noFill/>
              </a:ln>
              <a:solidFill>
                <a:schemeClr val="bg1"/>
              </a:solidFill>
              <a:effectLst/>
              <a:uLnTx/>
              <a:uFillTx/>
              <a:latin typeface="微软雅黑 Light" panose="020B0502040204020203" pitchFamily="34" charset="-122"/>
              <a:ea typeface="微软雅黑 Light" panose="020B0502040204020203" pitchFamily="34" charset="-122"/>
              <a:cs typeface="+mn-cs"/>
            </a:endParaRPr>
          </a:p>
          <a:p>
            <a:pPr marL="457200" marR="0" lvl="1" indent="0" algn="just" defTabSz="914400" rtl="0" eaLnBrk="1" fontAlgn="auto" latinLnBrk="0" hangingPunct="1">
              <a:lnSpc>
                <a:spcPct val="150000"/>
              </a:lnSpc>
              <a:spcBef>
                <a:spcPts val="0"/>
              </a:spcBef>
              <a:spcAft>
                <a:spcPts val="0"/>
              </a:spcAft>
              <a:buClrTx/>
              <a:buSzTx/>
              <a:buFontTx/>
              <a:buNone/>
              <a:defRPr/>
            </a:pPr>
            <a:r>
              <a:rPr kumimoji="0" lang="en-US" altLang="zh-CN" sz="1200" b="0" i="0" u="none" strike="noStrike" kern="1200" cap="none" spc="0" normalizeH="0" baseline="0" noProof="0" dirty="0">
                <a:ln>
                  <a:noFill/>
                </a:ln>
                <a:solidFill>
                  <a:schemeClr val="bg1"/>
                </a:solidFill>
                <a:effectLst/>
                <a:uLnTx/>
                <a:uFillTx/>
                <a:latin typeface="微软雅黑 Light" panose="020B0502040204020203" pitchFamily="34" charset="-122"/>
                <a:ea typeface="微软雅黑 Light" panose="020B0502040204020203" pitchFamily="34" charset="-122"/>
                <a:cs typeface="+mn-cs"/>
              </a:rPr>
              <a:t>echo "遍历起点$4"</a:t>
            </a:r>
            <a:endParaRPr kumimoji="0" lang="en-US" altLang="zh-CN" sz="1200" b="0" i="0" u="none" strike="noStrike" kern="1200" cap="none" spc="0" normalizeH="0" baseline="0" noProof="0" dirty="0">
              <a:ln>
                <a:noFill/>
              </a:ln>
              <a:solidFill>
                <a:schemeClr val="bg1"/>
              </a:solidFill>
              <a:effectLst/>
              <a:uLnTx/>
              <a:uFillTx/>
              <a:latin typeface="微软雅黑 Light" panose="020B0502040204020203" pitchFamily="34" charset="-122"/>
              <a:ea typeface="微软雅黑 Light" panose="020B0502040204020203" pitchFamily="34" charset="-122"/>
              <a:cs typeface="+mn-cs"/>
            </a:endParaRPr>
          </a:p>
          <a:p>
            <a:pPr marL="457200" marR="0" lvl="1" indent="0" algn="just" defTabSz="914400" rtl="0" eaLnBrk="1" fontAlgn="auto" latinLnBrk="0" hangingPunct="1">
              <a:lnSpc>
                <a:spcPct val="150000"/>
              </a:lnSpc>
              <a:spcBef>
                <a:spcPts val="0"/>
              </a:spcBef>
              <a:spcAft>
                <a:spcPts val="0"/>
              </a:spcAft>
              <a:buClrTx/>
              <a:buSzTx/>
              <a:buFontTx/>
              <a:buNone/>
              <a:defRPr/>
            </a:pPr>
            <a:endParaRPr kumimoji="0" lang="en-US" altLang="zh-CN" sz="1200" b="0" i="0" u="none" strike="noStrike" kern="1200" cap="none" spc="0" normalizeH="0" baseline="0" noProof="0" dirty="0">
              <a:ln>
                <a:noFill/>
              </a:ln>
              <a:solidFill>
                <a:schemeClr val="bg1"/>
              </a:solidFill>
              <a:effectLst/>
              <a:uLnTx/>
              <a:uFillTx/>
              <a:latin typeface="微软雅黑 Light" panose="020B0502040204020203" pitchFamily="34" charset="-122"/>
              <a:ea typeface="微软雅黑 Light" panose="020B0502040204020203" pitchFamily="34" charset="-122"/>
              <a:cs typeface="+mn-cs"/>
            </a:endParaRPr>
          </a:p>
          <a:p>
            <a:pPr marL="457200" marR="0" lvl="1" indent="0" algn="just" defTabSz="914400" rtl="0" eaLnBrk="1" fontAlgn="auto" latinLnBrk="0" hangingPunct="1">
              <a:lnSpc>
                <a:spcPct val="150000"/>
              </a:lnSpc>
              <a:spcBef>
                <a:spcPts val="0"/>
              </a:spcBef>
              <a:spcAft>
                <a:spcPts val="0"/>
              </a:spcAft>
              <a:buClrTx/>
              <a:buSzTx/>
              <a:buFontTx/>
              <a:buNone/>
              <a:defRPr/>
            </a:pPr>
            <a:r>
              <a:rPr kumimoji="0" lang="en-US" altLang="zh-CN" sz="1200" b="0" i="0" u="none" strike="noStrike" kern="1200" cap="none" spc="0" normalizeH="0" baseline="0" noProof="0" dirty="0">
                <a:ln>
                  <a:noFill/>
                </a:ln>
                <a:solidFill>
                  <a:schemeClr val="bg1"/>
                </a:solidFill>
                <a:effectLst/>
                <a:uLnTx/>
                <a:uFillTx/>
                <a:latin typeface="微软雅黑 Light" panose="020B0502040204020203" pitchFamily="34" charset="-122"/>
                <a:ea typeface="微软雅黑 Light" panose="020B0502040204020203" pitchFamily="34" charset="-122"/>
                <a:cs typeface="+mn-cs"/>
              </a:rPr>
              <a:t>echo "------serial------"</a:t>
            </a:r>
            <a:endParaRPr kumimoji="0" lang="en-US" altLang="zh-CN" sz="1200" b="0" i="0" u="none" strike="noStrike" kern="1200" cap="none" spc="0" normalizeH="0" baseline="0" noProof="0" dirty="0">
              <a:ln>
                <a:noFill/>
              </a:ln>
              <a:solidFill>
                <a:schemeClr val="bg1"/>
              </a:solidFill>
              <a:effectLst/>
              <a:uLnTx/>
              <a:uFillTx/>
              <a:latin typeface="微软雅黑 Light" panose="020B0502040204020203" pitchFamily="34" charset="-122"/>
              <a:ea typeface="微软雅黑 Light" panose="020B0502040204020203" pitchFamily="34" charset="-122"/>
              <a:cs typeface="+mn-cs"/>
            </a:endParaRPr>
          </a:p>
          <a:p>
            <a:pPr marL="457200" marR="0" lvl="1" indent="0" algn="just" defTabSz="914400" rtl="0" eaLnBrk="1" fontAlgn="auto" latinLnBrk="0" hangingPunct="1">
              <a:lnSpc>
                <a:spcPct val="150000"/>
              </a:lnSpc>
              <a:spcBef>
                <a:spcPts val="0"/>
              </a:spcBef>
              <a:spcAft>
                <a:spcPts val="0"/>
              </a:spcAft>
              <a:buClrTx/>
              <a:buSzTx/>
              <a:buFontTx/>
              <a:buNone/>
              <a:defRPr/>
            </a:pPr>
            <a:r>
              <a:rPr kumimoji="0" lang="en-US" altLang="zh-CN" sz="1200" b="0" i="0" u="none" strike="noStrike" kern="1200" cap="none" spc="0" normalizeH="0" baseline="0" noProof="0" dirty="0">
                <a:ln>
                  <a:noFill/>
                </a:ln>
                <a:solidFill>
                  <a:schemeClr val="bg1"/>
                </a:solidFill>
                <a:effectLst/>
                <a:uLnTx/>
                <a:uFillTx/>
                <a:latin typeface="微软雅黑 Light" panose="020B0502040204020203" pitchFamily="34" charset="-122"/>
                <a:ea typeface="微软雅黑 Light" panose="020B0502040204020203" pitchFamily="34" charset="-122"/>
                <a:cs typeface="+mn-cs"/>
              </a:rPr>
              <a:t>./serialDFS $1 ../res/res0.txt $2 $3 $4</a:t>
            </a:r>
            <a:endParaRPr kumimoji="0" lang="en-US" altLang="zh-CN" sz="1200" b="0" i="0" u="none" strike="noStrike" kern="1200" cap="none" spc="0" normalizeH="0" baseline="0" noProof="0" dirty="0">
              <a:ln>
                <a:noFill/>
              </a:ln>
              <a:solidFill>
                <a:schemeClr val="bg1"/>
              </a:solidFill>
              <a:effectLst/>
              <a:uLnTx/>
              <a:uFillTx/>
              <a:latin typeface="微软雅黑 Light" panose="020B0502040204020203" pitchFamily="34" charset="-122"/>
              <a:ea typeface="微软雅黑 Light" panose="020B0502040204020203" pitchFamily="34" charset="-122"/>
              <a:cs typeface="+mn-cs"/>
            </a:endParaRPr>
          </a:p>
          <a:p>
            <a:pPr marL="457200" marR="0" lvl="1" indent="0" algn="just" defTabSz="914400" rtl="0" eaLnBrk="1" fontAlgn="auto" latinLnBrk="0" hangingPunct="1">
              <a:lnSpc>
                <a:spcPct val="150000"/>
              </a:lnSpc>
              <a:spcBef>
                <a:spcPts val="0"/>
              </a:spcBef>
              <a:spcAft>
                <a:spcPts val="0"/>
              </a:spcAft>
              <a:buClrTx/>
              <a:buSzTx/>
              <a:buFontTx/>
              <a:buNone/>
              <a:defRPr/>
            </a:pPr>
            <a:r>
              <a:rPr kumimoji="0" lang="en-US" altLang="zh-CN" sz="1200" b="0" i="0" u="none" strike="noStrike" kern="1200" cap="none" spc="0" normalizeH="0" baseline="0" noProof="0" dirty="0">
                <a:ln>
                  <a:noFill/>
                </a:ln>
                <a:solidFill>
                  <a:schemeClr val="bg1"/>
                </a:solidFill>
                <a:effectLst/>
                <a:uLnTx/>
                <a:uFillTx/>
                <a:latin typeface="微软雅黑 Light" panose="020B0502040204020203" pitchFamily="34" charset="-122"/>
                <a:ea typeface="微软雅黑 Light" panose="020B0502040204020203" pitchFamily="34" charset="-122"/>
                <a:cs typeface="+mn-cs"/>
              </a:rPr>
              <a:t>echo "------omp------"</a:t>
            </a:r>
            <a:endParaRPr kumimoji="0" lang="en-US" altLang="zh-CN" sz="1200" b="0" i="0" u="none" strike="noStrike" kern="1200" cap="none" spc="0" normalizeH="0" baseline="0" noProof="0" dirty="0">
              <a:ln>
                <a:noFill/>
              </a:ln>
              <a:solidFill>
                <a:schemeClr val="bg1"/>
              </a:solidFill>
              <a:effectLst/>
              <a:uLnTx/>
              <a:uFillTx/>
              <a:latin typeface="微软雅黑 Light" panose="020B0502040204020203" pitchFamily="34" charset="-122"/>
              <a:ea typeface="微软雅黑 Light" panose="020B0502040204020203" pitchFamily="34" charset="-122"/>
              <a:cs typeface="+mn-cs"/>
            </a:endParaRPr>
          </a:p>
          <a:p>
            <a:pPr marL="457200" marR="0" lvl="1" indent="0" algn="just" defTabSz="914400" rtl="0" eaLnBrk="1" fontAlgn="auto" latinLnBrk="0" hangingPunct="1">
              <a:lnSpc>
                <a:spcPct val="150000"/>
              </a:lnSpc>
              <a:spcBef>
                <a:spcPts val="0"/>
              </a:spcBef>
              <a:spcAft>
                <a:spcPts val="0"/>
              </a:spcAft>
              <a:buClrTx/>
              <a:buSzTx/>
              <a:buFontTx/>
              <a:buNone/>
              <a:defRPr/>
            </a:pPr>
            <a:r>
              <a:rPr kumimoji="0" lang="en-US" altLang="zh-CN" sz="1200" b="0" i="0" u="none" strike="noStrike" kern="1200" cap="none" spc="0" normalizeH="0" baseline="0" noProof="0" dirty="0">
                <a:ln>
                  <a:noFill/>
                </a:ln>
                <a:solidFill>
                  <a:schemeClr val="bg1"/>
                </a:solidFill>
                <a:effectLst/>
                <a:uLnTx/>
                <a:uFillTx/>
                <a:latin typeface="微软雅黑 Light" panose="020B0502040204020203" pitchFamily="34" charset="-122"/>
                <a:ea typeface="微软雅黑 Light" panose="020B0502040204020203" pitchFamily="34" charset="-122"/>
                <a:cs typeface="+mn-cs"/>
              </a:rPr>
              <a:t>./ompDFS $1 ../res/res1.txt $2 $3 $4</a:t>
            </a:r>
            <a:endParaRPr kumimoji="0" lang="en-US" altLang="zh-CN" sz="1200" b="0" i="0" u="none" strike="noStrike" kern="1200" cap="none" spc="0" normalizeH="0" baseline="0" noProof="0" dirty="0">
              <a:ln>
                <a:noFill/>
              </a:ln>
              <a:solidFill>
                <a:schemeClr val="bg1"/>
              </a:solidFill>
              <a:effectLst/>
              <a:uLnTx/>
              <a:uFillTx/>
              <a:latin typeface="微软雅黑 Light" panose="020B0502040204020203" pitchFamily="34" charset="-122"/>
              <a:ea typeface="微软雅黑 Light" panose="020B0502040204020203" pitchFamily="34" charset="-122"/>
              <a:cs typeface="+mn-cs"/>
            </a:endParaRPr>
          </a:p>
          <a:p>
            <a:pPr marL="457200" marR="0" lvl="1" indent="0" algn="just" defTabSz="914400" rtl="0" eaLnBrk="1" fontAlgn="auto" latinLnBrk="0" hangingPunct="1">
              <a:lnSpc>
                <a:spcPct val="150000"/>
              </a:lnSpc>
              <a:spcBef>
                <a:spcPts val="0"/>
              </a:spcBef>
              <a:spcAft>
                <a:spcPts val="0"/>
              </a:spcAft>
              <a:buClrTx/>
              <a:buSzTx/>
              <a:buFontTx/>
              <a:buNone/>
              <a:defRPr/>
            </a:pPr>
            <a:endParaRPr kumimoji="0" lang="en-US" altLang="zh-CN" sz="1200" b="0" i="0" u="none" strike="noStrike" kern="1200" cap="none" spc="0" normalizeH="0" baseline="0" noProof="0" dirty="0">
              <a:ln>
                <a:noFill/>
              </a:ln>
              <a:solidFill>
                <a:schemeClr val="bg1"/>
              </a:solidFill>
              <a:effectLst/>
              <a:uLnTx/>
              <a:uFillTx/>
              <a:latin typeface="微软雅黑 Light" panose="020B0502040204020203" pitchFamily="34" charset="-122"/>
              <a:ea typeface="微软雅黑 Light" panose="020B0502040204020203" pitchFamily="34" charset="-122"/>
              <a:cs typeface="+mn-cs"/>
            </a:endParaRPr>
          </a:p>
          <a:p>
            <a:pPr marL="457200" marR="0" lvl="1" indent="0" algn="just" defTabSz="914400" rtl="0" eaLnBrk="1" fontAlgn="auto" latinLnBrk="0" hangingPunct="1">
              <a:lnSpc>
                <a:spcPct val="150000"/>
              </a:lnSpc>
              <a:spcBef>
                <a:spcPts val="0"/>
              </a:spcBef>
              <a:spcAft>
                <a:spcPts val="0"/>
              </a:spcAft>
              <a:buClrTx/>
              <a:buSzTx/>
              <a:buFontTx/>
              <a:buNone/>
              <a:defRPr/>
            </a:pPr>
            <a:r>
              <a:rPr kumimoji="0" lang="en-US" altLang="zh-CN" sz="1200" b="0" i="0" u="none" strike="noStrike" kern="1200" cap="none" spc="0" normalizeH="0" baseline="0" noProof="0" dirty="0">
                <a:ln>
                  <a:noFill/>
                </a:ln>
                <a:solidFill>
                  <a:schemeClr val="bg1"/>
                </a:solidFill>
                <a:effectLst/>
                <a:uLnTx/>
                <a:uFillTx/>
                <a:latin typeface="微软雅黑 Light" panose="020B0502040204020203" pitchFamily="34" charset="-122"/>
                <a:ea typeface="微软雅黑 Light" panose="020B0502040204020203" pitchFamily="34" charset="-122"/>
                <a:cs typeface="+mn-cs"/>
              </a:rPr>
              <a:t>make clean</a:t>
            </a:r>
            <a:endParaRPr kumimoji="0" lang="en-US" altLang="zh-CN" sz="1200" b="0" i="0" u="none" strike="noStrike" kern="1200" cap="none" spc="0" normalizeH="0" baseline="0" noProof="0" dirty="0">
              <a:ln>
                <a:noFill/>
              </a:ln>
              <a:solidFill>
                <a:schemeClr val="bg1"/>
              </a:solidFill>
              <a:effectLst/>
              <a:uLnTx/>
              <a:uFillTx/>
              <a:latin typeface="微软雅黑 Light" panose="020B0502040204020203" pitchFamily="34" charset="-122"/>
              <a:ea typeface="微软雅黑 Light" panose="020B0502040204020203" pitchFamily="34" charset="-122"/>
              <a:cs typeface="+mn-cs"/>
            </a:endParaRPr>
          </a:p>
        </p:txBody>
      </p:sp>
      <p:sp>
        <p:nvSpPr>
          <p:cNvPr id="5" name="文本框 4"/>
          <p:cNvSpPr txBox="1"/>
          <p:nvPr/>
        </p:nvSpPr>
        <p:spPr>
          <a:xfrm>
            <a:off x="359410" y="190500"/>
            <a:ext cx="4411345" cy="460375"/>
          </a:xfrm>
          <a:prstGeom prst="rect">
            <a:avLst/>
          </a:prstGeom>
          <a:noFill/>
        </p:spPr>
        <p:txBody>
          <a:bodyPr wrap="square" lIns="0" rtlCol="0">
            <a:spAutoFit/>
          </a:bodyPr>
          <a:lstStyle>
            <a:defPPr>
              <a:defRPr lang="zh-CN"/>
            </a:defPPr>
            <a:lvl1pPr marL="342900" marR="0" lvl="0" indent="-342900" algn="dist" fontAlgn="auto">
              <a:lnSpc>
                <a:spcPct val="100000"/>
              </a:lnSpc>
              <a:spcBef>
                <a:spcPts val="0"/>
              </a:spcBef>
              <a:spcAft>
                <a:spcPts val="0"/>
              </a:spcAft>
              <a:buClrTx/>
              <a:buSzTx/>
              <a:buFont typeface="Arial" panose="020B0604020202020204" pitchFamily="34" charset="0"/>
              <a:buChar char="•"/>
              <a:defRPr kumimoji="0" sz="2400" b="0" i="0" u="none" strike="noStrike" cap="none" spc="0" normalizeH="0" baseline="0">
                <a:ln>
                  <a:noFill/>
                </a:ln>
                <a:solidFill>
                  <a:schemeClr val="bg1"/>
                </a:solidFill>
                <a:effectLst/>
                <a:uLnTx/>
                <a:uFillTx/>
                <a:latin typeface="微软雅黑 Light" panose="020B0502040204020203" pitchFamily="34" charset="-122"/>
                <a:ea typeface="微软雅黑 Light" panose="020B0502040204020203" pitchFamily="34" charset="-122"/>
              </a:defRPr>
            </a:lvl1pPr>
          </a:lstStyle>
          <a:p>
            <a:r>
              <a:rPr lang="zh-CN" altLang="en-US" dirty="0"/>
              <a:t>附录三：脚本文件</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7144428" y="919596"/>
            <a:ext cx="4688114" cy="5748198"/>
          </a:xfrm>
          <a:prstGeom prst="rect">
            <a:avLst/>
          </a:prstGeom>
          <a:blipFill rotWithShape="1">
            <a:blip r:embed="rId1" cstate="screen"/>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algn="ctr"/>
            <a:endParaRPr lang="zh-CN" altLang="en-US">
              <a:solidFill>
                <a:schemeClr val="tx1">
                  <a:lumMod val="50000"/>
                  <a:lumOff val="50000"/>
                </a:schemeClr>
              </a:solidFill>
            </a:endParaRPr>
          </a:p>
        </p:txBody>
      </p:sp>
      <p:sp>
        <p:nvSpPr>
          <p:cNvPr id="4" name="文本框 3"/>
          <p:cNvSpPr txBox="1"/>
          <p:nvPr/>
        </p:nvSpPr>
        <p:spPr>
          <a:xfrm>
            <a:off x="359458" y="762814"/>
            <a:ext cx="6451371" cy="4892675"/>
          </a:xfrm>
          <a:prstGeom prst="rect">
            <a:avLst/>
          </a:prstGeom>
          <a:noFill/>
        </p:spPr>
        <p:txBody>
          <a:bodyPr wrap="square" rtlCol="0">
            <a:spAutoFit/>
          </a:bodyPr>
          <a:lstStyle/>
          <a:p>
            <a:pPr marL="0" marR="0" lvl="0" indent="0" algn="just" defTabSz="914400" rtl="0" eaLnBrk="1" fontAlgn="auto" latinLnBrk="0" hangingPunct="1">
              <a:lnSpc>
                <a:spcPct val="150000"/>
              </a:lnSpc>
              <a:spcBef>
                <a:spcPts val="0"/>
              </a:spcBef>
              <a:spcAft>
                <a:spcPts val="0"/>
              </a:spcAft>
              <a:buClrTx/>
              <a:buSzTx/>
              <a:buFontTx/>
              <a:buNone/>
              <a:defRPr/>
            </a:pPr>
            <a:r>
              <a:rPr kumimoji="0" lang="en-US" altLang="zh-CN" sz="1400" b="0" i="0" u="none" strike="noStrike" kern="1200" cap="none" spc="0" normalizeH="0" baseline="0" noProof="0" dirty="0">
                <a:ln>
                  <a:noFill/>
                </a:ln>
                <a:solidFill>
                  <a:schemeClr val="bg1"/>
                </a:solidFill>
                <a:effectLst/>
                <a:uLnTx/>
                <a:uFillTx/>
                <a:latin typeface="微软雅黑 Light" panose="020B0502040204020203" pitchFamily="34" charset="-122"/>
                <a:ea typeface="微软雅黑 Light" panose="020B0502040204020203" pitchFamily="34" charset="-122"/>
                <a:cs typeface="+mn-cs"/>
              </a:rPr>
              <a:t>/Pre-processing/first.sh</a:t>
            </a:r>
            <a:endParaRPr kumimoji="0" lang="en-US" altLang="zh-CN" sz="1400" b="0" i="0" u="none" strike="noStrike" kern="1200" cap="none" spc="0" normalizeH="0" baseline="0" noProof="0" dirty="0">
              <a:ln>
                <a:noFill/>
              </a:ln>
              <a:solidFill>
                <a:schemeClr val="bg1"/>
              </a:solidFill>
              <a:effectLst/>
              <a:uLnTx/>
              <a:uFillTx/>
              <a:latin typeface="微软雅黑 Light" panose="020B0502040204020203" pitchFamily="34" charset="-122"/>
              <a:ea typeface="微软雅黑 Light" panose="020B0502040204020203" pitchFamily="34" charset="-122"/>
              <a:cs typeface="+mn-cs"/>
            </a:endParaRPr>
          </a:p>
          <a:p>
            <a:pPr marL="457200" marR="0" lvl="1" indent="0" algn="just" defTabSz="914400" rtl="0" eaLnBrk="1" fontAlgn="auto" latinLnBrk="0" hangingPunct="1">
              <a:lnSpc>
                <a:spcPct val="150000"/>
              </a:lnSpc>
              <a:spcBef>
                <a:spcPts val="0"/>
              </a:spcBef>
              <a:spcAft>
                <a:spcPts val="0"/>
              </a:spcAft>
              <a:buClrTx/>
              <a:buSzTx/>
              <a:buFontTx/>
              <a:buNone/>
              <a:defRPr/>
            </a:pPr>
            <a:r>
              <a:rPr kumimoji="0" lang="en-US" altLang="zh-CN" sz="1000" b="0" i="0" u="none" strike="noStrike" kern="1200" cap="none" spc="0" normalizeH="0" baseline="0" noProof="0" dirty="0">
                <a:ln>
                  <a:noFill/>
                </a:ln>
                <a:solidFill>
                  <a:schemeClr val="bg1"/>
                </a:solidFill>
                <a:effectLst/>
                <a:uLnTx/>
                <a:uFillTx/>
                <a:latin typeface="微软雅黑 Light" panose="020B0502040204020203" pitchFamily="34" charset="-122"/>
                <a:ea typeface="微软雅黑 Light" panose="020B0502040204020203" pitchFamily="34" charset="-122"/>
                <a:cs typeface="+mn-cs"/>
              </a:rPr>
              <a:t>make clean</a:t>
            </a:r>
            <a:endParaRPr kumimoji="0" lang="en-US" altLang="zh-CN" sz="1000" b="0" i="0" u="none" strike="noStrike" kern="1200" cap="none" spc="0" normalizeH="0" baseline="0" noProof="0" dirty="0">
              <a:ln>
                <a:noFill/>
              </a:ln>
              <a:solidFill>
                <a:schemeClr val="bg1"/>
              </a:solidFill>
              <a:effectLst/>
              <a:uLnTx/>
              <a:uFillTx/>
              <a:latin typeface="微软雅黑 Light" panose="020B0502040204020203" pitchFamily="34" charset="-122"/>
              <a:ea typeface="微软雅黑 Light" panose="020B0502040204020203" pitchFamily="34" charset="-122"/>
              <a:cs typeface="+mn-cs"/>
            </a:endParaRPr>
          </a:p>
          <a:p>
            <a:pPr marL="457200" marR="0" lvl="1" indent="0" algn="just" defTabSz="914400" rtl="0" eaLnBrk="1" fontAlgn="auto" latinLnBrk="0" hangingPunct="1">
              <a:lnSpc>
                <a:spcPct val="150000"/>
              </a:lnSpc>
              <a:spcBef>
                <a:spcPts val="0"/>
              </a:spcBef>
              <a:spcAft>
                <a:spcPts val="0"/>
              </a:spcAft>
              <a:buClrTx/>
              <a:buSzTx/>
              <a:buFontTx/>
              <a:buNone/>
              <a:defRPr/>
            </a:pPr>
            <a:r>
              <a:rPr kumimoji="0" lang="en-US" altLang="zh-CN" sz="1000" b="0" i="0" u="none" strike="noStrike" kern="1200" cap="none" spc="0" normalizeH="0" baseline="0" noProof="0" dirty="0">
                <a:ln>
                  <a:noFill/>
                </a:ln>
                <a:solidFill>
                  <a:schemeClr val="bg1"/>
                </a:solidFill>
                <a:effectLst/>
                <a:uLnTx/>
                <a:uFillTx/>
                <a:latin typeface="微软雅黑 Light" panose="020B0502040204020203" pitchFamily="34" charset="-122"/>
                <a:ea typeface="微软雅黑 Light" panose="020B0502040204020203" pitchFamily="34" charset="-122"/>
                <a:cs typeface="+mn-cs"/>
              </a:rPr>
              <a:t>make</a:t>
            </a:r>
            <a:endParaRPr kumimoji="0" lang="en-US" altLang="zh-CN" sz="1000" b="0" i="0" u="none" strike="noStrike" kern="1200" cap="none" spc="0" normalizeH="0" baseline="0" noProof="0" dirty="0">
              <a:ln>
                <a:noFill/>
              </a:ln>
              <a:solidFill>
                <a:schemeClr val="bg1"/>
              </a:solidFill>
              <a:effectLst/>
              <a:uLnTx/>
              <a:uFillTx/>
              <a:latin typeface="微软雅黑 Light" panose="020B0502040204020203" pitchFamily="34" charset="-122"/>
              <a:ea typeface="微软雅黑 Light" panose="020B0502040204020203" pitchFamily="34" charset="-122"/>
              <a:cs typeface="+mn-cs"/>
            </a:endParaRPr>
          </a:p>
          <a:p>
            <a:pPr marL="457200" marR="0" lvl="1" indent="0" algn="just" defTabSz="914400" rtl="0" eaLnBrk="1" fontAlgn="auto" latinLnBrk="0" hangingPunct="1">
              <a:lnSpc>
                <a:spcPct val="150000"/>
              </a:lnSpc>
              <a:spcBef>
                <a:spcPts val="0"/>
              </a:spcBef>
              <a:spcAft>
                <a:spcPts val="0"/>
              </a:spcAft>
              <a:buClrTx/>
              <a:buSzTx/>
              <a:buFontTx/>
              <a:buNone/>
              <a:defRPr/>
            </a:pPr>
            <a:r>
              <a:rPr kumimoji="0" lang="en-US" altLang="zh-CN" sz="1000" b="0" i="0" u="none" strike="noStrike" kern="1200" cap="none" spc="0" normalizeH="0" baseline="0" noProof="0" dirty="0">
                <a:ln>
                  <a:noFill/>
                </a:ln>
                <a:solidFill>
                  <a:schemeClr val="bg1"/>
                </a:solidFill>
                <a:effectLst/>
                <a:uLnTx/>
                <a:uFillTx/>
                <a:latin typeface="微软雅黑 Light" panose="020B0502040204020203" pitchFamily="34" charset="-122"/>
                <a:ea typeface="微软雅黑 Light" panose="020B0502040204020203" pitchFamily="34" charset="-122"/>
                <a:cs typeface="+mn-cs"/>
              </a:rPr>
              <a:t>echo "----------first.sh----------";</a:t>
            </a:r>
            <a:endParaRPr kumimoji="0" lang="en-US" altLang="zh-CN" sz="1000" b="0" i="0" u="none" strike="noStrike" kern="1200" cap="none" spc="0" normalizeH="0" baseline="0" noProof="0" dirty="0">
              <a:ln>
                <a:noFill/>
              </a:ln>
              <a:solidFill>
                <a:schemeClr val="bg1"/>
              </a:solidFill>
              <a:effectLst/>
              <a:uLnTx/>
              <a:uFillTx/>
              <a:latin typeface="微软雅黑 Light" panose="020B0502040204020203" pitchFamily="34" charset="-122"/>
              <a:ea typeface="微软雅黑 Light" panose="020B0502040204020203" pitchFamily="34" charset="-122"/>
              <a:cs typeface="+mn-cs"/>
            </a:endParaRPr>
          </a:p>
          <a:p>
            <a:pPr marL="457200" marR="0" lvl="1" indent="0" algn="just" defTabSz="914400" rtl="0" eaLnBrk="1" fontAlgn="auto" latinLnBrk="0" hangingPunct="1">
              <a:lnSpc>
                <a:spcPct val="150000"/>
              </a:lnSpc>
              <a:spcBef>
                <a:spcPts val="0"/>
              </a:spcBef>
              <a:spcAft>
                <a:spcPts val="0"/>
              </a:spcAft>
              <a:buClrTx/>
              <a:buSzTx/>
              <a:buFontTx/>
              <a:buNone/>
              <a:defRPr/>
            </a:pPr>
            <a:r>
              <a:rPr kumimoji="0" lang="en-US" altLang="zh-CN" sz="1000" b="0" i="0" u="none" strike="noStrike" kern="1200" cap="none" spc="0" normalizeH="0" baseline="0" noProof="0" dirty="0">
                <a:ln>
                  <a:noFill/>
                </a:ln>
                <a:solidFill>
                  <a:schemeClr val="bg1"/>
                </a:solidFill>
                <a:effectLst/>
                <a:uLnTx/>
                <a:uFillTx/>
                <a:latin typeface="微软雅黑 Light" panose="020B0502040204020203" pitchFamily="34" charset="-122"/>
                <a:ea typeface="微软雅黑 Light" panose="020B0502040204020203" pitchFamily="34" charset="-122"/>
                <a:cs typeface="+mn-cs"/>
              </a:rPr>
              <a:t>echo "待处理文件相对位置:$1"</a:t>
            </a:r>
            <a:endParaRPr kumimoji="0" lang="en-US" altLang="zh-CN" sz="1000" b="0" i="0" u="none" strike="noStrike" kern="1200" cap="none" spc="0" normalizeH="0" baseline="0" noProof="0" dirty="0">
              <a:ln>
                <a:noFill/>
              </a:ln>
              <a:solidFill>
                <a:schemeClr val="bg1"/>
              </a:solidFill>
              <a:effectLst/>
              <a:uLnTx/>
              <a:uFillTx/>
              <a:latin typeface="微软雅黑 Light" panose="020B0502040204020203" pitchFamily="34" charset="-122"/>
              <a:ea typeface="微软雅黑 Light" panose="020B0502040204020203" pitchFamily="34" charset="-122"/>
              <a:cs typeface="+mn-cs"/>
            </a:endParaRPr>
          </a:p>
          <a:p>
            <a:pPr marL="457200" marR="0" lvl="1" indent="0" algn="just" defTabSz="914400" rtl="0" eaLnBrk="1" fontAlgn="auto" latinLnBrk="0" hangingPunct="1">
              <a:lnSpc>
                <a:spcPct val="150000"/>
              </a:lnSpc>
              <a:spcBef>
                <a:spcPts val="0"/>
              </a:spcBef>
              <a:spcAft>
                <a:spcPts val="0"/>
              </a:spcAft>
              <a:buClrTx/>
              <a:buSzTx/>
              <a:buFontTx/>
              <a:buNone/>
              <a:defRPr/>
            </a:pPr>
            <a:r>
              <a:rPr kumimoji="0" lang="en-US" altLang="zh-CN" sz="1000" b="0" i="0" u="none" strike="noStrike" kern="1200" cap="none" spc="0" normalizeH="0" baseline="0" noProof="0" dirty="0">
                <a:ln>
                  <a:noFill/>
                </a:ln>
                <a:solidFill>
                  <a:schemeClr val="bg1"/>
                </a:solidFill>
                <a:effectLst/>
                <a:uLnTx/>
                <a:uFillTx/>
                <a:latin typeface="微软雅黑 Light" panose="020B0502040204020203" pitchFamily="34" charset="-122"/>
                <a:ea typeface="微软雅黑 Light" panose="020B0502040204020203" pitchFamily="34" charset="-122"/>
                <a:cs typeface="+mn-cs"/>
              </a:rPr>
              <a:t>echo "结点数$2"</a:t>
            </a:r>
            <a:endParaRPr kumimoji="0" lang="en-US" altLang="zh-CN" sz="1000" b="0" i="0" u="none" strike="noStrike" kern="1200" cap="none" spc="0" normalizeH="0" baseline="0" noProof="0" dirty="0">
              <a:ln>
                <a:noFill/>
              </a:ln>
              <a:solidFill>
                <a:schemeClr val="bg1"/>
              </a:solidFill>
              <a:effectLst/>
              <a:uLnTx/>
              <a:uFillTx/>
              <a:latin typeface="微软雅黑 Light" panose="020B0502040204020203" pitchFamily="34" charset="-122"/>
              <a:ea typeface="微软雅黑 Light" panose="020B0502040204020203" pitchFamily="34" charset="-122"/>
              <a:cs typeface="+mn-cs"/>
            </a:endParaRPr>
          </a:p>
          <a:p>
            <a:pPr marL="457200" marR="0" lvl="1" indent="0" algn="just" defTabSz="914400" rtl="0" eaLnBrk="1" fontAlgn="auto" latinLnBrk="0" hangingPunct="1">
              <a:lnSpc>
                <a:spcPct val="150000"/>
              </a:lnSpc>
              <a:spcBef>
                <a:spcPts val="0"/>
              </a:spcBef>
              <a:spcAft>
                <a:spcPts val="0"/>
              </a:spcAft>
              <a:buClrTx/>
              <a:buSzTx/>
              <a:buFontTx/>
              <a:buNone/>
              <a:defRPr/>
            </a:pPr>
            <a:r>
              <a:rPr kumimoji="0" lang="en-US" altLang="zh-CN" sz="1000" b="0" i="0" u="none" strike="noStrike" kern="1200" cap="none" spc="0" normalizeH="0" baseline="0" noProof="0" dirty="0">
                <a:ln>
                  <a:noFill/>
                </a:ln>
                <a:solidFill>
                  <a:schemeClr val="bg1"/>
                </a:solidFill>
                <a:effectLst/>
                <a:uLnTx/>
                <a:uFillTx/>
                <a:latin typeface="微软雅黑 Light" panose="020B0502040204020203" pitchFamily="34" charset="-122"/>
                <a:ea typeface="微软雅黑 Light" panose="020B0502040204020203" pitchFamily="34" charset="-122"/>
                <a:cs typeface="+mn-cs"/>
              </a:rPr>
              <a:t>echo "边数$3"</a:t>
            </a:r>
            <a:endParaRPr kumimoji="0" lang="en-US" altLang="zh-CN" sz="1000" b="0" i="0" u="none" strike="noStrike" kern="1200" cap="none" spc="0" normalizeH="0" baseline="0" noProof="0" dirty="0">
              <a:ln>
                <a:noFill/>
              </a:ln>
              <a:solidFill>
                <a:schemeClr val="bg1"/>
              </a:solidFill>
              <a:effectLst/>
              <a:uLnTx/>
              <a:uFillTx/>
              <a:latin typeface="微软雅黑 Light" panose="020B0502040204020203" pitchFamily="34" charset="-122"/>
              <a:ea typeface="微软雅黑 Light" panose="020B0502040204020203" pitchFamily="34" charset="-122"/>
              <a:cs typeface="+mn-cs"/>
            </a:endParaRPr>
          </a:p>
          <a:p>
            <a:pPr marL="457200" marR="0" lvl="1" indent="0" algn="just" defTabSz="914400" rtl="0" eaLnBrk="1" fontAlgn="auto" latinLnBrk="0" hangingPunct="1">
              <a:lnSpc>
                <a:spcPct val="150000"/>
              </a:lnSpc>
              <a:spcBef>
                <a:spcPts val="0"/>
              </a:spcBef>
              <a:spcAft>
                <a:spcPts val="0"/>
              </a:spcAft>
              <a:buClrTx/>
              <a:buSzTx/>
              <a:buFontTx/>
              <a:buNone/>
              <a:defRPr/>
            </a:pPr>
            <a:r>
              <a:rPr kumimoji="0" lang="en-US" altLang="zh-CN" sz="1000" b="0" i="0" u="none" strike="noStrike" kern="1200" cap="none" spc="0" normalizeH="0" baseline="0" noProof="0" dirty="0">
                <a:ln>
                  <a:noFill/>
                </a:ln>
                <a:solidFill>
                  <a:schemeClr val="bg1"/>
                </a:solidFill>
                <a:effectLst/>
                <a:uLnTx/>
                <a:uFillTx/>
                <a:latin typeface="微软雅黑 Light" panose="020B0502040204020203" pitchFamily="34" charset="-122"/>
                <a:ea typeface="微软雅黑 Light" panose="020B0502040204020203" pitchFamily="34" charset="-122"/>
                <a:cs typeface="+mn-cs"/>
              </a:rPr>
              <a:t>./handleDict $1 dict.txt</a:t>
            </a:r>
            <a:endParaRPr kumimoji="0" lang="en-US" altLang="zh-CN" sz="1000" b="0" i="0" u="none" strike="noStrike" kern="1200" cap="none" spc="0" normalizeH="0" baseline="0" noProof="0" dirty="0">
              <a:ln>
                <a:noFill/>
              </a:ln>
              <a:solidFill>
                <a:schemeClr val="bg1"/>
              </a:solidFill>
              <a:effectLst/>
              <a:uLnTx/>
              <a:uFillTx/>
              <a:latin typeface="微软雅黑 Light" panose="020B0502040204020203" pitchFamily="34" charset="-122"/>
              <a:ea typeface="微软雅黑 Light" panose="020B0502040204020203" pitchFamily="34" charset="-122"/>
              <a:cs typeface="+mn-cs"/>
            </a:endParaRPr>
          </a:p>
          <a:p>
            <a:pPr marL="457200" marR="0" lvl="1" indent="0" algn="just" defTabSz="914400" rtl="0" eaLnBrk="1" fontAlgn="auto" latinLnBrk="0" hangingPunct="1">
              <a:lnSpc>
                <a:spcPct val="150000"/>
              </a:lnSpc>
              <a:spcBef>
                <a:spcPts val="0"/>
              </a:spcBef>
              <a:spcAft>
                <a:spcPts val="0"/>
              </a:spcAft>
              <a:buClrTx/>
              <a:buSzTx/>
              <a:buFontTx/>
              <a:buNone/>
              <a:defRPr/>
            </a:pPr>
            <a:r>
              <a:rPr kumimoji="0" lang="en-US" altLang="zh-CN" sz="1000" b="0" i="0" u="none" strike="noStrike" kern="1200" cap="none" spc="0" normalizeH="0" baseline="0" noProof="0" dirty="0">
                <a:ln>
                  <a:noFill/>
                </a:ln>
                <a:solidFill>
                  <a:schemeClr val="bg1"/>
                </a:solidFill>
                <a:effectLst/>
                <a:uLnTx/>
                <a:uFillTx/>
                <a:latin typeface="微软雅黑 Light" panose="020B0502040204020203" pitchFamily="34" charset="-122"/>
                <a:ea typeface="微软雅黑 Light" panose="020B0502040204020203" pitchFamily="34" charset="-122"/>
                <a:cs typeface="+mn-cs"/>
              </a:rPr>
              <a:t>echo "dict.txt successfully!"</a:t>
            </a:r>
            <a:endParaRPr kumimoji="0" lang="en-US" altLang="zh-CN" sz="1000" b="0" i="0" u="none" strike="noStrike" kern="1200" cap="none" spc="0" normalizeH="0" baseline="0" noProof="0" dirty="0">
              <a:ln>
                <a:noFill/>
              </a:ln>
              <a:solidFill>
                <a:schemeClr val="bg1"/>
              </a:solidFill>
              <a:effectLst/>
              <a:uLnTx/>
              <a:uFillTx/>
              <a:latin typeface="微软雅黑 Light" panose="020B0502040204020203" pitchFamily="34" charset="-122"/>
              <a:ea typeface="微软雅黑 Light" panose="020B0502040204020203" pitchFamily="34" charset="-122"/>
              <a:cs typeface="+mn-cs"/>
            </a:endParaRPr>
          </a:p>
          <a:p>
            <a:pPr marL="457200" marR="0" lvl="1" indent="0" algn="just" defTabSz="914400" rtl="0" eaLnBrk="1" fontAlgn="auto" latinLnBrk="0" hangingPunct="1">
              <a:lnSpc>
                <a:spcPct val="150000"/>
              </a:lnSpc>
              <a:spcBef>
                <a:spcPts val="0"/>
              </a:spcBef>
              <a:spcAft>
                <a:spcPts val="0"/>
              </a:spcAft>
              <a:buClrTx/>
              <a:buSzTx/>
              <a:buFontTx/>
              <a:buNone/>
              <a:defRPr/>
            </a:pPr>
            <a:r>
              <a:rPr kumimoji="0" lang="en-US" altLang="zh-CN" sz="1000" b="0" i="0" u="none" strike="noStrike" kern="1200" cap="none" spc="0" normalizeH="0" baseline="0" noProof="0" dirty="0">
                <a:ln>
                  <a:noFill/>
                </a:ln>
                <a:solidFill>
                  <a:schemeClr val="bg1"/>
                </a:solidFill>
                <a:effectLst/>
                <a:uLnTx/>
                <a:uFillTx/>
                <a:latin typeface="微软雅黑 Light" panose="020B0502040204020203" pitchFamily="34" charset="-122"/>
                <a:ea typeface="微软雅黑 Light" panose="020B0502040204020203" pitchFamily="34" charset="-122"/>
                <a:cs typeface="+mn-cs"/>
              </a:rPr>
              <a:t>./handleInputSort $1 datasmall.txt $2 $3</a:t>
            </a:r>
            <a:endParaRPr kumimoji="0" lang="en-US" altLang="zh-CN" sz="1000" b="0" i="0" u="none" strike="noStrike" kern="1200" cap="none" spc="0" normalizeH="0" baseline="0" noProof="0" dirty="0">
              <a:ln>
                <a:noFill/>
              </a:ln>
              <a:solidFill>
                <a:schemeClr val="bg1"/>
              </a:solidFill>
              <a:effectLst/>
              <a:uLnTx/>
              <a:uFillTx/>
              <a:latin typeface="微软雅黑 Light" panose="020B0502040204020203" pitchFamily="34" charset="-122"/>
              <a:ea typeface="微软雅黑 Light" panose="020B0502040204020203" pitchFamily="34" charset="-122"/>
              <a:cs typeface="+mn-cs"/>
            </a:endParaRPr>
          </a:p>
          <a:p>
            <a:pPr marL="457200" marR="0" lvl="1" indent="0" algn="just" defTabSz="914400" rtl="0" eaLnBrk="1" fontAlgn="auto" latinLnBrk="0" hangingPunct="1">
              <a:lnSpc>
                <a:spcPct val="150000"/>
              </a:lnSpc>
              <a:spcBef>
                <a:spcPts val="0"/>
              </a:spcBef>
              <a:spcAft>
                <a:spcPts val="0"/>
              </a:spcAft>
              <a:buClrTx/>
              <a:buSzTx/>
              <a:buFontTx/>
              <a:buNone/>
              <a:defRPr/>
            </a:pPr>
            <a:r>
              <a:rPr kumimoji="0" lang="en-US" altLang="zh-CN" sz="1000" b="0" i="0" u="none" strike="noStrike" kern="1200" cap="none" spc="0" normalizeH="0" baseline="0" noProof="0" dirty="0">
                <a:ln>
                  <a:noFill/>
                </a:ln>
                <a:solidFill>
                  <a:schemeClr val="bg1"/>
                </a:solidFill>
                <a:effectLst/>
                <a:uLnTx/>
                <a:uFillTx/>
                <a:latin typeface="微软雅黑 Light" panose="020B0502040204020203" pitchFamily="34" charset="-122"/>
                <a:ea typeface="微软雅黑 Light" panose="020B0502040204020203" pitchFamily="34" charset="-122"/>
                <a:cs typeface="+mn-cs"/>
              </a:rPr>
              <a:t>echo "datasmallSort.txt successfully!"</a:t>
            </a:r>
            <a:endParaRPr kumimoji="0" lang="en-US" altLang="zh-CN" sz="1000" b="0" i="0" u="none" strike="noStrike" kern="1200" cap="none" spc="0" normalizeH="0" baseline="0" noProof="0" dirty="0">
              <a:ln>
                <a:noFill/>
              </a:ln>
              <a:solidFill>
                <a:schemeClr val="bg1"/>
              </a:solidFill>
              <a:effectLst/>
              <a:uLnTx/>
              <a:uFillTx/>
              <a:latin typeface="微软雅黑 Light" panose="020B0502040204020203" pitchFamily="34" charset="-122"/>
              <a:ea typeface="微软雅黑 Light" panose="020B0502040204020203" pitchFamily="34" charset="-122"/>
              <a:cs typeface="+mn-cs"/>
            </a:endParaRPr>
          </a:p>
          <a:p>
            <a:pPr marL="457200" marR="0" lvl="1" indent="0" algn="just" defTabSz="914400" rtl="0" eaLnBrk="1" fontAlgn="auto" latinLnBrk="0" hangingPunct="1">
              <a:lnSpc>
                <a:spcPct val="150000"/>
              </a:lnSpc>
              <a:spcBef>
                <a:spcPts val="0"/>
              </a:spcBef>
              <a:spcAft>
                <a:spcPts val="0"/>
              </a:spcAft>
              <a:buClrTx/>
              <a:buSzTx/>
              <a:buFontTx/>
              <a:buNone/>
              <a:defRPr/>
            </a:pPr>
            <a:r>
              <a:rPr kumimoji="0" lang="en-US" altLang="zh-CN" sz="1000" b="0" i="0" u="none" strike="noStrike" kern="1200" cap="none" spc="0" normalizeH="0" baseline="0" noProof="0" dirty="0">
                <a:ln>
                  <a:noFill/>
                </a:ln>
                <a:solidFill>
                  <a:schemeClr val="bg1"/>
                </a:solidFill>
                <a:effectLst/>
                <a:uLnTx/>
                <a:uFillTx/>
                <a:latin typeface="微软雅黑 Light" panose="020B0502040204020203" pitchFamily="34" charset="-122"/>
                <a:ea typeface="微软雅黑 Light" panose="020B0502040204020203" pitchFamily="34" charset="-122"/>
                <a:cs typeface="+mn-cs"/>
              </a:rPr>
              <a:t>make clean</a:t>
            </a:r>
            <a:endParaRPr kumimoji="0" lang="en-US" altLang="zh-CN" sz="1000" b="0" i="0" u="none" strike="noStrike" kern="1200" cap="none" spc="0" normalizeH="0" baseline="0" noProof="0" dirty="0">
              <a:ln>
                <a:noFill/>
              </a:ln>
              <a:solidFill>
                <a:schemeClr val="bg1"/>
              </a:solidFill>
              <a:effectLst/>
              <a:uLnTx/>
              <a:uFillTx/>
              <a:latin typeface="微软雅黑 Light" panose="020B0502040204020203" pitchFamily="34" charset="-122"/>
              <a:ea typeface="微软雅黑 Light" panose="020B0502040204020203" pitchFamily="34" charset="-122"/>
              <a:cs typeface="+mn-cs"/>
            </a:endParaRPr>
          </a:p>
          <a:p>
            <a:pPr marL="0" marR="0" lvl="0" indent="0" algn="just" defTabSz="914400" rtl="0" eaLnBrk="1" fontAlgn="auto" latinLnBrk="0" hangingPunct="1">
              <a:lnSpc>
                <a:spcPct val="150000"/>
              </a:lnSpc>
              <a:spcBef>
                <a:spcPts val="0"/>
              </a:spcBef>
              <a:spcAft>
                <a:spcPts val="0"/>
              </a:spcAft>
              <a:buClrTx/>
              <a:buSzTx/>
              <a:buFontTx/>
              <a:buNone/>
              <a:defRPr/>
            </a:pPr>
            <a:r>
              <a:rPr kumimoji="0" lang="en-US" altLang="zh-CN" sz="1400" b="0" i="0" u="none" strike="noStrike" kern="1200" cap="none" spc="0" normalizeH="0" baseline="0" noProof="0" dirty="0">
                <a:ln>
                  <a:noFill/>
                </a:ln>
                <a:solidFill>
                  <a:schemeClr val="bg1"/>
                </a:solidFill>
                <a:effectLst/>
                <a:uLnTx/>
                <a:uFillTx/>
                <a:latin typeface="微软雅黑 Light" panose="020B0502040204020203" pitchFamily="34" charset="-122"/>
                <a:ea typeface="微软雅黑 Light" panose="020B0502040204020203" pitchFamily="34" charset="-122"/>
                <a:cs typeface="+mn-cs"/>
              </a:rPr>
              <a:t>/Pre-processing/second.sh</a:t>
            </a:r>
            <a:endParaRPr kumimoji="0" lang="en-US" altLang="zh-CN" sz="1400" b="0" i="0" u="none" strike="noStrike" kern="1200" cap="none" spc="0" normalizeH="0" baseline="0" noProof="0" dirty="0">
              <a:ln>
                <a:noFill/>
              </a:ln>
              <a:solidFill>
                <a:schemeClr val="bg1"/>
              </a:solidFill>
              <a:effectLst/>
              <a:uLnTx/>
              <a:uFillTx/>
              <a:latin typeface="微软雅黑 Light" panose="020B0502040204020203" pitchFamily="34" charset="-122"/>
              <a:ea typeface="微软雅黑 Light" panose="020B0502040204020203" pitchFamily="34" charset="-122"/>
              <a:cs typeface="+mn-cs"/>
            </a:endParaRPr>
          </a:p>
          <a:p>
            <a:pPr marL="457200" marR="0" lvl="1" indent="0" algn="just" defTabSz="914400" rtl="0" eaLnBrk="1" fontAlgn="auto" latinLnBrk="0" hangingPunct="1">
              <a:lnSpc>
                <a:spcPct val="150000"/>
              </a:lnSpc>
              <a:spcBef>
                <a:spcPts val="0"/>
              </a:spcBef>
              <a:spcAft>
                <a:spcPts val="0"/>
              </a:spcAft>
              <a:buClrTx/>
              <a:buSzTx/>
              <a:buFontTx/>
              <a:buNone/>
              <a:defRPr/>
            </a:pPr>
            <a:r>
              <a:rPr kumimoji="0" lang="en-US" altLang="zh-CN" sz="1000" b="0" i="0" u="none" strike="noStrike" kern="1200" cap="none" spc="0" normalizeH="0" baseline="0" noProof="0" dirty="0">
                <a:ln>
                  <a:noFill/>
                </a:ln>
                <a:solidFill>
                  <a:schemeClr val="bg1"/>
                </a:solidFill>
                <a:effectLst/>
                <a:uLnTx/>
                <a:uFillTx/>
                <a:latin typeface="微软雅黑 Light" panose="020B0502040204020203" pitchFamily="34" charset="-122"/>
                <a:ea typeface="微软雅黑 Light" panose="020B0502040204020203" pitchFamily="34" charset="-122"/>
                <a:cs typeface="+mn-cs"/>
              </a:rPr>
              <a:t>make clean</a:t>
            </a:r>
            <a:endParaRPr kumimoji="0" lang="en-US" altLang="zh-CN" sz="1000" b="0" i="0" u="none" strike="noStrike" kern="1200" cap="none" spc="0" normalizeH="0" baseline="0" noProof="0" dirty="0">
              <a:ln>
                <a:noFill/>
              </a:ln>
              <a:solidFill>
                <a:schemeClr val="bg1"/>
              </a:solidFill>
              <a:effectLst/>
              <a:uLnTx/>
              <a:uFillTx/>
              <a:latin typeface="微软雅黑 Light" panose="020B0502040204020203" pitchFamily="34" charset="-122"/>
              <a:ea typeface="微软雅黑 Light" panose="020B0502040204020203" pitchFamily="34" charset="-122"/>
              <a:cs typeface="+mn-cs"/>
            </a:endParaRPr>
          </a:p>
          <a:p>
            <a:pPr marL="457200" marR="0" lvl="1" indent="0" algn="just" defTabSz="914400" rtl="0" eaLnBrk="1" fontAlgn="auto" latinLnBrk="0" hangingPunct="1">
              <a:lnSpc>
                <a:spcPct val="150000"/>
              </a:lnSpc>
              <a:spcBef>
                <a:spcPts val="0"/>
              </a:spcBef>
              <a:spcAft>
                <a:spcPts val="0"/>
              </a:spcAft>
              <a:buClrTx/>
              <a:buSzTx/>
              <a:buFontTx/>
              <a:buNone/>
              <a:defRPr/>
            </a:pPr>
            <a:r>
              <a:rPr kumimoji="0" lang="en-US" altLang="zh-CN" sz="1000" b="0" i="0" u="none" strike="noStrike" kern="1200" cap="none" spc="0" normalizeH="0" baseline="0" noProof="0" dirty="0">
                <a:ln>
                  <a:noFill/>
                </a:ln>
                <a:solidFill>
                  <a:schemeClr val="bg1"/>
                </a:solidFill>
                <a:effectLst/>
                <a:uLnTx/>
                <a:uFillTx/>
                <a:latin typeface="微软雅黑 Light" panose="020B0502040204020203" pitchFamily="34" charset="-122"/>
                <a:ea typeface="微软雅黑 Light" panose="020B0502040204020203" pitchFamily="34" charset="-122"/>
                <a:cs typeface="+mn-cs"/>
              </a:rPr>
              <a:t>make</a:t>
            </a:r>
            <a:endParaRPr kumimoji="0" lang="en-US" altLang="zh-CN" sz="1000" b="0" i="0" u="none" strike="noStrike" kern="1200" cap="none" spc="0" normalizeH="0" baseline="0" noProof="0" dirty="0">
              <a:ln>
                <a:noFill/>
              </a:ln>
              <a:solidFill>
                <a:schemeClr val="bg1"/>
              </a:solidFill>
              <a:effectLst/>
              <a:uLnTx/>
              <a:uFillTx/>
              <a:latin typeface="微软雅黑 Light" panose="020B0502040204020203" pitchFamily="34" charset="-122"/>
              <a:ea typeface="微软雅黑 Light" panose="020B0502040204020203" pitchFamily="34" charset="-122"/>
              <a:cs typeface="+mn-cs"/>
            </a:endParaRPr>
          </a:p>
          <a:p>
            <a:pPr marL="457200" marR="0" lvl="1" indent="0" algn="just" defTabSz="914400" rtl="0" eaLnBrk="1" fontAlgn="auto" latinLnBrk="0" hangingPunct="1">
              <a:lnSpc>
                <a:spcPct val="150000"/>
              </a:lnSpc>
              <a:spcBef>
                <a:spcPts val="0"/>
              </a:spcBef>
              <a:spcAft>
                <a:spcPts val="0"/>
              </a:spcAft>
              <a:buClrTx/>
              <a:buSzTx/>
              <a:buFontTx/>
              <a:buNone/>
              <a:defRPr/>
            </a:pPr>
            <a:r>
              <a:rPr kumimoji="0" lang="en-US" altLang="zh-CN" sz="1000" b="0" i="0" u="none" strike="noStrike" kern="1200" cap="none" spc="0" normalizeH="0" baseline="0" noProof="0" dirty="0">
                <a:ln>
                  <a:noFill/>
                </a:ln>
                <a:solidFill>
                  <a:schemeClr val="bg1"/>
                </a:solidFill>
                <a:effectLst/>
                <a:uLnTx/>
                <a:uFillTx/>
                <a:latin typeface="微软雅黑 Light" panose="020B0502040204020203" pitchFamily="34" charset="-122"/>
                <a:ea typeface="微软雅黑 Light" panose="020B0502040204020203" pitchFamily="34" charset="-122"/>
                <a:cs typeface="+mn-cs"/>
              </a:rPr>
              <a:t>echo "----------second.sh----------";</a:t>
            </a:r>
            <a:endParaRPr kumimoji="0" lang="en-US" altLang="zh-CN" sz="1000" b="0" i="0" u="none" strike="noStrike" kern="1200" cap="none" spc="0" normalizeH="0" baseline="0" noProof="0" dirty="0">
              <a:ln>
                <a:noFill/>
              </a:ln>
              <a:solidFill>
                <a:schemeClr val="bg1"/>
              </a:solidFill>
              <a:effectLst/>
              <a:uLnTx/>
              <a:uFillTx/>
              <a:latin typeface="微软雅黑 Light" panose="020B0502040204020203" pitchFamily="34" charset="-122"/>
              <a:ea typeface="微软雅黑 Light" panose="020B0502040204020203" pitchFamily="34" charset="-122"/>
              <a:cs typeface="+mn-cs"/>
            </a:endParaRPr>
          </a:p>
          <a:p>
            <a:pPr marL="457200" marR="0" lvl="1" indent="0" algn="just" defTabSz="914400" rtl="0" eaLnBrk="1" fontAlgn="auto" latinLnBrk="0" hangingPunct="1">
              <a:lnSpc>
                <a:spcPct val="150000"/>
              </a:lnSpc>
              <a:spcBef>
                <a:spcPts val="0"/>
              </a:spcBef>
              <a:spcAft>
                <a:spcPts val="0"/>
              </a:spcAft>
              <a:buClrTx/>
              <a:buSzTx/>
              <a:buFontTx/>
              <a:buNone/>
              <a:defRPr/>
            </a:pPr>
            <a:r>
              <a:rPr kumimoji="0" lang="en-US" altLang="zh-CN" sz="1000" b="0" i="0" u="none" strike="noStrike" kern="1200" cap="none" spc="0" normalizeH="0" baseline="0" noProof="0" dirty="0">
                <a:ln>
                  <a:noFill/>
                </a:ln>
                <a:solidFill>
                  <a:schemeClr val="bg1"/>
                </a:solidFill>
                <a:effectLst/>
                <a:uLnTx/>
                <a:uFillTx/>
                <a:latin typeface="微软雅黑 Light" panose="020B0502040204020203" pitchFamily="34" charset="-122"/>
                <a:ea typeface="微软雅黑 Light" panose="020B0502040204020203" pitchFamily="34" charset="-122"/>
                <a:cs typeface="+mn-cs"/>
              </a:rPr>
              <a:t>echo "待处理文件相对位置:$1"</a:t>
            </a:r>
            <a:endParaRPr kumimoji="0" lang="en-US" altLang="zh-CN" sz="1000" b="0" i="0" u="none" strike="noStrike" kern="1200" cap="none" spc="0" normalizeH="0" baseline="0" noProof="0" dirty="0">
              <a:ln>
                <a:noFill/>
              </a:ln>
              <a:solidFill>
                <a:schemeClr val="bg1"/>
              </a:solidFill>
              <a:effectLst/>
              <a:uLnTx/>
              <a:uFillTx/>
              <a:latin typeface="微软雅黑 Light" panose="020B0502040204020203" pitchFamily="34" charset="-122"/>
              <a:ea typeface="微软雅黑 Light" panose="020B0502040204020203" pitchFamily="34" charset="-122"/>
              <a:cs typeface="+mn-cs"/>
            </a:endParaRPr>
          </a:p>
          <a:p>
            <a:pPr marL="457200" marR="0" lvl="1" indent="0" algn="just" defTabSz="914400" rtl="0" eaLnBrk="1" fontAlgn="auto" latinLnBrk="0" hangingPunct="1">
              <a:lnSpc>
                <a:spcPct val="150000"/>
              </a:lnSpc>
              <a:spcBef>
                <a:spcPts val="0"/>
              </a:spcBef>
              <a:spcAft>
                <a:spcPts val="0"/>
              </a:spcAft>
              <a:buClrTx/>
              <a:buSzTx/>
              <a:buFontTx/>
              <a:buNone/>
              <a:defRPr/>
            </a:pPr>
            <a:r>
              <a:rPr kumimoji="0" lang="en-US" altLang="zh-CN" sz="1000" b="0" i="0" u="none" strike="noStrike" kern="1200" cap="none" spc="0" normalizeH="0" baseline="0" noProof="0" dirty="0">
                <a:ln>
                  <a:noFill/>
                </a:ln>
                <a:solidFill>
                  <a:schemeClr val="bg1"/>
                </a:solidFill>
                <a:effectLst/>
                <a:uLnTx/>
                <a:uFillTx/>
                <a:latin typeface="微软雅黑 Light" panose="020B0502040204020203" pitchFamily="34" charset="-122"/>
                <a:ea typeface="微软雅黑 Light" panose="020B0502040204020203" pitchFamily="34" charset="-122"/>
                <a:cs typeface="+mn-cs"/>
              </a:rPr>
              <a:t>./handleRes $1 resbig.txt</a:t>
            </a:r>
            <a:endParaRPr kumimoji="0" lang="en-US" altLang="zh-CN" sz="1000" b="0" i="0" u="none" strike="noStrike" kern="1200" cap="none" spc="0" normalizeH="0" baseline="0" noProof="0" dirty="0">
              <a:ln>
                <a:noFill/>
              </a:ln>
              <a:solidFill>
                <a:schemeClr val="bg1"/>
              </a:solidFill>
              <a:effectLst/>
              <a:uLnTx/>
              <a:uFillTx/>
              <a:latin typeface="微软雅黑 Light" panose="020B0502040204020203" pitchFamily="34" charset="-122"/>
              <a:ea typeface="微软雅黑 Light" panose="020B0502040204020203" pitchFamily="34" charset="-122"/>
              <a:cs typeface="+mn-cs"/>
            </a:endParaRPr>
          </a:p>
          <a:p>
            <a:pPr marL="457200" marR="0" lvl="1" indent="0" algn="just" defTabSz="914400" rtl="0" eaLnBrk="1" fontAlgn="auto" latinLnBrk="0" hangingPunct="1">
              <a:lnSpc>
                <a:spcPct val="150000"/>
              </a:lnSpc>
              <a:spcBef>
                <a:spcPts val="0"/>
              </a:spcBef>
              <a:spcAft>
                <a:spcPts val="0"/>
              </a:spcAft>
              <a:buClrTx/>
              <a:buSzTx/>
              <a:buFontTx/>
              <a:buNone/>
              <a:defRPr/>
            </a:pPr>
            <a:r>
              <a:rPr kumimoji="0" lang="en-US" altLang="zh-CN" sz="1000" b="0" i="0" u="none" strike="noStrike" kern="1200" cap="none" spc="0" normalizeH="0" baseline="0" noProof="0" dirty="0">
                <a:ln>
                  <a:noFill/>
                </a:ln>
                <a:solidFill>
                  <a:schemeClr val="bg1"/>
                </a:solidFill>
                <a:effectLst/>
                <a:uLnTx/>
                <a:uFillTx/>
                <a:latin typeface="微软雅黑 Light" panose="020B0502040204020203" pitchFamily="34" charset="-122"/>
                <a:ea typeface="微软雅黑 Light" panose="020B0502040204020203" pitchFamily="34" charset="-122"/>
                <a:cs typeface="+mn-cs"/>
              </a:rPr>
              <a:t>echo "resbig.txt successfully!"</a:t>
            </a:r>
            <a:endParaRPr kumimoji="0" lang="en-US" altLang="zh-CN" sz="1000" b="0" i="0" u="none" strike="noStrike" kern="1200" cap="none" spc="0" normalizeH="0" baseline="0" noProof="0" dirty="0">
              <a:ln>
                <a:noFill/>
              </a:ln>
              <a:solidFill>
                <a:schemeClr val="bg1"/>
              </a:solidFill>
              <a:effectLst/>
              <a:uLnTx/>
              <a:uFillTx/>
              <a:latin typeface="微软雅黑 Light" panose="020B0502040204020203" pitchFamily="34" charset="-122"/>
              <a:ea typeface="微软雅黑 Light" panose="020B0502040204020203" pitchFamily="34" charset="-122"/>
              <a:cs typeface="+mn-cs"/>
            </a:endParaRPr>
          </a:p>
          <a:p>
            <a:pPr marL="457200" marR="0" lvl="1" indent="0" algn="just" defTabSz="914400" rtl="0" eaLnBrk="1" fontAlgn="auto" latinLnBrk="0" hangingPunct="1">
              <a:lnSpc>
                <a:spcPct val="150000"/>
              </a:lnSpc>
              <a:spcBef>
                <a:spcPts val="0"/>
              </a:spcBef>
              <a:spcAft>
                <a:spcPts val="0"/>
              </a:spcAft>
              <a:buClrTx/>
              <a:buSzTx/>
              <a:buFontTx/>
              <a:buNone/>
              <a:defRPr/>
            </a:pPr>
            <a:r>
              <a:rPr kumimoji="0" lang="en-US" altLang="zh-CN" sz="1000" b="0" i="0" u="none" strike="noStrike" kern="1200" cap="none" spc="0" normalizeH="0" baseline="0" noProof="0" dirty="0">
                <a:ln>
                  <a:noFill/>
                </a:ln>
                <a:solidFill>
                  <a:schemeClr val="bg1"/>
                </a:solidFill>
                <a:effectLst/>
                <a:uLnTx/>
                <a:uFillTx/>
                <a:latin typeface="微软雅黑 Light" panose="020B0502040204020203" pitchFamily="34" charset="-122"/>
                <a:ea typeface="微软雅黑 Light" panose="020B0502040204020203" pitchFamily="34" charset="-122"/>
                <a:cs typeface="+mn-cs"/>
              </a:rPr>
              <a:t>make clean</a:t>
            </a:r>
            <a:endParaRPr kumimoji="0" lang="en-US" altLang="zh-CN" sz="1000" b="0" i="0" u="none" strike="noStrike" kern="1200" cap="none" spc="0" normalizeH="0" baseline="0" noProof="0" dirty="0">
              <a:ln>
                <a:noFill/>
              </a:ln>
              <a:solidFill>
                <a:schemeClr val="bg1"/>
              </a:solidFill>
              <a:effectLst/>
              <a:uLnTx/>
              <a:uFillTx/>
              <a:latin typeface="微软雅黑 Light" panose="020B0502040204020203" pitchFamily="34" charset="-122"/>
              <a:ea typeface="微软雅黑 Light" panose="020B0502040204020203" pitchFamily="34" charset="-122"/>
              <a:cs typeface="+mn-cs"/>
            </a:endParaRPr>
          </a:p>
        </p:txBody>
      </p:sp>
      <p:sp>
        <p:nvSpPr>
          <p:cNvPr id="5" name="文本框 4"/>
          <p:cNvSpPr txBox="1"/>
          <p:nvPr/>
        </p:nvSpPr>
        <p:spPr>
          <a:xfrm>
            <a:off x="359410" y="190500"/>
            <a:ext cx="4411345" cy="460375"/>
          </a:xfrm>
          <a:prstGeom prst="rect">
            <a:avLst/>
          </a:prstGeom>
          <a:noFill/>
        </p:spPr>
        <p:txBody>
          <a:bodyPr wrap="square" lIns="0" rtlCol="0">
            <a:spAutoFit/>
          </a:bodyPr>
          <a:lstStyle>
            <a:defPPr>
              <a:defRPr lang="zh-CN"/>
            </a:defPPr>
            <a:lvl1pPr marL="342900" marR="0" lvl="0" indent="-342900" algn="dist" fontAlgn="auto">
              <a:lnSpc>
                <a:spcPct val="100000"/>
              </a:lnSpc>
              <a:spcBef>
                <a:spcPts val="0"/>
              </a:spcBef>
              <a:spcAft>
                <a:spcPts val="0"/>
              </a:spcAft>
              <a:buClrTx/>
              <a:buSzTx/>
              <a:buFont typeface="Arial" panose="020B0604020202020204" pitchFamily="34" charset="0"/>
              <a:buChar char="•"/>
              <a:defRPr kumimoji="0" sz="2400" b="0" i="0" u="none" strike="noStrike" cap="none" spc="0" normalizeH="0" baseline="0">
                <a:ln>
                  <a:noFill/>
                </a:ln>
                <a:solidFill>
                  <a:schemeClr val="bg1"/>
                </a:solidFill>
                <a:effectLst/>
                <a:uLnTx/>
                <a:uFillTx/>
                <a:latin typeface="微软雅黑 Light" panose="020B0502040204020203" pitchFamily="34" charset="-122"/>
                <a:ea typeface="微软雅黑 Light" panose="020B0502040204020203" pitchFamily="34" charset="-122"/>
              </a:defRPr>
            </a:lvl1pPr>
          </a:lstStyle>
          <a:p>
            <a:r>
              <a:rPr lang="zh-CN" altLang="en-US" dirty="0"/>
              <a:t>附录三：脚本文件</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408269" y="3587132"/>
            <a:ext cx="5375461" cy="338554"/>
          </a:xfrm>
          <a:prstGeom prst="rect">
            <a:avLst/>
          </a:prstGeom>
          <a:noFill/>
        </p:spPr>
        <p:txBody>
          <a:bodyPr wrap="square" lIns="0" rIns="0" rtlCol="0">
            <a:spAutoFit/>
          </a:bodyPr>
          <a:lstStyle/>
          <a:p>
            <a:pPr lvl="0" algn="dist">
              <a:defRPr/>
            </a:pPr>
            <a:r>
              <a:rPr lang="en-US" altLang="zh-CN" sz="1600" dirty="0">
                <a:solidFill>
                  <a:schemeClr val="bg1"/>
                </a:solidFill>
                <a:latin typeface="微软雅黑 Light" panose="020B0502040204020203" pitchFamily="34" charset="-122"/>
                <a:ea typeface="微软雅黑 Light" panose="020B0502040204020203" pitchFamily="34" charset="-122"/>
              </a:rPr>
              <a:t>PLEASE GIVE ME AS MUCH CRITICISM AS POSSIBLE</a:t>
            </a:r>
            <a:endParaRPr lang="zh-CN" altLang="en-US" dirty="0">
              <a:solidFill>
                <a:schemeClr val="bg1"/>
              </a:solidFill>
              <a:latin typeface="微软雅黑 Light" panose="020B0502040204020203" pitchFamily="34" charset="-122"/>
              <a:ea typeface="微软雅黑 Light" panose="020B0502040204020203" pitchFamily="34" charset="-122"/>
            </a:endParaRPr>
          </a:p>
        </p:txBody>
      </p:sp>
      <p:sp>
        <p:nvSpPr>
          <p:cNvPr id="76" name="文本框 75"/>
          <p:cNvSpPr txBox="1"/>
          <p:nvPr/>
        </p:nvSpPr>
        <p:spPr>
          <a:xfrm>
            <a:off x="3408268" y="2594793"/>
            <a:ext cx="5375462" cy="615553"/>
          </a:xfrm>
          <a:prstGeom prst="rect">
            <a:avLst/>
          </a:prstGeom>
          <a:noFill/>
        </p:spPr>
        <p:txBody>
          <a:bodyPr wrap="square" lIns="0" tIns="0" rIns="0" bIns="0" rtlCol="0">
            <a:spAutoFit/>
          </a:bodyPr>
          <a:lstStyle>
            <a:defPPr>
              <a:defRPr lang="zh-CN"/>
            </a:defPPr>
            <a:lvl1pPr lvl="0" algn="dist">
              <a:defRPr kumimoji="0" sz="8000" b="1" i="0" u="none" strike="noStrike" cap="none" spc="0" normalizeH="0" baseline="0">
                <a:ln>
                  <a:noFill/>
                </a:ln>
                <a:solidFill>
                  <a:schemeClr val="bg1"/>
                </a:solidFill>
                <a:effectLst/>
                <a:uLnTx/>
                <a:uFillTx/>
                <a:latin typeface="微软雅黑" panose="020B0503020204020204" pitchFamily="34" charset="-122"/>
                <a:ea typeface="微软雅黑" panose="020B0503020204020204" pitchFamily="34" charset="-122"/>
              </a:defRPr>
            </a:lvl1pPr>
          </a:lstStyle>
          <a:p>
            <a:r>
              <a:rPr lang="zh-CN" altLang="en-US" sz="4000" dirty="0"/>
              <a:t>恳请</a:t>
            </a:r>
            <a:r>
              <a:rPr lang="zh-CN" altLang="en-US" sz="4000" dirty="0">
                <a:solidFill>
                  <a:srgbClr val="FEE1C2"/>
                </a:solidFill>
              </a:rPr>
              <a:t>各位老师</a:t>
            </a:r>
            <a:r>
              <a:rPr lang="zh-CN" altLang="en-US" sz="4000" dirty="0"/>
              <a:t>批评</a:t>
            </a:r>
            <a:r>
              <a:rPr lang="zh-CN" altLang="en-US" sz="4000" dirty="0">
                <a:solidFill>
                  <a:srgbClr val="EC9589"/>
                </a:solidFill>
              </a:rPr>
              <a:t>指正</a:t>
            </a:r>
            <a:endParaRPr lang="zh-CN" altLang="en-US" sz="4000" dirty="0">
              <a:solidFill>
                <a:srgbClr val="EC9589"/>
              </a:solidFill>
            </a:endParaRPr>
          </a:p>
        </p:txBody>
      </p:sp>
      <p:grpSp>
        <p:nvGrpSpPr>
          <p:cNvPr id="7" name="组合 6"/>
          <p:cNvGrpSpPr/>
          <p:nvPr/>
        </p:nvGrpSpPr>
        <p:grpSpPr>
          <a:xfrm>
            <a:off x="3476439" y="3350629"/>
            <a:ext cx="5239121" cy="164251"/>
            <a:chOff x="1064717" y="3192661"/>
            <a:chExt cx="5600905" cy="175593"/>
          </a:xfrm>
          <a:solidFill>
            <a:srgbClr val="ED9489"/>
          </a:solidFill>
        </p:grpSpPr>
        <p:grpSp>
          <p:nvGrpSpPr>
            <p:cNvPr id="8" name="组合 7"/>
            <p:cNvGrpSpPr/>
            <p:nvPr/>
          </p:nvGrpSpPr>
          <p:grpSpPr>
            <a:xfrm rot="5400000">
              <a:off x="4724981" y="1427613"/>
              <a:ext cx="175593" cy="3705689"/>
              <a:chOff x="12718286" y="1589327"/>
              <a:chExt cx="151873" cy="4104555"/>
            </a:xfrm>
            <a:grpFill/>
          </p:grpSpPr>
          <p:grpSp>
            <p:nvGrpSpPr>
              <p:cNvPr id="18" name="组合 17"/>
              <p:cNvGrpSpPr/>
              <p:nvPr/>
            </p:nvGrpSpPr>
            <p:grpSpPr>
              <a:xfrm rot="5400000">
                <a:off x="11699881" y="4523604"/>
                <a:ext cx="2188683" cy="151873"/>
                <a:chOff x="1880040" y="3784600"/>
                <a:chExt cx="5124637" cy="355600"/>
              </a:xfrm>
              <a:grpFill/>
            </p:grpSpPr>
            <p:grpSp>
              <p:nvGrpSpPr>
                <p:cNvPr id="44" name="组合 43"/>
                <p:cNvGrpSpPr/>
                <p:nvPr/>
              </p:nvGrpSpPr>
              <p:grpSpPr>
                <a:xfrm>
                  <a:off x="1880040" y="3784600"/>
                  <a:ext cx="1277528" cy="355600"/>
                  <a:chOff x="1880040" y="3784600"/>
                  <a:chExt cx="1277528" cy="355600"/>
                </a:xfrm>
                <a:grpFill/>
              </p:grpSpPr>
              <p:grpSp>
                <p:nvGrpSpPr>
                  <p:cNvPr id="66" name="组合 65"/>
                  <p:cNvGrpSpPr/>
                  <p:nvPr/>
                </p:nvGrpSpPr>
                <p:grpSpPr>
                  <a:xfrm>
                    <a:off x="1880040" y="3784600"/>
                    <a:ext cx="638764" cy="355600"/>
                    <a:chOff x="1880040" y="3784600"/>
                    <a:chExt cx="638764" cy="355600"/>
                  </a:xfrm>
                  <a:grpFill/>
                </p:grpSpPr>
                <p:cxnSp>
                  <p:nvCxnSpPr>
                    <p:cNvPr id="70" name="直接连接符 69"/>
                    <p:cNvCxnSpPr/>
                    <p:nvPr/>
                  </p:nvCxnSpPr>
                  <p:spPr>
                    <a:xfrm flipV="1">
                      <a:off x="1880040" y="3784600"/>
                      <a:ext cx="316654" cy="355600"/>
                    </a:xfrm>
                    <a:prstGeom prst="line">
                      <a:avLst/>
                    </a:prstGeom>
                    <a:grpFill/>
                    <a:ln w="15875">
                      <a:solidFill>
                        <a:srgbClr val="ED9489"/>
                      </a:solidFill>
                    </a:ln>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flipH="1" flipV="1">
                      <a:off x="2202150" y="3784600"/>
                      <a:ext cx="316654" cy="355600"/>
                    </a:xfrm>
                    <a:prstGeom prst="line">
                      <a:avLst/>
                    </a:prstGeom>
                    <a:grpFill/>
                    <a:ln w="15875">
                      <a:solidFill>
                        <a:srgbClr val="ED9489"/>
                      </a:solidFill>
                    </a:ln>
                  </p:spPr>
                  <p:style>
                    <a:lnRef idx="1">
                      <a:schemeClr val="accent1"/>
                    </a:lnRef>
                    <a:fillRef idx="0">
                      <a:schemeClr val="accent1"/>
                    </a:fillRef>
                    <a:effectRef idx="0">
                      <a:schemeClr val="accent1"/>
                    </a:effectRef>
                    <a:fontRef idx="minor">
                      <a:schemeClr val="tx1"/>
                    </a:fontRef>
                  </p:style>
                </p:cxnSp>
              </p:grpSp>
              <p:grpSp>
                <p:nvGrpSpPr>
                  <p:cNvPr id="67" name="组合 66"/>
                  <p:cNvGrpSpPr/>
                  <p:nvPr/>
                </p:nvGrpSpPr>
                <p:grpSpPr>
                  <a:xfrm>
                    <a:off x="2518804" y="3784600"/>
                    <a:ext cx="638764" cy="355600"/>
                    <a:chOff x="1880040" y="3784600"/>
                    <a:chExt cx="638764" cy="355600"/>
                  </a:xfrm>
                  <a:grpFill/>
                </p:grpSpPr>
                <p:cxnSp>
                  <p:nvCxnSpPr>
                    <p:cNvPr id="68" name="直接连接符 67"/>
                    <p:cNvCxnSpPr/>
                    <p:nvPr/>
                  </p:nvCxnSpPr>
                  <p:spPr>
                    <a:xfrm flipV="1">
                      <a:off x="1880040" y="3784600"/>
                      <a:ext cx="316654" cy="355600"/>
                    </a:xfrm>
                    <a:prstGeom prst="line">
                      <a:avLst/>
                    </a:prstGeom>
                    <a:grpFill/>
                    <a:ln w="15875">
                      <a:solidFill>
                        <a:srgbClr val="ED9489"/>
                      </a:solidFill>
                    </a:ln>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flipH="1" flipV="1">
                      <a:off x="2202150" y="3784600"/>
                      <a:ext cx="316654" cy="355600"/>
                    </a:xfrm>
                    <a:prstGeom prst="line">
                      <a:avLst/>
                    </a:prstGeom>
                    <a:grpFill/>
                    <a:ln w="15875">
                      <a:solidFill>
                        <a:srgbClr val="ED9489"/>
                      </a:solidFill>
                    </a:ln>
                  </p:spPr>
                  <p:style>
                    <a:lnRef idx="1">
                      <a:schemeClr val="accent1"/>
                    </a:lnRef>
                    <a:fillRef idx="0">
                      <a:schemeClr val="accent1"/>
                    </a:fillRef>
                    <a:effectRef idx="0">
                      <a:schemeClr val="accent1"/>
                    </a:effectRef>
                    <a:fontRef idx="minor">
                      <a:schemeClr val="tx1"/>
                    </a:fontRef>
                  </p:style>
                </p:cxnSp>
              </p:grpSp>
            </p:grpSp>
            <p:grpSp>
              <p:nvGrpSpPr>
                <p:cNvPr id="45" name="组合 44"/>
                <p:cNvGrpSpPr/>
                <p:nvPr/>
              </p:nvGrpSpPr>
              <p:grpSpPr>
                <a:xfrm>
                  <a:off x="3168272" y="3784600"/>
                  <a:ext cx="1277528" cy="355600"/>
                  <a:chOff x="1880040" y="3784600"/>
                  <a:chExt cx="1277528" cy="355600"/>
                </a:xfrm>
                <a:grpFill/>
              </p:grpSpPr>
              <p:grpSp>
                <p:nvGrpSpPr>
                  <p:cNvPr id="60" name="组合 59"/>
                  <p:cNvGrpSpPr/>
                  <p:nvPr/>
                </p:nvGrpSpPr>
                <p:grpSpPr>
                  <a:xfrm>
                    <a:off x="1880040" y="3784600"/>
                    <a:ext cx="638764" cy="355600"/>
                    <a:chOff x="1880040" y="3784600"/>
                    <a:chExt cx="638764" cy="355600"/>
                  </a:xfrm>
                  <a:grpFill/>
                </p:grpSpPr>
                <p:cxnSp>
                  <p:nvCxnSpPr>
                    <p:cNvPr id="64" name="直接连接符 63"/>
                    <p:cNvCxnSpPr/>
                    <p:nvPr/>
                  </p:nvCxnSpPr>
                  <p:spPr>
                    <a:xfrm flipV="1">
                      <a:off x="1880040" y="3784600"/>
                      <a:ext cx="316654" cy="355600"/>
                    </a:xfrm>
                    <a:prstGeom prst="line">
                      <a:avLst/>
                    </a:prstGeom>
                    <a:grpFill/>
                    <a:ln w="15875">
                      <a:solidFill>
                        <a:srgbClr val="ED9489"/>
                      </a:solidFill>
                    </a:ln>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flipH="1" flipV="1">
                      <a:off x="2202150" y="3784600"/>
                      <a:ext cx="316654" cy="355600"/>
                    </a:xfrm>
                    <a:prstGeom prst="line">
                      <a:avLst/>
                    </a:prstGeom>
                    <a:grpFill/>
                    <a:ln w="15875">
                      <a:solidFill>
                        <a:srgbClr val="ED9489"/>
                      </a:solidFill>
                    </a:ln>
                  </p:spPr>
                  <p:style>
                    <a:lnRef idx="1">
                      <a:schemeClr val="accent1"/>
                    </a:lnRef>
                    <a:fillRef idx="0">
                      <a:schemeClr val="accent1"/>
                    </a:fillRef>
                    <a:effectRef idx="0">
                      <a:schemeClr val="accent1"/>
                    </a:effectRef>
                    <a:fontRef idx="minor">
                      <a:schemeClr val="tx1"/>
                    </a:fontRef>
                  </p:style>
                </p:cxnSp>
              </p:grpSp>
              <p:grpSp>
                <p:nvGrpSpPr>
                  <p:cNvPr id="61" name="组合 60"/>
                  <p:cNvGrpSpPr/>
                  <p:nvPr/>
                </p:nvGrpSpPr>
                <p:grpSpPr>
                  <a:xfrm>
                    <a:off x="2518804" y="3784600"/>
                    <a:ext cx="638764" cy="355600"/>
                    <a:chOff x="1880040" y="3784600"/>
                    <a:chExt cx="638764" cy="355600"/>
                  </a:xfrm>
                  <a:grpFill/>
                </p:grpSpPr>
                <p:cxnSp>
                  <p:nvCxnSpPr>
                    <p:cNvPr id="62" name="直接连接符 61"/>
                    <p:cNvCxnSpPr/>
                    <p:nvPr/>
                  </p:nvCxnSpPr>
                  <p:spPr>
                    <a:xfrm flipV="1">
                      <a:off x="1880040" y="3784600"/>
                      <a:ext cx="316654" cy="355600"/>
                    </a:xfrm>
                    <a:prstGeom prst="line">
                      <a:avLst/>
                    </a:prstGeom>
                    <a:grpFill/>
                    <a:ln w="15875">
                      <a:solidFill>
                        <a:srgbClr val="ED9489"/>
                      </a:solidFill>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flipH="1" flipV="1">
                      <a:off x="2202150" y="3784600"/>
                      <a:ext cx="316654" cy="355600"/>
                    </a:xfrm>
                    <a:prstGeom prst="line">
                      <a:avLst/>
                    </a:prstGeom>
                    <a:grpFill/>
                    <a:ln w="15875">
                      <a:solidFill>
                        <a:srgbClr val="ED9489"/>
                      </a:solidFill>
                    </a:ln>
                  </p:spPr>
                  <p:style>
                    <a:lnRef idx="1">
                      <a:schemeClr val="accent1"/>
                    </a:lnRef>
                    <a:fillRef idx="0">
                      <a:schemeClr val="accent1"/>
                    </a:fillRef>
                    <a:effectRef idx="0">
                      <a:schemeClr val="accent1"/>
                    </a:effectRef>
                    <a:fontRef idx="minor">
                      <a:schemeClr val="tx1"/>
                    </a:fontRef>
                  </p:style>
                </p:cxnSp>
              </p:grpSp>
            </p:grpSp>
            <p:grpSp>
              <p:nvGrpSpPr>
                <p:cNvPr id="46" name="组合 45"/>
                <p:cNvGrpSpPr/>
                <p:nvPr/>
              </p:nvGrpSpPr>
              <p:grpSpPr>
                <a:xfrm>
                  <a:off x="4447712" y="3784600"/>
                  <a:ext cx="1277528" cy="355600"/>
                  <a:chOff x="1880040" y="3784600"/>
                  <a:chExt cx="1277528" cy="355600"/>
                </a:xfrm>
                <a:grpFill/>
              </p:grpSpPr>
              <p:grpSp>
                <p:nvGrpSpPr>
                  <p:cNvPr id="54" name="组合 53"/>
                  <p:cNvGrpSpPr/>
                  <p:nvPr/>
                </p:nvGrpSpPr>
                <p:grpSpPr>
                  <a:xfrm>
                    <a:off x="1880040" y="3784600"/>
                    <a:ext cx="638764" cy="355600"/>
                    <a:chOff x="1880040" y="3784600"/>
                    <a:chExt cx="638764" cy="355600"/>
                  </a:xfrm>
                  <a:grpFill/>
                </p:grpSpPr>
                <p:cxnSp>
                  <p:nvCxnSpPr>
                    <p:cNvPr id="58" name="直接连接符 57"/>
                    <p:cNvCxnSpPr/>
                    <p:nvPr/>
                  </p:nvCxnSpPr>
                  <p:spPr>
                    <a:xfrm flipV="1">
                      <a:off x="1880040" y="3784600"/>
                      <a:ext cx="316654" cy="355600"/>
                    </a:xfrm>
                    <a:prstGeom prst="line">
                      <a:avLst/>
                    </a:prstGeom>
                    <a:grpFill/>
                    <a:ln w="15875">
                      <a:solidFill>
                        <a:srgbClr val="ED9489"/>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flipH="1" flipV="1">
                      <a:off x="2202150" y="3784600"/>
                      <a:ext cx="316654" cy="355600"/>
                    </a:xfrm>
                    <a:prstGeom prst="line">
                      <a:avLst/>
                    </a:prstGeom>
                    <a:grpFill/>
                    <a:ln w="15875">
                      <a:solidFill>
                        <a:srgbClr val="ED9489"/>
                      </a:solidFill>
                    </a:ln>
                  </p:spPr>
                  <p:style>
                    <a:lnRef idx="1">
                      <a:schemeClr val="accent1"/>
                    </a:lnRef>
                    <a:fillRef idx="0">
                      <a:schemeClr val="accent1"/>
                    </a:fillRef>
                    <a:effectRef idx="0">
                      <a:schemeClr val="accent1"/>
                    </a:effectRef>
                    <a:fontRef idx="minor">
                      <a:schemeClr val="tx1"/>
                    </a:fontRef>
                  </p:style>
                </p:cxnSp>
              </p:grpSp>
              <p:grpSp>
                <p:nvGrpSpPr>
                  <p:cNvPr id="55" name="组合 54"/>
                  <p:cNvGrpSpPr/>
                  <p:nvPr/>
                </p:nvGrpSpPr>
                <p:grpSpPr>
                  <a:xfrm>
                    <a:off x="2518804" y="3784600"/>
                    <a:ext cx="638764" cy="355600"/>
                    <a:chOff x="1880040" y="3784600"/>
                    <a:chExt cx="638764" cy="355600"/>
                  </a:xfrm>
                  <a:grpFill/>
                </p:grpSpPr>
                <p:cxnSp>
                  <p:nvCxnSpPr>
                    <p:cNvPr id="56" name="直接连接符 55"/>
                    <p:cNvCxnSpPr/>
                    <p:nvPr/>
                  </p:nvCxnSpPr>
                  <p:spPr>
                    <a:xfrm flipV="1">
                      <a:off x="1880040" y="3784600"/>
                      <a:ext cx="316654" cy="355600"/>
                    </a:xfrm>
                    <a:prstGeom prst="line">
                      <a:avLst/>
                    </a:prstGeom>
                    <a:grpFill/>
                    <a:ln w="15875">
                      <a:solidFill>
                        <a:srgbClr val="ED9489"/>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flipH="1" flipV="1">
                      <a:off x="2202150" y="3784600"/>
                      <a:ext cx="316654" cy="355600"/>
                    </a:xfrm>
                    <a:prstGeom prst="line">
                      <a:avLst/>
                    </a:prstGeom>
                    <a:grpFill/>
                    <a:ln w="15875">
                      <a:solidFill>
                        <a:srgbClr val="ED9489"/>
                      </a:solidFill>
                    </a:ln>
                  </p:spPr>
                  <p:style>
                    <a:lnRef idx="1">
                      <a:schemeClr val="accent1"/>
                    </a:lnRef>
                    <a:fillRef idx="0">
                      <a:schemeClr val="accent1"/>
                    </a:fillRef>
                    <a:effectRef idx="0">
                      <a:schemeClr val="accent1"/>
                    </a:effectRef>
                    <a:fontRef idx="minor">
                      <a:schemeClr val="tx1"/>
                    </a:fontRef>
                  </p:style>
                </p:cxnSp>
              </p:grpSp>
            </p:grpSp>
            <p:grpSp>
              <p:nvGrpSpPr>
                <p:cNvPr id="47" name="组合 46"/>
                <p:cNvGrpSpPr/>
                <p:nvPr/>
              </p:nvGrpSpPr>
              <p:grpSpPr>
                <a:xfrm>
                  <a:off x="5727149" y="3784600"/>
                  <a:ext cx="1277528" cy="355600"/>
                  <a:chOff x="1880040" y="3784600"/>
                  <a:chExt cx="1277528" cy="355600"/>
                </a:xfrm>
                <a:grpFill/>
              </p:grpSpPr>
              <p:grpSp>
                <p:nvGrpSpPr>
                  <p:cNvPr id="48" name="组合 47"/>
                  <p:cNvGrpSpPr/>
                  <p:nvPr/>
                </p:nvGrpSpPr>
                <p:grpSpPr>
                  <a:xfrm>
                    <a:off x="1880040" y="3784600"/>
                    <a:ext cx="638764" cy="355600"/>
                    <a:chOff x="1880040" y="3784600"/>
                    <a:chExt cx="638764" cy="355600"/>
                  </a:xfrm>
                  <a:grpFill/>
                </p:grpSpPr>
                <p:cxnSp>
                  <p:nvCxnSpPr>
                    <p:cNvPr id="52" name="直接连接符 51"/>
                    <p:cNvCxnSpPr/>
                    <p:nvPr/>
                  </p:nvCxnSpPr>
                  <p:spPr>
                    <a:xfrm flipV="1">
                      <a:off x="1880040" y="3784600"/>
                      <a:ext cx="316654" cy="355600"/>
                    </a:xfrm>
                    <a:prstGeom prst="line">
                      <a:avLst/>
                    </a:prstGeom>
                    <a:grpFill/>
                    <a:ln w="15875">
                      <a:solidFill>
                        <a:srgbClr val="ED9489"/>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flipH="1" flipV="1">
                      <a:off x="2202150" y="3784600"/>
                      <a:ext cx="316654" cy="355600"/>
                    </a:xfrm>
                    <a:prstGeom prst="line">
                      <a:avLst/>
                    </a:prstGeom>
                    <a:grpFill/>
                    <a:ln w="15875">
                      <a:solidFill>
                        <a:srgbClr val="ED9489"/>
                      </a:solidFill>
                    </a:ln>
                  </p:spPr>
                  <p:style>
                    <a:lnRef idx="1">
                      <a:schemeClr val="accent1"/>
                    </a:lnRef>
                    <a:fillRef idx="0">
                      <a:schemeClr val="accent1"/>
                    </a:fillRef>
                    <a:effectRef idx="0">
                      <a:schemeClr val="accent1"/>
                    </a:effectRef>
                    <a:fontRef idx="minor">
                      <a:schemeClr val="tx1"/>
                    </a:fontRef>
                  </p:style>
                </p:cxnSp>
              </p:grpSp>
              <p:grpSp>
                <p:nvGrpSpPr>
                  <p:cNvPr id="49" name="组合 48"/>
                  <p:cNvGrpSpPr/>
                  <p:nvPr/>
                </p:nvGrpSpPr>
                <p:grpSpPr>
                  <a:xfrm>
                    <a:off x="2518804" y="3784600"/>
                    <a:ext cx="638764" cy="355600"/>
                    <a:chOff x="1880040" y="3784600"/>
                    <a:chExt cx="638764" cy="355600"/>
                  </a:xfrm>
                  <a:grpFill/>
                </p:grpSpPr>
                <p:cxnSp>
                  <p:nvCxnSpPr>
                    <p:cNvPr id="50" name="直接连接符 49"/>
                    <p:cNvCxnSpPr/>
                    <p:nvPr/>
                  </p:nvCxnSpPr>
                  <p:spPr>
                    <a:xfrm flipV="1">
                      <a:off x="1880040" y="3784600"/>
                      <a:ext cx="316654" cy="355600"/>
                    </a:xfrm>
                    <a:prstGeom prst="line">
                      <a:avLst/>
                    </a:prstGeom>
                    <a:grpFill/>
                    <a:ln w="15875">
                      <a:solidFill>
                        <a:srgbClr val="ED9489"/>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flipH="1" flipV="1">
                      <a:off x="2202150" y="3784600"/>
                      <a:ext cx="316654" cy="355600"/>
                    </a:xfrm>
                    <a:prstGeom prst="line">
                      <a:avLst/>
                    </a:prstGeom>
                    <a:grpFill/>
                    <a:ln w="15875">
                      <a:solidFill>
                        <a:srgbClr val="ED9489"/>
                      </a:solidFill>
                    </a:ln>
                  </p:spPr>
                  <p:style>
                    <a:lnRef idx="1">
                      <a:schemeClr val="accent1"/>
                    </a:lnRef>
                    <a:fillRef idx="0">
                      <a:schemeClr val="accent1"/>
                    </a:fillRef>
                    <a:effectRef idx="0">
                      <a:schemeClr val="accent1"/>
                    </a:effectRef>
                    <a:fontRef idx="minor">
                      <a:schemeClr val="tx1"/>
                    </a:fontRef>
                  </p:style>
                </p:cxnSp>
              </p:grpSp>
            </p:grpSp>
          </p:grpSp>
          <p:grpSp>
            <p:nvGrpSpPr>
              <p:cNvPr id="19" name="组合 18"/>
              <p:cNvGrpSpPr/>
              <p:nvPr/>
            </p:nvGrpSpPr>
            <p:grpSpPr>
              <a:xfrm rot="5400000">
                <a:off x="11836287" y="2471326"/>
                <a:ext cx="1915872" cy="151873"/>
                <a:chOff x="2518806" y="3784600"/>
                <a:chExt cx="4485871" cy="355600"/>
              </a:xfrm>
              <a:grpFill/>
            </p:grpSpPr>
            <p:grpSp>
              <p:nvGrpSpPr>
                <p:cNvPr id="20" name="组合 19"/>
                <p:cNvGrpSpPr/>
                <p:nvPr/>
              </p:nvGrpSpPr>
              <p:grpSpPr>
                <a:xfrm>
                  <a:off x="2518806" y="3784600"/>
                  <a:ext cx="638763" cy="355600"/>
                  <a:chOff x="1880040" y="3784600"/>
                  <a:chExt cx="638764" cy="355600"/>
                </a:xfrm>
                <a:grpFill/>
              </p:grpSpPr>
              <p:cxnSp>
                <p:nvCxnSpPr>
                  <p:cNvPr id="42" name="直接连接符 41"/>
                  <p:cNvCxnSpPr/>
                  <p:nvPr/>
                </p:nvCxnSpPr>
                <p:spPr>
                  <a:xfrm flipV="1">
                    <a:off x="1880040" y="3784600"/>
                    <a:ext cx="316654" cy="355600"/>
                  </a:xfrm>
                  <a:prstGeom prst="line">
                    <a:avLst/>
                  </a:prstGeom>
                  <a:grpFill/>
                  <a:ln w="15875">
                    <a:solidFill>
                      <a:srgbClr val="ED9489"/>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flipH="1" flipV="1">
                    <a:off x="2202150" y="3784600"/>
                    <a:ext cx="316654" cy="355600"/>
                  </a:xfrm>
                  <a:prstGeom prst="line">
                    <a:avLst/>
                  </a:prstGeom>
                  <a:grpFill/>
                  <a:ln w="15875">
                    <a:solidFill>
                      <a:srgbClr val="ED9489"/>
                    </a:solidFill>
                  </a:ln>
                </p:spPr>
                <p:style>
                  <a:lnRef idx="1">
                    <a:schemeClr val="accent1"/>
                  </a:lnRef>
                  <a:fillRef idx="0">
                    <a:schemeClr val="accent1"/>
                  </a:fillRef>
                  <a:effectRef idx="0">
                    <a:schemeClr val="accent1"/>
                  </a:effectRef>
                  <a:fontRef idx="minor">
                    <a:schemeClr val="tx1"/>
                  </a:fontRef>
                </p:style>
              </p:cxnSp>
            </p:grpSp>
            <p:grpSp>
              <p:nvGrpSpPr>
                <p:cNvPr id="21" name="组合 20"/>
                <p:cNvGrpSpPr/>
                <p:nvPr/>
              </p:nvGrpSpPr>
              <p:grpSpPr>
                <a:xfrm>
                  <a:off x="3168272" y="3784600"/>
                  <a:ext cx="1277528" cy="355600"/>
                  <a:chOff x="1880040" y="3784600"/>
                  <a:chExt cx="1277528" cy="355600"/>
                </a:xfrm>
                <a:grpFill/>
              </p:grpSpPr>
              <p:grpSp>
                <p:nvGrpSpPr>
                  <p:cNvPr id="36" name="组合 35"/>
                  <p:cNvGrpSpPr/>
                  <p:nvPr/>
                </p:nvGrpSpPr>
                <p:grpSpPr>
                  <a:xfrm>
                    <a:off x="1880040" y="3784600"/>
                    <a:ext cx="638764" cy="355600"/>
                    <a:chOff x="1880040" y="3784600"/>
                    <a:chExt cx="638764" cy="355600"/>
                  </a:xfrm>
                  <a:grpFill/>
                </p:grpSpPr>
                <p:cxnSp>
                  <p:nvCxnSpPr>
                    <p:cNvPr id="40" name="直接连接符 39"/>
                    <p:cNvCxnSpPr/>
                    <p:nvPr/>
                  </p:nvCxnSpPr>
                  <p:spPr>
                    <a:xfrm flipV="1">
                      <a:off x="1880040" y="3784600"/>
                      <a:ext cx="316654" cy="355600"/>
                    </a:xfrm>
                    <a:prstGeom prst="line">
                      <a:avLst/>
                    </a:prstGeom>
                    <a:grpFill/>
                    <a:ln w="15875">
                      <a:solidFill>
                        <a:srgbClr val="ED9489"/>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flipH="1" flipV="1">
                      <a:off x="2202150" y="3784600"/>
                      <a:ext cx="316654" cy="355600"/>
                    </a:xfrm>
                    <a:prstGeom prst="line">
                      <a:avLst/>
                    </a:prstGeom>
                    <a:grpFill/>
                    <a:ln w="15875">
                      <a:solidFill>
                        <a:srgbClr val="ED9489"/>
                      </a:solidFill>
                    </a:ln>
                  </p:spPr>
                  <p:style>
                    <a:lnRef idx="1">
                      <a:schemeClr val="accent1"/>
                    </a:lnRef>
                    <a:fillRef idx="0">
                      <a:schemeClr val="accent1"/>
                    </a:fillRef>
                    <a:effectRef idx="0">
                      <a:schemeClr val="accent1"/>
                    </a:effectRef>
                    <a:fontRef idx="minor">
                      <a:schemeClr val="tx1"/>
                    </a:fontRef>
                  </p:style>
                </p:cxnSp>
              </p:grpSp>
              <p:grpSp>
                <p:nvGrpSpPr>
                  <p:cNvPr id="37" name="组合 36"/>
                  <p:cNvGrpSpPr/>
                  <p:nvPr/>
                </p:nvGrpSpPr>
                <p:grpSpPr>
                  <a:xfrm>
                    <a:off x="2518804" y="3784600"/>
                    <a:ext cx="638764" cy="355600"/>
                    <a:chOff x="1880040" y="3784600"/>
                    <a:chExt cx="638764" cy="355600"/>
                  </a:xfrm>
                  <a:grpFill/>
                </p:grpSpPr>
                <p:cxnSp>
                  <p:nvCxnSpPr>
                    <p:cNvPr id="38" name="直接连接符 37"/>
                    <p:cNvCxnSpPr/>
                    <p:nvPr/>
                  </p:nvCxnSpPr>
                  <p:spPr>
                    <a:xfrm flipV="1">
                      <a:off x="1880040" y="3784600"/>
                      <a:ext cx="316654" cy="355600"/>
                    </a:xfrm>
                    <a:prstGeom prst="line">
                      <a:avLst/>
                    </a:prstGeom>
                    <a:grpFill/>
                    <a:ln w="15875">
                      <a:solidFill>
                        <a:srgbClr val="ED9489"/>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flipH="1" flipV="1">
                      <a:off x="2202150" y="3784600"/>
                      <a:ext cx="316654" cy="355600"/>
                    </a:xfrm>
                    <a:prstGeom prst="line">
                      <a:avLst/>
                    </a:prstGeom>
                    <a:grpFill/>
                    <a:ln w="15875">
                      <a:solidFill>
                        <a:srgbClr val="ED9489"/>
                      </a:solidFill>
                    </a:ln>
                  </p:spPr>
                  <p:style>
                    <a:lnRef idx="1">
                      <a:schemeClr val="accent1"/>
                    </a:lnRef>
                    <a:fillRef idx="0">
                      <a:schemeClr val="accent1"/>
                    </a:fillRef>
                    <a:effectRef idx="0">
                      <a:schemeClr val="accent1"/>
                    </a:effectRef>
                    <a:fontRef idx="minor">
                      <a:schemeClr val="tx1"/>
                    </a:fontRef>
                  </p:style>
                </p:cxnSp>
              </p:grpSp>
            </p:grpSp>
            <p:grpSp>
              <p:nvGrpSpPr>
                <p:cNvPr id="22" name="组合 21"/>
                <p:cNvGrpSpPr/>
                <p:nvPr/>
              </p:nvGrpSpPr>
              <p:grpSpPr>
                <a:xfrm>
                  <a:off x="4447712" y="3784600"/>
                  <a:ext cx="1277528" cy="355600"/>
                  <a:chOff x="1880040" y="3784600"/>
                  <a:chExt cx="1277528" cy="355600"/>
                </a:xfrm>
                <a:grpFill/>
              </p:grpSpPr>
              <p:grpSp>
                <p:nvGrpSpPr>
                  <p:cNvPr id="30" name="组合 29"/>
                  <p:cNvGrpSpPr/>
                  <p:nvPr/>
                </p:nvGrpSpPr>
                <p:grpSpPr>
                  <a:xfrm>
                    <a:off x="1880040" y="3784600"/>
                    <a:ext cx="638764" cy="355600"/>
                    <a:chOff x="1880040" y="3784600"/>
                    <a:chExt cx="638764" cy="355600"/>
                  </a:xfrm>
                  <a:grpFill/>
                </p:grpSpPr>
                <p:cxnSp>
                  <p:nvCxnSpPr>
                    <p:cNvPr id="34" name="直接连接符 33"/>
                    <p:cNvCxnSpPr/>
                    <p:nvPr/>
                  </p:nvCxnSpPr>
                  <p:spPr>
                    <a:xfrm flipV="1">
                      <a:off x="1880040" y="3784600"/>
                      <a:ext cx="316654" cy="355600"/>
                    </a:xfrm>
                    <a:prstGeom prst="line">
                      <a:avLst/>
                    </a:prstGeom>
                    <a:grpFill/>
                    <a:ln w="15875">
                      <a:solidFill>
                        <a:srgbClr val="ED9489"/>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flipH="1" flipV="1">
                      <a:off x="2202150" y="3784600"/>
                      <a:ext cx="316654" cy="355600"/>
                    </a:xfrm>
                    <a:prstGeom prst="line">
                      <a:avLst/>
                    </a:prstGeom>
                    <a:grpFill/>
                    <a:ln w="15875">
                      <a:solidFill>
                        <a:srgbClr val="ED9489"/>
                      </a:solidFill>
                    </a:ln>
                  </p:spPr>
                  <p:style>
                    <a:lnRef idx="1">
                      <a:schemeClr val="accent1"/>
                    </a:lnRef>
                    <a:fillRef idx="0">
                      <a:schemeClr val="accent1"/>
                    </a:fillRef>
                    <a:effectRef idx="0">
                      <a:schemeClr val="accent1"/>
                    </a:effectRef>
                    <a:fontRef idx="minor">
                      <a:schemeClr val="tx1"/>
                    </a:fontRef>
                  </p:style>
                </p:cxnSp>
              </p:grpSp>
              <p:grpSp>
                <p:nvGrpSpPr>
                  <p:cNvPr id="31" name="组合 30"/>
                  <p:cNvGrpSpPr/>
                  <p:nvPr/>
                </p:nvGrpSpPr>
                <p:grpSpPr>
                  <a:xfrm>
                    <a:off x="2518804" y="3784600"/>
                    <a:ext cx="638764" cy="355600"/>
                    <a:chOff x="1880040" y="3784600"/>
                    <a:chExt cx="638764" cy="355600"/>
                  </a:xfrm>
                  <a:grpFill/>
                </p:grpSpPr>
                <p:cxnSp>
                  <p:nvCxnSpPr>
                    <p:cNvPr id="32" name="直接连接符 31"/>
                    <p:cNvCxnSpPr/>
                    <p:nvPr/>
                  </p:nvCxnSpPr>
                  <p:spPr>
                    <a:xfrm flipV="1">
                      <a:off x="1880040" y="3784600"/>
                      <a:ext cx="316654" cy="355600"/>
                    </a:xfrm>
                    <a:prstGeom prst="line">
                      <a:avLst/>
                    </a:prstGeom>
                    <a:grpFill/>
                    <a:ln w="15875">
                      <a:solidFill>
                        <a:srgbClr val="ED9489"/>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flipH="1" flipV="1">
                      <a:off x="2202150" y="3784600"/>
                      <a:ext cx="316654" cy="355600"/>
                    </a:xfrm>
                    <a:prstGeom prst="line">
                      <a:avLst/>
                    </a:prstGeom>
                    <a:grpFill/>
                    <a:ln w="15875">
                      <a:solidFill>
                        <a:srgbClr val="ED9489"/>
                      </a:solidFill>
                    </a:ln>
                  </p:spPr>
                  <p:style>
                    <a:lnRef idx="1">
                      <a:schemeClr val="accent1"/>
                    </a:lnRef>
                    <a:fillRef idx="0">
                      <a:schemeClr val="accent1"/>
                    </a:fillRef>
                    <a:effectRef idx="0">
                      <a:schemeClr val="accent1"/>
                    </a:effectRef>
                    <a:fontRef idx="minor">
                      <a:schemeClr val="tx1"/>
                    </a:fontRef>
                  </p:style>
                </p:cxnSp>
              </p:grpSp>
            </p:grpSp>
            <p:grpSp>
              <p:nvGrpSpPr>
                <p:cNvPr id="23" name="组合 22"/>
                <p:cNvGrpSpPr/>
                <p:nvPr/>
              </p:nvGrpSpPr>
              <p:grpSpPr>
                <a:xfrm>
                  <a:off x="5727149" y="3784600"/>
                  <a:ext cx="1277528" cy="355600"/>
                  <a:chOff x="1880040" y="3784600"/>
                  <a:chExt cx="1277528" cy="355600"/>
                </a:xfrm>
                <a:grpFill/>
              </p:grpSpPr>
              <p:grpSp>
                <p:nvGrpSpPr>
                  <p:cNvPr id="24" name="组合 23"/>
                  <p:cNvGrpSpPr/>
                  <p:nvPr/>
                </p:nvGrpSpPr>
                <p:grpSpPr>
                  <a:xfrm>
                    <a:off x="1880040" y="3784600"/>
                    <a:ext cx="638764" cy="355600"/>
                    <a:chOff x="1880040" y="3784600"/>
                    <a:chExt cx="638764" cy="355600"/>
                  </a:xfrm>
                  <a:grpFill/>
                </p:grpSpPr>
                <p:cxnSp>
                  <p:nvCxnSpPr>
                    <p:cNvPr id="28" name="直接连接符 27"/>
                    <p:cNvCxnSpPr/>
                    <p:nvPr/>
                  </p:nvCxnSpPr>
                  <p:spPr>
                    <a:xfrm flipV="1">
                      <a:off x="1880040" y="3784600"/>
                      <a:ext cx="316654" cy="355600"/>
                    </a:xfrm>
                    <a:prstGeom prst="line">
                      <a:avLst/>
                    </a:prstGeom>
                    <a:grpFill/>
                    <a:ln w="15875">
                      <a:solidFill>
                        <a:srgbClr val="ED9489"/>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flipH="1" flipV="1">
                      <a:off x="2202150" y="3784600"/>
                      <a:ext cx="316654" cy="355600"/>
                    </a:xfrm>
                    <a:prstGeom prst="line">
                      <a:avLst/>
                    </a:prstGeom>
                    <a:grpFill/>
                    <a:ln w="15875">
                      <a:solidFill>
                        <a:srgbClr val="ED9489"/>
                      </a:solidFill>
                    </a:ln>
                  </p:spPr>
                  <p:style>
                    <a:lnRef idx="1">
                      <a:schemeClr val="accent1"/>
                    </a:lnRef>
                    <a:fillRef idx="0">
                      <a:schemeClr val="accent1"/>
                    </a:fillRef>
                    <a:effectRef idx="0">
                      <a:schemeClr val="accent1"/>
                    </a:effectRef>
                    <a:fontRef idx="minor">
                      <a:schemeClr val="tx1"/>
                    </a:fontRef>
                  </p:style>
                </p:cxnSp>
              </p:grpSp>
              <p:grpSp>
                <p:nvGrpSpPr>
                  <p:cNvPr id="25" name="组合 24"/>
                  <p:cNvGrpSpPr/>
                  <p:nvPr/>
                </p:nvGrpSpPr>
                <p:grpSpPr>
                  <a:xfrm>
                    <a:off x="2518804" y="3784600"/>
                    <a:ext cx="638764" cy="355600"/>
                    <a:chOff x="1880040" y="3784600"/>
                    <a:chExt cx="638764" cy="355600"/>
                  </a:xfrm>
                  <a:grpFill/>
                </p:grpSpPr>
                <p:cxnSp>
                  <p:nvCxnSpPr>
                    <p:cNvPr id="26" name="直接连接符 25"/>
                    <p:cNvCxnSpPr/>
                    <p:nvPr/>
                  </p:nvCxnSpPr>
                  <p:spPr>
                    <a:xfrm flipV="1">
                      <a:off x="1880040" y="3784600"/>
                      <a:ext cx="316654" cy="355600"/>
                    </a:xfrm>
                    <a:prstGeom prst="line">
                      <a:avLst/>
                    </a:prstGeom>
                    <a:grpFill/>
                    <a:ln w="15875">
                      <a:solidFill>
                        <a:srgbClr val="ED9489"/>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flipH="1" flipV="1">
                      <a:off x="2202150" y="3784600"/>
                      <a:ext cx="316654" cy="355600"/>
                    </a:xfrm>
                    <a:prstGeom prst="line">
                      <a:avLst/>
                    </a:prstGeom>
                    <a:grpFill/>
                    <a:ln w="15875">
                      <a:solidFill>
                        <a:srgbClr val="ED9489"/>
                      </a:solidFill>
                    </a:ln>
                  </p:spPr>
                  <p:style>
                    <a:lnRef idx="1">
                      <a:schemeClr val="accent1"/>
                    </a:lnRef>
                    <a:fillRef idx="0">
                      <a:schemeClr val="accent1"/>
                    </a:fillRef>
                    <a:effectRef idx="0">
                      <a:schemeClr val="accent1"/>
                    </a:effectRef>
                    <a:fontRef idx="minor">
                      <a:schemeClr val="tx1"/>
                    </a:fontRef>
                  </p:style>
                </p:cxnSp>
              </p:grpSp>
            </p:grpSp>
          </p:grpSp>
        </p:grpSp>
        <p:grpSp>
          <p:nvGrpSpPr>
            <p:cNvPr id="9" name="组合 8"/>
            <p:cNvGrpSpPr/>
            <p:nvPr/>
          </p:nvGrpSpPr>
          <p:grpSpPr>
            <a:xfrm>
              <a:off x="1064717" y="3222369"/>
              <a:ext cx="1858312" cy="116176"/>
              <a:chOff x="4898614" y="1908567"/>
              <a:chExt cx="2946758" cy="184223"/>
            </a:xfrm>
            <a:grpFill/>
          </p:grpSpPr>
          <p:grpSp>
            <p:nvGrpSpPr>
              <p:cNvPr id="10" name="组合 9"/>
              <p:cNvGrpSpPr/>
              <p:nvPr/>
            </p:nvGrpSpPr>
            <p:grpSpPr>
              <a:xfrm flipV="1">
                <a:off x="4898614" y="1908567"/>
                <a:ext cx="2394772" cy="184223"/>
                <a:chOff x="4638210" y="2529269"/>
                <a:chExt cx="3416236" cy="262801"/>
              </a:xfrm>
              <a:grpFill/>
            </p:grpSpPr>
            <p:sp>
              <p:nvSpPr>
                <p:cNvPr id="15" name="椭圆 14"/>
                <p:cNvSpPr/>
                <p:nvPr/>
              </p:nvSpPr>
              <p:spPr>
                <a:xfrm>
                  <a:off x="4638210" y="2529269"/>
                  <a:ext cx="262801" cy="262801"/>
                </a:xfrm>
                <a:prstGeom prst="ellipse">
                  <a:avLst/>
                </a:prstGeom>
                <a:grpFill/>
                <a:ln>
                  <a:solidFill>
                    <a:srgbClr val="ED94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6214927" y="2529269"/>
                  <a:ext cx="262801" cy="262801"/>
                </a:xfrm>
                <a:prstGeom prst="ellipse">
                  <a:avLst/>
                </a:prstGeom>
                <a:grpFill/>
                <a:ln>
                  <a:solidFill>
                    <a:srgbClr val="ED94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7791645" y="2529269"/>
                  <a:ext cx="262801" cy="262801"/>
                </a:xfrm>
                <a:prstGeom prst="ellipse">
                  <a:avLst/>
                </a:prstGeom>
                <a:grpFill/>
                <a:ln>
                  <a:solidFill>
                    <a:srgbClr val="ED94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 name="组合 10"/>
              <p:cNvGrpSpPr/>
              <p:nvPr/>
            </p:nvGrpSpPr>
            <p:grpSpPr>
              <a:xfrm flipV="1">
                <a:off x="5450600" y="1908567"/>
                <a:ext cx="2394772" cy="184223"/>
                <a:chOff x="4638210" y="2529269"/>
                <a:chExt cx="3416236" cy="262801"/>
              </a:xfrm>
              <a:grpFill/>
            </p:grpSpPr>
            <p:sp>
              <p:nvSpPr>
                <p:cNvPr id="12" name="椭圆 11"/>
                <p:cNvSpPr/>
                <p:nvPr/>
              </p:nvSpPr>
              <p:spPr>
                <a:xfrm>
                  <a:off x="4638210" y="2529269"/>
                  <a:ext cx="262801" cy="262801"/>
                </a:xfrm>
                <a:prstGeom prst="ellipse">
                  <a:avLst/>
                </a:prstGeom>
                <a:grpFill/>
                <a:ln>
                  <a:solidFill>
                    <a:srgbClr val="ED94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6214927" y="2529269"/>
                  <a:ext cx="262801" cy="262801"/>
                </a:xfrm>
                <a:prstGeom prst="ellipse">
                  <a:avLst/>
                </a:prstGeom>
                <a:grpFill/>
                <a:ln>
                  <a:solidFill>
                    <a:srgbClr val="ED94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7791645" y="2529269"/>
                  <a:ext cx="262801" cy="262801"/>
                </a:xfrm>
                <a:prstGeom prst="ellipse">
                  <a:avLst/>
                </a:prstGeom>
                <a:grpFill/>
                <a:ln>
                  <a:solidFill>
                    <a:srgbClr val="ED94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圆角 1"/>
          <p:cNvSpPr/>
          <p:nvPr/>
        </p:nvSpPr>
        <p:spPr>
          <a:xfrm>
            <a:off x="3853346" y="3750866"/>
            <a:ext cx="4485308" cy="510070"/>
          </a:xfrm>
          <a:prstGeom prst="roundRect">
            <a:avLst>
              <a:gd name="adj" fmla="val 50000"/>
            </a:avLst>
          </a:prstGeom>
          <a:solidFill>
            <a:srgbClr val="ED94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p:nvSpPr>
        <p:spPr>
          <a:xfrm>
            <a:off x="4151735" y="3775069"/>
            <a:ext cx="3888531" cy="461665"/>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chemeClr val="bg1"/>
                </a:solidFill>
                <a:effectLst/>
                <a:uLnTx/>
                <a:uFillTx/>
                <a:latin typeface="微软雅黑 Light" panose="020B0502040204020203" pitchFamily="34" charset="-122"/>
                <a:ea typeface="微软雅黑 Light" panose="020B0502040204020203" pitchFamily="34" charset="-122"/>
              </a:rPr>
              <a:t>选题的背景和意义</a:t>
            </a:r>
            <a:endParaRPr kumimoji="0" lang="zh-CN" altLang="en-US" sz="2400" b="0" i="0" u="none" strike="noStrike" kern="1200" cap="none" spc="0" normalizeH="0" baseline="0" noProof="0" dirty="0">
              <a:ln>
                <a:noFill/>
              </a:ln>
              <a:solidFill>
                <a:schemeClr val="bg1"/>
              </a:solidFill>
              <a:effectLst/>
              <a:uLnTx/>
              <a:uFillTx/>
              <a:latin typeface="微软雅黑 Light" panose="020B0502040204020203" pitchFamily="34" charset="-122"/>
              <a:ea typeface="微软雅黑 Light" panose="020B0502040204020203" pitchFamily="34" charset="-122"/>
            </a:endParaRPr>
          </a:p>
        </p:txBody>
      </p:sp>
      <p:sp>
        <p:nvSpPr>
          <p:cNvPr id="20" name="文本框 19"/>
          <p:cNvSpPr txBox="1"/>
          <p:nvPr/>
        </p:nvSpPr>
        <p:spPr>
          <a:xfrm>
            <a:off x="4479251" y="2508149"/>
            <a:ext cx="3233499" cy="1015663"/>
          </a:xfrm>
          <a:prstGeom prst="rect">
            <a:avLst/>
          </a:prstGeom>
          <a:noFill/>
        </p:spPr>
        <p:txBody>
          <a:bodyPr wrap="square" lIns="0" tIns="0" rIns="0" bIns="0" rtlCol="0">
            <a:spAutoFit/>
          </a:bodyPr>
          <a:lstStyle>
            <a:defPPr>
              <a:defRPr lang="zh-CN"/>
            </a:defPPr>
            <a:lvl1pPr lvl="0" algn="dist">
              <a:defRPr kumimoji="0" sz="8000" b="1" i="0" u="none" strike="noStrike" cap="none" spc="0" normalizeH="0" baseline="0">
                <a:ln>
                  <a:noFill/>
                </a:ln>
                <a:solidFill>
                  <a:schemeClr val="bg1"/>
                </a:solidFill>
                <a:effectLst/>
                <a:uLnTx/>
                <a:uFillTx/>
                <a:latin typeface="微软雅黑" panose="020B0503020204020204" pitchFamily="34" charset="-122"/>
                <a:ea typeface="微软雅黑" panose="020B0503020204020204" pitchFamily="34" charset="-122"/>
              </a:defRPr>
            </a:lvl1pPr>
          </a:lstStyle>
          <a:p>
            <a:r>
              <a:rPr lang="en-US" altLang="zh-CN" sz="6600" dirty="0">
                <a:solidFill>
                  <a:srgbClr val="FEE1C2"/>
                </a:solidFill>
              </a:rPr>
              <a:t>PA</a:t>
            </a:r>
            <a:r>
              <a:rPr lang="en-US" altLang="zh-CN" sz="6600" dirty="0"/>
              <a:t>RT </a:t>
            </a:r>
            <a:r>
              <a:rPr lang="en-US" altLang="zh-CN" sz="6600" dirty="0">
                <a:solidFill>
                  <a:srgbClr val="EC9589"/>
                </a:solidFill>
              </a:rPr>
              <a:t>1</a:t>
            </a:r>
            <a:endParaRPr lang="en-US" altLang="zh-CN" sz="6600" dirty="0">
              <a:solidFill>
                <a:srgbClr val="EC9589"/>
              </a:solidFill>
            </a:endParaRPr>
          </a:p>
        </p:txBody>
      </p:sp>
      <p:grpSp>
        <p:nvGrpSpPr>
          <p:cNvPr id="78" name="组合 77"/>
          <p:cNvGrpSpPr/>
          <p:nvPr/>
        </p:nvGrpSpPr>
        <p:grpSpPr>
          <a:xfrm rot="5400000">
            <a:off x="6003094" y="1978727"/>
            <a:ext cx="185812" cy="3086358"/>
            <a:chOff x="12718286" y="2959580"/>
            <a:chExt cx="151873" cy="2734302"/>
          </a:xfrm>
        </p:grpSpPr>
        <p:grpSp>
          <p:nvGrpSpPr>
            <p:cNvPr id="79" name="组合 78"/>
            <p:cNvGrpSpPr/>
            <p:nvPr/>
          </p:nvGrpSpPr>
          <p:grpSpPr>
            <a:xfrm rot="5400000">
              <a:off x="11699881" y="4523604"/>
              <a:ext cx="2188683" cy="151873"/>
              <a:chOff x="1880040" y="3784600"/>
              <a:chExt cx="5124637" cy="355600"/>
            </a:xfrm>
          </p:grpSpPr>
          <p:grpSp>
            <p:nvGrpSpPr>
              <p:cNvPr id="87" name="组合 86"/>
              <p:cNvGrpSpPr/>
              <p:nvPr/>
            </p:nvGrpSpPr>
            <p:grpSpPr>
              <a:xfrm>
                <a:off x="1880040" y="3784600"/>
                <a:ext cx="1277528" cy="355600"/>
                <a:chOff x="1880040" y="3784600"/>
                <a:chExt cx="1277528" cy="355600"/>
              </a:xfrm>
            </p:grpSpPr>
            <p:grpSp>
              <p:nvGrpSpPr>
                <p:cNvPr id="109" name="组合 108"/>
                <p:cNvGrpSpPr/>
                <p:nvPr/>
              </p:nvGrpSpPr>
              <p:grpSpPr>
                <a:xfrm>
                  <a:off x="1880040" y="3784600"/>
                  <a:ext cx="638764" cy="355600"/>
                  <a:chOff x="1880040" y="3784600"/>
                  <a:chExt cx="638764" cy="355600"/>
                </a:xfrm>
              </p:grpSpPr>
              <p:cxnSp>
                <p:nvCxnSpPr>
                  <p:cNvPr id="113" name="直接连接符 112"/>
                  <p:cNvCxnSpPr/>
                  <p:nvPr/>
                </p:nvCxnSpPr>
                <p:spPr>
                  <a:xfrm flipV="1">
                    <a:off x="1880040" y="3784600"/>
                    <a:ext cx="316654" cy="355600"/>
                  </a:xfrm>
                  <a:prstGeom prst="line">
                    <a:avLst/>
                  </a:prstGeom>
                  <a:ln w="15875">
                    <a:solidFill>
                      <a:srgbClr val="ED9489"/>
                    </a:solidFill>
                  </a:ln>
                </p:spPr>
                <p:style>
                  <a:lnRef idx="1">
                    <a:schemeClr val="accent1"/>
                  </a:lnRef>
                  <a:fillRef idx="0">
                    <a:schemeClr val="accent1"/>
                  </a:fillRef>
                  <a:effectRef idx="0">
                    <a:schemeClr val="accent1"/>
                  </a:effectRef>
                  <a:fontRef idx="minor">
                    <a:schemeClr val="tx1"/>
                  </a:fontRef>
                </p:style>
              </p:cxnSp>
              <p:cxnSp>
                <p:nvCxnSpPr>
                  <p:cNvPr id="114" name="直接连接符 113"/>
                  <p:cNvCxnSpPr/>
                  <p:nvPr/>
                </p:nvCxnSpPr>
                <p:spPr>
                  <a:xfrm flipH="1" flipV="1">
                    <a:off x="2202150" y="3784600"/>
                    <a:ext cx="316654" cy="355600"/>
                  </a:xfrm>
                  <a:prstGeom prst="line">
                    <a:avLst/>
                  </a:prstGeom>
                  <a:ln w="15875">
                    <a:solidFill>
                      <a:srgbClr val="ED9489"/>
                    </a:solidFill>
                  </a:ln>
                </p:spPr>
                <p:style>
                  <a:lnRef idx="1">
                    <a:schemeClr val="accent1"/>
                  </a:lnRef>
                  <a:fillRef idx="0">
                    <a:schemeClr val="accent1"/>
                  </a:fillRef>
                  <a:effectRef idx="0">
                    <a:schemeClr val="accent1"/>
                  </a:effectRef>
                  <a:fontRef idx="minor">
                    <a:schemeClr val="tx1"/>
                  </a:fontRef>
                </p:style>
              </p:cxnSp>
            </p:grpSp>
            <p:grpSp>
              <p:nvGrpSpPr>
                <p:cNvPr id="110" name="组合 109"/>
                <p:cNvGrpSpPr/>
                <p:nvPr/>
              </p:nvGrpSpPr>
              <p:grpSpPr>
                <a:xfrm>
                  <a:off x="2518804" y="3784600"/>
                  <a:ext cx="638764" cy="355600"/>
                  <a:chOff x="1880040" y="3784600"/>
                  <a:chExt cx="638764" cy="355600"/>
                </a:xfrm>
              </p:grpSpPr>
              <p:cxnSp>
                <p:nvCxnSpPr>
                  <p:cNvPr id="111" name="直接连接符 110"/>
                  <p:cNvCxnSpPr/>
                  <p:nvPr/>
                </p:nvCxnSpPr>
                <p:spPr>
                  <a:xfrm flipV="1">
                    <a:off x="1880040" y="3784600"/>
                    <a:ext cx="316654" cy="355600"/>
                  </a:xfrm>
                  <a:prstGeom prst="line">
                    <a:avLst/>
                  </a:prstGeom>
                  <a:ln w="15875">
                    <a:solidFill>
                      <a:srgbClr val="ED9489"/>
                    </a:solidFill>
                  </a:ln>
                </p:spPr>
                <p:style>
                  <a:lnRef idx="1">
                    <a:schemeClr val="accent1"/>
                  </a:lnRef>
                  <a:fillRef idx="0">
                    <a:schemeClr val="accent1"/>
                  </a:fillRef>
                  <a:effectRef idx="0">
                    <a:schemeClr val="accent1"/>
                  </a:effectRef>
                  <a:fontRef idx="minor">
                    <a:schemeClr val="tx1"/>
                  </a:fontRef>
                </p:style>
              </p:cxnSp>
              <p:cxnSp>
                <p:nvCxnSpPr>
                  <p:cNvPr id="112" name="直接连接符 111"/>
                  <p:cNvCxnSpPr/>
                  <p:nvPr/>
                </p:nvCxnSpPr>
                <p:spPr>
                  <a:xfrm flipH="1" flipV="1">
                    <a:off x="2202150" y="3784600"/>
                    <a:ext cx="316654" cy="355600"/>
                  </a:xfrm>
                  <a:prstGeom prst="line">
                    <a:avLst/>
                  </a:prstGeom>
                  <a:ln w="15875">
                    <a:solidFill>
                      <a:srgbClr val="ED9489"/>
                    </a:solidFill>
                  </a:ln>
                </p:spPr>
                <p:style>
                  <a:lnRef idx="1">
                    <a:schemeClr val="accent1"/>
                  </a:lnRef>
                  <a:fillRef idx="0">
                    <a:schemeClr val="accent1"/>
                  </a:fillRef>
                  <a:effectRef idx="0">
                    <a:schemeClr val="accent1"/>
                  </a:effectRef>
                  <a:fontRef idx="minor">
                    <a:schemeClr val="tx1"/>
                  </a:fontRef>
                </p:style>
              </p:cxnSp>
            </p:grpSp>
          </p:grpSp>
          <p:grpSp>
            <p:nvGrpSpPr>
              <p:cNvPr id="88" name="组合 87"/>
              <p:cNvGrpSpPr/>
              <p:nvPr/>
            </p:nvGrpSpPr>
            <p:grpSpPr>
              <a:xfrm>
                <a:off x="3168272" y="3784600"/>
                <a:ext cx="1277528" cy="355600"/>
                <a:chOff x="1880040" y="3784600"/>
                <a:chExt cx="1277528" cy="355600"/>
              </a:xfrm>
            </p:grpSpPr>
            <p:grpSp>
              <p:nvGrpSpPr>
                <p:cNvPr id="103" name="组合 102"/>
                <p:cNvGrpSpPr/>
                <p:nvPr/>
              </p:nvGrpSpPr>
              <p:grpSpPr>
                <a:xfrm>
                  <a:off x="1880040" y="3784600"/>
                  <a:ext cx="638764" cy="355600"/>
                  <a:chOff x="1880040" y="3784600"/>
                  <a:chExt cx="638764" cy="355600"/>
                </a:xfrm>
              </p:grpSpPr>
              <p:cxnSp>
                <p:nvCxnSpPr>
                  <p:cNvPr id="107" name="直接连接符 106"/>
                  <p:cNvCxnSpPr/>
                  <p:nvPr/>
                </p:nvCxnSpPr>
                <p:spPr>
                  <a:xfrm flipV="1">
                    <a:off x="1880040" y="3784600"/>
                    <a:ext cx="316654" cy="355600"/>
                  </a:xfrm>
                  <a:prstGeom prst="line">
                    <a:avLst/>
                  </a:prstGeom>
                  <a:ln w="15875">
                    <a:solidFill>
                      <a:srgbClr val="ED9489"/>
                    </a:solidFill>
                  </a:ln>
                </p:spPr>
                <p:style>
                  <a:lnRef idx="1">
                    <a:schemeClr val="accent1"/>
                  </a:lnRef>
                  <a:fillRef idx="0">
                    <a:schemeClr val="accent1"/>
                  </a:fillRef>
                  <a:effectRef idx="0">
                    <a:schemeClr val="accent1"/>
                  </a:effectRef>
                  <a:fontRef idx="minor">
                    <a:schemeClr val="tx1"/>
                  </a:fontRef>
                </p:style>
              </p:cxnSp>
              <p:cxnSp>
                <p:nvCxnSpPr>
                  <p:cNvPr id="108" name="直接连接符 107"/>
                  <p:cNvCxnSpPr/>
                  <p:nvPr/>
                </p:nvCxnSpPr>
                <p:spPr>
                  <a:xfrm flipH="1" flipV="1">
                    <a:off x="2202150" y="3784600"/>
                    <a:ext cx="316654" cy="355600"/>
                  </a:xfrm>
                  <a:prstGeom prst="line">
                    <a:avLst/>
                  </a:prstGeom>
                  <a:ln w="15875">
                    <a:solidFill>
                      <a:srgbClr val="ED9489"/>
                    </a:solidFill>
                  </a:ln>
                </p:spPr>
                <p:style>
                  <a:lnRef idx="1">
                    <a:schemeClr val="accent1"/>
                  </a:lnRef>
                  <a:fillRef idx="0">
                    <a:schemeClr val="accent1"/>
                  </a:fillRef>
                  <a:effectRef idx="0">
                    <a:schemeClr val="accent1"/>
                  </a:effectRef>
                  <a:fontRef idx="minor">
                    <a:schemeClr val="tx1"/>
                  </a:fontRef>
                </p:style>
              </p:cxnSp>
            </p:grpSp>
            <p:grpSp>
              <p:nvGrpSpPr>
                <p:cNvPr id="104" name="组合 103"/>
                <p:cNvGrpSpPr/>
                <p:nvPr/>
              </p:nvGrpSpPr>
              <p:grpSpPr>
                <a:xfrm>
                  <a:off x="2518804" y="3784600"/>
                  <a:ext cx="638764" cy="355600"/>
                  <a:chOff x="1880040" y="3784600"/>
                  <a:chExt cx="638764" cy="355600"/>
                </a:xfrm>
              </p:grpSpPr>
              <p:cxnSp>
                <p:nvCxnSpPr>
                  <p:cNvPr id="105" name="直接连接符 104"/>
                  <p:cNvCxnSpPr/>
                  <p:nvPr/>
                </p:nvCxnSpPr>
                <p:spPr>
                  <a:xfrm flipV="1">
                    <a:off x="1880040" y="3784600"/>
                    <a:ext cx="316654" cy="355600"/>
                  </a:xfrm>
                  <a:prstGeom prst="line">
                    <a:avLst/>
                  </a:prstGeom>
                  <a:ln w="15875">
                    <a:solidFill>
                      <a:srgbClr val="ED9489"/>
                    </a:solidFill>
                  </a:ln>
                </p:spPr>
                <p:style>
                  <a:lnRef idx="1">
                    <a:schemeClr val="accent1"/>
                  </a:lnRef>
                  <a:fillRef idx="0">
                    <a:schemeClr val="accent1"/>
                  </a:fillRef>
                  <a:effectRef idx="0">
                    <a:schemeClr val="accent1"/>
                  </a:effectRef>
                  <a:fontRef idx="minor">
                    <a:schemeClr val="tx1"/>
                  </a:fontRef>
                </p:style>
              </p:cxnSp>
              <p:cxnSp>
                <p:nvCxnSpPr>
                  <p:cNvPr id="106" name="直接连接符 105"/>
                  <p:cNvCxnSpPr/>
                  <p:nvPr/>
                </p:nvCxnSpPr>
                <p:spPr>
                  <a:xfrm flipH="1" flipV="1">
                    <a:off x="2202150" y="3784600"/>
                    <a:ext cx="316654" cy="355600"/>
                  </a:xfrm>
                  <a:prstGeom prst="line">
                    <a:avLst/>
                  </a:prstGeom>
                  <a:ln w="15875">
                    <a:solidFill>
                      <a:srgbClr val="ED9489"/>
                    </a:solidFill>
                  </a:ln>
                </p:spPr>
                <p:style>
                  <a:lnRef idx="1">
                    <a:schemeClr val="accent1"/>
                  </a:lnRef>
                  <a:fillRef idx="0">
                    <a:schemeClr val="accent1"/>
                  </a:fillRef>
                  <a:effectRef idx="0">
                    <a:schemeClr val="accent1"/>
                  </a:effectRef>
                  <a:fontRef idx="minor">
                    <a:schemeClr val="tx1"/>
                  </a:fontRef>
                </p:style>
              </p:cxnSp>
            </p:grpSp>
          </p:grpSp>
          <p:grpSp>
            <p:nvGrpSpPr>
              <p:cNvPr id="89" name="组合 88"/>
              <p:cNvGrpSpPr/>
              <p:nvPr/>
            </p:nvGrpSpPr>
            <p:grpSpPr>
              <a:xfrm>
                <a:off x="4447712" y="3784600"/>
                <a:ext cx="1277528" cy="355600"/>
                <a:chOff x="1880040" y="3784600"/>
                <a:chExt cx="1277528" cy="355600"/>
              </a:xfrm>
            </p:grpSpPr>
            <p:grpSp>
              <p:nvGrpSpPr>
                <p:cNvPr id="97" name="组合 96"/>
                <p:cNvGrpSpPr/>
                <p:nvPr/>
              </p:nvGrpSpPr>
              <p:grpSpPr>
                <a:xfrm>
                  <a:off x="1880040" y="3784600"/>
                  <a:ext cx="638764" cy="355600"/>
                  <a:chOff x="1880040" y="3784600"/>
                  <a:chExt cx="638764" cy="355600"/>
                </a:xfrm>
              </p:grpSpPr>
              <p:cxnSp>
                <p:nvCxnSpPr>
                  <p:cNvPr id="101" name="直接连接符 100"/>
                  <p:cNvCxnSpPr/>
                  <p:nvPr/>
                </p:nvCxnSpPr>
                <p:spPr>
                  <a:xfrm flipV="1">
                    <a:off x="1880040" y="3784600"/>
                    <a:ext cx="316654" cy="355600"/>
                  </a:xfrm>
                  <a:prstGeom prst="line">
                    <a:avLst/>
                  </a:prstGeom>
                  <a:ln w="15875">
                    <a:solidFill>
                      <a:srgbClr val="ED9489"/>
                    </a:solidFill>
                  </a:ln>
                </p:spPr>
                <p:style>
                  <a:lnRef idx="1">
                    <a:schemeClr val="accent1"/>
                  </a:lnRef>
                  <a:fillRef idx="0">
                    <a:schemeClr val="accent1"/>
                  </a:fillRef>
                  <a:effectRef idx="0">
                    <a:schemeClr val="accent1"/>
                  </a:effectRef>
                  <a:fontRef idx="minor">
                    <a:schemeClr val="tx1"/>
                  </a:fontRef>
                </p:style>
              </p:cxnSp>
              <p:cxnSp>
                <p:nvCxnSpPr>
                  <p:cNvPr id="102" name="直接连接符 101"/>
                  <p:cNvCxnSpPr/>
                  <p:nvPr/>
                </p:nvCxnSpPr>
                <p:spPr>
                  <a:xfrm flipH="1" flipV="1">
                    <a:off x="2202150" y="3784600"/>
                    <a:ext cx="316654" cy="355600"/>
                  </a:xfrm>
                  <a:prstGeom prst="line">
                    <a:avLst/>
                  </a:prstGeom>
                  <a:ln w="15875">
                    <a:solidFill>
                      <a:srgbClr val="ED9489"/>
                    </a:solidFill>
                  </a:ln>
                </p:spPr>
                <p:style>
                  <a:lnRef idx="1">
                    <a:schemeClr val="accent1"/>
                  </a:lnRef>
                  <a:fillRef idx="0">
                    <a:schemeClr val="accent1"/>
                  </a:fillRef>
                  <a:effectRef idx="0">
                    <a:schemeClr val="accent1"/>
                  </a:effectRef>
                  <a:fontRef idx="minor">
                    <a:schemeClr val="tx1"/>
                  </a:fontRef>
                </p:style>
              </p:cxnSp>
            </p:grpSp>
            <p:grpSp>
              <p:nvGrpSpPr>
                <p:cNvPr id="98" name="组合 97"/>
                <p:cNvGrpSpPr/>
                <p:nvPr/>
              </p:nvGrpSpPr>
              <p:grpSpPr>
                <a:xfrm>
                  <a:off x="2518804" y="3784600"/>
                  <a:ext cx="638764" cy="355600"/>
                  <a:chOff x="1880040" y="3784600"/>
                  <a:chExt cx="638764" cy="355600"/>
                </a:xfrm>
              </p:grpSpPr>
              <p:cxnSp>
                <p:nvCxnSpPr>
                  <p:cNvPr id="99" name="直接连接符 98"/>
                  <p:cNvCxnSpPr/>
                  <p:nvPr/>
                </p:nvCxnSpPr>
                <p:spPr>
                  <a:xfrm flipV="1">
                    <a:off x="1880040" y="3784600"/>
                    <a:ext cx="316654" cy="355600"/>
                  </a:xfrm>
                  <a:prstGeom prst="line">
                    <a:avLst/>
                  </a:prstGeom>
                  <a:ln w="15875">
                    <a:solidFill>
                      <a:srgbClr val="ED9489"/>
                    </a:solidFill>
                  </a:ln>
                </p:spPr>
                <p:style>
                  <a:lnRef idx="1">
                    <a:schemeClr val="accent1"/>
                  </a:lnRef>
                  <a:fillRef idx="0">
                    <a:schemeClr val="accent1"/>
                  </a:fillRef>
                  <a:effectRef idx="0">
                    <a:schemeClr val="accent1"/>
                  </a:effectRef>
                  <a:fontRef idx="minor">
                    <a:schemeClr val="tx1"/>
                  </a:fontRef>
                </p:style>
              </p:cxnSp>
              <p:cxnSp>
                <p:nvCxnSpPr>
                  <p:cNvPr id="100" name="直接连接符 99"/>
                  <p:cNvCxnSpPr/>
                  <p:nvPr/>
                </p:nvCxnSpPr>
                <p:spPr>
                  <a:xfrm flipH="1" flipV="1">
                    <a:off x="2202150" y="3784600"/>
                    <a:ext cx="316654" cy="355600"/>
                  </a:xfrm>
                  <a:prstGeom prst="line">
                    <a:avLst/>
                  </a:prstGeom>
                  <a:ln w="15875">
                    <a:solidFill>
                      <a:srgbClr val="ED9489"/>
                    </a:solidFill>
                  </a:ln>
                </p:spPr>
                <p:style>
                  <a:lnRef idx="1">
                    <a:schemeClr val="accent1"/>
                  </a:lnRef>
                  <a:fillRef idx="0">
                    <a:schemeClr val="accent1"/>
                  </a:fillRef>
                  <a:effectRef idx="0">
                    <a:schemeClr val="accent1"/>
                  </a:effectRef>
                  <a:fontRef idx="minor">
                    <a:schemeClr val="tx1"/>
                  </a:fontRef>
                </p:style>
              </p:cxnSp>
            </p:grpSp>
          </p:grpSp>
          <p:grpSp>
            <p:nvGrpSpPr>
              <p:cNvPr id="90" name="组合 89"/>
              <p:cNvGrpSpPr/>
              <p:nvPr/>
            </p:nvGrpSpPr>
            <p:grpSpPr>
              <a:xfrm>
                <a:off x="5727149" y="3784600"/>
                <a:ext cx="1277528" cy="355600"/>
                <a:chOff x="1880040" y="3784600"/>
                <a:chExt cx="1277528" cy="355600"/>
              </a:xfrm>
            </p:grpSpPr>
            <p:grpSp>
              <p:nvGrpSpPr>
                <p:cNvPr id="91" name="组合 90"/>
                <p:cNvGrpSpPr/>
                <p:nvPr/>
              </p:nvGrpSpPr>
              <p:grpSpPr>
                <a:xfrm>
                  <a:off x="1880040" y="3784600"/>
                  <a:ext cx="638764" cy="355600"/>
                  <a:chOff x="1880040" y="3784600"/>
                  <a:chExt cx="638764" cy="355600"/>
                </a:xfrm>
              </p:grpSpPr>
              <p:cxnSp>
                <p:nvCxnSpPr>
                  <p:cNvPr id="95" name="直接连接符 94"/>
                  <p:cNvCxnSpPr/>
                  <p:nvPr/>
                </p:nvCxnSpPr>
                <p:spPr>
                  <a:xfrm flipV="1">
                    <a:off x="1880040" y="3784600"/>
                    <a:ext cx="316654" cy="355600"/>
                  </a:xfrm>
                  <a:prstGeom prst="line">
                    <a:avLst/>
                  </a:prstGeom>
                  <a:ln w="15875">
                    <a:solidFill>
                      <a:srgbClr val="ED9489"/>
                    </a:solidFill>
                  </a:ln>
                </p:spPr>
                <p:style>
                  <a:lnRef idx="1">
                    <a:schemeClr val="accent1"/>
                  </a:lnRef>
                  <a:fillRef idx="0">
                    <a:schemeClr val="accent1"/>
                  </a:fillRef>
                  <a:effectRef idx="0">
                    <a:schemeClr val="accent1"/>
                  </a:effectRef>
                  <a:fontRef idx="minor">
                    <a:schemeClr val="tx1"/>
                  </a:fontRef>
                </p:style>
              </p:cxnSp>
              <p:cxnSp>
                <p:nvCxnSpPr>
                  <p:cNvPr id="96" name="直接连接符 95"/>
                  <p:cNvCxnSpPr/>
                  <p:nvPr/>
                </p:nvCxnSpPr>
                <p:spPr>
                  <a:xfrm flipH="1" flipV="1">
                    <a:off x="2202150" y="3784600"/>
                    <a:ext cx="316654" cy="355600"/>
                  </a:xfrm>
                  <a:prstGeom prst="line">
                    <a:avLst/>
                  </a:prstGeom>
                  <a:ln w="15875">
                    <a:solidFill>
                      <a:srgbClr val="ED9489"/>
                    </a:solidFill>
                  </a:ln>
                </p:spPr>
                <p:style>
                  <a:lnRef idx="1">
                    <a:schemeClr val="accent1"/>
                  </a:lnRef>
                  <a:fillRef idx="0">
                    <a:schemeClr val="accent1"/>
                  </a:fillRef>
                  <a:effectRef idx="0">
                    <a:schemeClr val="accent1"/>
                  </a:effectRef>
                  <a:fontRef idx="minor">
                    <a:schemeClr val="tx1"/>
                  </a:fontRef>
                </p:style>
              </p:cxnSp>
            </p:grpSp>
            <p:grpSp>
              <p:nvGrpSpPr>
                <p:cNvPr id="92" name="组合 91"/>
                <p:cNvGrpSpPr/>
                <p:nvPr/>
              </p:nvGrpSpPr>
              <p:grpSpPr>
                <a:xfrm>
                  <a:off x="2518804" y="3784600"/>
                  <a:ext cx="638764" cy="355600"/>
                  <a:chOff x="1880040" y="3784600"/>
                  <a:chExt cx="638764" cy="355600"/>
                </a:xfrm>
              </p:grpSpPr>
              <p:cxnSp>
                <p:nvCxnSpPr>
                  <p:cNvPr id="93" name="直接连接符 92"/>
                  <p:cNvCxnSpPr/>
                  <p:nvPr/>
                </p:nvCxnSpPr>
                <p:spPr>
                  <a:xfrm flipV="1">
                    <a:off x="1880040" y="3784600"/>
                    <a:ext cx="316654" cy="355600"/>
                  </a:xfrm>
                  <a:prstGeom prst="line">
                    <a:avLst/>
                  </a:prstGeom>
                  <a:ln w="15875">
                    <a:solidFill>
                      <a:srgbClr val="ED9489"/>
                    </a:solidFill>
                  </a:ln>
                </p:spPr>
                <p:style>
                  <a:lnRef idx="1">
                    <a:schemeClr val="accent1"/>
                  </a:lnRef>
                  <a:fillRef idx="0">
                    <a:schemeClr val="accent1"/>
                  </a:fillRef>
                  <a:effectRef idx="0">
                    <a:schemeClr val="accent1"/>
                  </a:effectRef>
                  <a:fontRef idx="minor">
                    <a:schemeClr val="tx1"/>
                  </a:fontRef>
                </p:style>
              </p:cxnSp>
              <p:cxnSp>
                <p:nvCxnSpPr>
                  <p:cNvPr id="94" name="直接连接符 93"/>
                  <p:cNvCxnSpPr/>
                  <p:nvPr/>
                </p:nvCxnSpPr>
                <p:spPr>
                  <a:xfrm flipH="1" flipV="1">
                    <a:off x="2202150" y="3784600"/>
                    <a:ext cx="316654" cy="355600"/>
                  </a:xfrm>
                  <a:prstGeom prst="line">
                    <a:avLst/>
                  </a:prstGeom>
                  <a:ln w="15875">
                    <a:solidFill>
                      <a:srgbClr val="ED9489"/>
                    </a:solidFill>
                  </a:ln>
                </p:spPr>
                <p:style>
                  <a:lnRef idx="1">
                    <a:schemeClr val="accent1"/>
                  </a:lnRef>
                  <a:fillRef idx="0">
                    <a:schemeClr val="accent1"/>
                  </a:fillRef>
                  <a:effectRef idx="0">
                    <a:schemeClr val="accent1"/>
                  </a:effectRef>
                  <a:fontRef idx="minor">
                    <a:schemeClr val="tx1"/>
                  </a:fontRef>
                </p:style>
              </p:cxnSp>
            </p:grpSp>
          </p:grpSp>
        </p:grpSp>
        <p:grpSp>
          <p:nvGrpSpPr>
            <p:cNvPr id="80" name="组合 79"/>
            <p:cNvGrpSpPr/>
            <p:nvPr/>
          </p:nvGrpSpPr>
          <p:grpSpPr>
            <a:xfrm rot="5400000">
              <a:off x="12521413" y="3156453"/>
              <a:ext cx="545620" cy="151873"/>
              <a:chOff x="1880040" y="3784600"/>
              <a:chExt cx="1277528" cy="355600"/>
            </a:xfrm>
          </p:grpSpPr>
          <p:grpSp>
            <p:nvGrpSpPr>
              <p:cNvPr id="81" name="组合 80"/>
              <p:cNvGrpSpPr/>
              <p:nvPr/>
            </p:nvGrpSpPr>
            <p:grpSpPr>
              <a:xfrm>
                <a:off x="1880040" y="3784600"/>
                <a:ext cx="638764" cy="355600"/>
                <a:chOff x="1880040" y="3784600"/>
                <a:chExt cx="638764" cy="355600"/>
              </a:xfrm>
            </p:grpSpPr>
            <p:cxnSp>
              <p:nvCxnSpPr>
                <p:cNvPr id="85" name="直接连接符 84"/>
                <p:cNvCxnSpPr/>
                <p:nvPr/>
              </p:nvCxnSpPr>
              <p:spPr>
                <a:xfrm flipV="1">
                  <a:off x="1880040" y="3784600"/>
                  <a:ext cx="316654" cy="355600"/>
                </a:xfrm>
                <a:prstGeom prst="line">
                  <a:avLst/>
                </a:prstGeom>
                <a:ln w="15875">
                  <a:solidFill>
                    <a:srgbClr val="ED9489"/>
                  </a:solidFill>
                </a:ln>
              </p:spPr>
              <p:style>
                <a:lnRef idx="1">
                  <a:schemeClr val="accent1"/>
                </a:lnRef>
                <a:fillRef idx="0">
                  <a:schemeClr val="accent1"/>
                </a:fillRef>
                <a:effectRef idx="0">
                  <a:schemeClr val="accent1"/>
                </a:effectRef>
                <a:fontRef idx="minor">
                  <a:schemeClr val="tx1"/>
                </a:fontRef>
              </p:style>
            </p:cxnSp>
            <p:cxnSp>
              <p:nvCxnSpPr>
                <p:cNvPr id="86" name="直接连接符 85"/>
                <p:cNvCxnSpPr/>
                <p:nvPr/>
              </p:nvCxnSpPr>
              <p:spPr>
                <a:xfrm flipH="1" flipV="1">
                  <a:off x="2202150" y="3784600"/>
                  <a:ext cx="316654" cy="355600"/>
                </a:xfrm>
                <a:prstGeom prst="line">
                  <a:avLst/>
                </a:prstGeom>
                <a:ln w="15875">
                  <a:solidFill>
                    <a:srgbClr val="ED9489"/>
                  </a:solidFill>
                </a:ln>
              </p:spPr>
              <p:style>
                <a:lnRef idx="1">
                  <a:schemeClr val="accent1"/>
                </a:lnRef>
                <a:fillRef idx="0">
                  <a:schemeClr val="accent1"/>
                </a:fillRef>
                <a:effectRef idx="0">
                  <a:schemeClr val="accent1"/>
                </a:effectRef>
                <a:fontRef idx="minor">
                  <a:schemeClr val="tx1"/>
                </a:fontRef>
              </p:style>
            </p:cxnSp>
          </p:grpSp>
          <p:grpSp>
            <p:nvGrpSpPr>
              <p:cNvPr id="82" name="组合 81"/>
              <p:cNvGrpSpPr/>
              <p:nvPr/>
            </p:nvGrpSpPr>
            <p:grpSpPr>
              <a:xfrm>
                <a:off x="2518804" y="3784600"/>
                <a:ext cx="638764" cy="355600"/>
                <a:chOff x="1880040" y="3784600"/>
                <a:chExt cx="638764" cy="355600"/>
              </a:xfrm>
            </p:grpSpPr>
            <p:cxnSp>
              <p:nvCxnSpPr>
                <p:cNvPr id="83" name="直接连接符 82"/>
                <p:cNvCxnSpPr/>
                <p:nvPr/>
              </p:nvCxnSpPr>
              <p:spPr>
                <a:xfrm flipV="1">
                  <a:off x="1880040" y="3784600"/>
                  <a:ext cx="316654" cy="355600"/>
                </a:xfrm>
                <a:prstGeom prst="line">
                  <a:avLst/>
                </a:prstGeom>
                <a:ln w="15875">
                  <a:solidFill>
                    <a:srgbClr val="ED9489"/>
                  </a:solidFill>
                </a:ln>
              </p:spPr>
              <p:style>
                <a:lnRef idx="1">
                  <a:schemeClr val="accent1"/>
                </a:lnRef>
                <a:fillRef idx="0">
                  <a:schemeClr val="accent1"/>
                </a:fillRef>
                <a:effectRef idx="0">
                  <a:schemeClr val="accent1"/>
                </a:effectRef>
                <a:fontRef idx="minor">
                  <a:schemeClr val="tx1"/>
                </a:fontRef>
              </p:style>
            </p:cxnSp>
            <p:cxnSp>
              <p:nvCxnSpPr>
                <p:cNvPr id="84" name="直接连接符 83"/>
                <p:cNvCxnSpPr/>
                <p:nvPr/>
              </p:nvCxnSpPr>
              <p:spPr>
                <a:xfrm flipH="1" flipV="1">
                  <a:off x="2202150" y="3784600"/>
                  <a:ext cx="316654" cy="355600"/>
                </a:xfrm>
                <a:prstGeom prst="line">
                  <a:avLst/>
                </a:prstGeom>
                <a:ln w="15875">
                  <a:solidFill>
                    <a:srgbClr val="ED9489"/>
                  </a:solidFill>
                </a:ln>
              </p:spPr>
              <p:style>
                <a:lnRef idx="1">
                  <a:schemeClr val="accent1"/>
                </a:lnRef>
                <a:fillRef idx="0">
                  <a:schemeClr val="accent1"/>
                </a:fillRef>
                <a:effectRef idx="0">
                  <a:schemeClr val="accent1"/>
                </a:effectRef>
                <a:fontRef idx="minor">
                  <a:schemeClr val="tx1"/>
                </a:fontRef>
              </p:style>
            </p:cxnSp>
          </p:grpSp>
        </p:grpSp>
      </p:gr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359458" y="190206"/>
            <a:ext cx="2051958" cy="461665"/>
          </a:xfrm>
          <a:prstGeom prst="rect">
            <a:avLst/>
          </a:prstGeom>
          <a:noFill/>
        </p:spPr>
        <p:txBody>
          <a:bodyPr wrap="square" lIns="0" rtlCol="0">
            <a:spAutoFit/>
          </a:bodyPr>
          <a:lstStyle>
            <a:defPPr>
              <a:defRPr lang="zh-CN"/>
            </a:defPPr>
            <a:lvl1pPr marL="342900" marR="0" lvl="0" indent="-342900" algn="dist" fontAlgn="auto">
              <a:lnSpc>
                <a:spcPct val="100000"/>
              </a:lnSpc>
              <a:spcBef>
                <a:spcPts val="0"/>
              </a:spcBef>
              <a:spcAft>
                <a:spcPts val="0"/>
              </a:spcAft>
              <a:buClrTx/>
              <a:buSzTx/>
              <a:buFont typeface="Arial" panose="020B0604020202020204" pitchFamily="34" charset="0"/>
              <a:buChar char="•"/>
              <a:defRPr kumimoji="0" sz="2400" b="0" i="0" u="none" strike="noStrike" cap="none" spc="0" normalizeH="0" baseline="0">
                <a:ln>
                  <a:noFill/>
                </a:ln>
                <a:solidFill>
                  <a:schemeClr val="bg1"/>
                </a:solidFill>
                <a:effectLst/>
                <a:uLnTx/>
                <a:uFillTx/>
                <a:latin typeface="微软雅黑 Light" panose="020B0502040204020203" pitchFamily="34" charset="-122"/>
                <a:ea typeface="微软雅黑 Light" panose="020B0502040204020203" pitchFamily="34" charset="-122"/>
              </a:defRPr>
            </a:lvl1pPr>
          </a:lstStyle>
          <a:p>
            <a:r>
              <a:rPr lang="zh-CN" altLang="en-US" dirty="0"/>
              <a:t>选题背景</a:t>
            </a:r>
            <a:endParaRPr lang="zh-CN" altLang="en-US" dirty="0"/>
          </a:p>
        </p:txBody>
      </p:sp>
      <p:sp>
        <p:nvSpPr>
          <p:cNvPr id="12" name="圆角矩形 3"/>
          <p:cNvSpPr/>
          <p:nvPr/>
        </p:nvSpPr>
        <p:spPr>
          <a:xfrm>
            <a:off x="6838950" y="3192780"/>
            <a:ext cx="5004435" cy="3345815"/>
          </a:xfrm>
          <a:prstGeom prst="roundRect">
            <a:avLst>
              <a:gd name="adj" fmla="val 0"/>
            </a:avLst>
          </a:prstGeom>
          <a:blipFill dpi="0" rotWithShape="1">
            <a:blip r:embed="rId1" cstate="print"/>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bg1"/>
              </a:solidFill>
              <a:sym typeface="+mn-ea"/>
            </a:endParaRPr>
          </a:p>
        </p:txBody>
      </p:sp>
      <p:cxnSp>
        <p:nvCxnSpPr>
          <p:cNvPr id="16" name="直接连接符 15"/>
          <p:cNvCxnSpPr/>
          <p:nvPr/>
        </p:nvCxnSpPr>
        <p:spPr>
          <a:xfrm>
            <a:off x="6436360" y="2398395"/>
            <a:ext cx="0" cy="4479925"/>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7" name="椭圆 16"/>
          <p:cNvSpPr/>
          <p:nvPr/>
        </p:nvSpPr>
        <p:spPr>
          <a:xfrm>
            <a:off x="5696903" y="920750"/>
            <a:ext cx="1477645" cy="1477645"/>
          </a:xfrm>
          <a:prstGeom prst="ellipse">
            <a:avLst/>
          </a:prstGeom>
          <a:blipFill dpi="0" rotWithShape="1">
            <a:blip r:embed="rId2" cstate="print"/>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lvl="0" algn="ctr"/>
            <a:endParaRPr lang="zh-CN" altLang="en-US">
              <a:solidFill>
                <a:schemeClr val="bg1"/>
              </a:solidFill>
              <a:sym typeface="+mn-ea"/>
            </a:endParaRPr>
          </a:p>
        </p:txBody>
      </p:sp>
      <p:sp>
        <p:nvSpPr>
          <p:cNvPr id="19" name="文本框 22"/>
          <p:cNvSpPr txBox="1"/>
          <p:nvPr/>
        </p:nvSpPr>
        <p:spPr>
          <a:xfrm flipH="1">
            <a:off x="1141730" y="1729740"/>
            <a:ext cx="4286885" cy="3967480"/>
          </a:xfrm>
          <a:prstGeom prst="rect">
            <a:avLst/>
          </a:prstGeom>
          <a:noFill/>
          <a:ln w="9525">
            <a:noFill/>
            <a:miter/>
          </a:ln>
          <a:effectLst>
            <a:outerShdw sx="999" sy="999" algn="ctr" rotWithShape="0">
              <a:srgbClr val="000000"/>
            </a:outerShdw>
          </a:effectLst>
        </p:spPr>
        <p:txBody>
          <a:bodyPr wrap="square" anchor="t">
            <a:spAutoFit/>
          </a:bodyPr>
          <a:lstStyle/>
          <a:p>
            <a:pPr algn="just">
              <a:lnSpc>
                <a:spcPct val="120000"/>
              </a:lnSpc>
            </a:pPr>
            <a:r>
              <a:rPr lang="zh-CN" altLang="en-US" sz="1400" dirty="0">
                <a:solidFill>
                  <a:schemeClr val="bg1"/>
                </a:solidFill>
                <a:latin typeface="微软雅黑 Light" panose="020B0502040204020203" pitchFamily="34" charset="-122"/>
                <a:ea typeface="微软雅黑 Light" panose="020B0502040204020203" pitchFamily="34" charset="-122"/>
                <a:sym typeface="宋体" panose="02010600030101010101" pitchFamily="2" charset="-122"/>
              </a:rPr>
              <a:t>大型社交平台，如</a:t>
            </a:r>
            <a:r>
              <a:rPr lang="en-US" altLang="zh-CN" sz="1400" dirty="0">
                <a:solidFill>
                  <a:schemeClr val="bg1"/>
                </a:solidFill>
                <a:latin typeface="微软雅黑 Light" panose="020B0502040204020203" pitchFamily="34" charset="-122"/>
                <a:ea typeface="微软雅黑 Light" panose="020B0502040204020203" pitchFamily="34" charset="-122"/>
                <a:sym typeface="宋体" panose="02010600030101010101" pitchFamily="2" charset="-122"/>
              </a:rPr>
              <a:t>QQ</a:t>
            </a:r>
            <a:r>
              <a:rPr lang="zh-CN" altLang="en-US" sz="1400" dirty="0">
                <a:solidFill>
                  <a:schemeClr val="bg1"/>
                </a:solidFill>
                <a:latin typeface="微软雅黑 Light" panose="020B0502040204020203" pitchFamily="34" charset="-122"/>
                <a:ea typeface="微软雅黑 Light" panose="020B0502040204020203" pitchFamily="34" charset="-122"/>
                <a:sym typeface="宋体" panose="02010600030101010101" pitchFamily="2" charset="-122"/>
              </a:rPr>
              <a:t>、微信、脸书、推特，用户与用户间的关系就是一张巨大的人际关系图，如果想知道用户</a:t>
            </a:r>
            <a:r>
              <a:rPr lang="en-US" altLang="zh-CN" sz="1400" dirty="0">
                <a:solidFill>
                  <a:schemeClr val="bg1"/>
                </a:solidFill>
                <a:latin typeface="微软雅黑 Light" panose="020B0502040204020203" pitchFamily="34" charset="-122"/>
                <a:ea typeface="微软雅黑 Light" panose="020B0502040204020203" pitchFamily="34" charset="-122"/>
                <a:sym typeface="宋体" panose="02010600030101010101" pitchFamily="2" charset="-122"/>
              </a:rPr>
              <a:t>A</a:t>
            </a:r>
            <a:r>
              <a:rPr lang="zh-CN" altLang="en-US" sz="1400" dirty="0">
                <a:solidFill>
                  <a:schemeClr val="bg1"/>
                </a:solidFill>
                <a:latin typeface="微软雅黑 Light" panose="020B0502040204020203" pitchFamily="34" charset="-122"/>
                <a:ea typeface="微软雅黑 Light" panose="020B0502040204020203" pitchFamily="34" charset="-122"/>
                <a:sym typeface="宋体" panose="02010600030101010101" pitchFamily="2" charset="-122"/>
              </a:rPr>
              <a:t>和用户</a:t>
            </a:r>
            <a:r>
              <a:rPr lang="en-US" altLang="zh-CN" sz="1400" dirty="0">
                <a:solidFill>
                  <a:schemeClr val="bg1"/>
                </a:solidFill>
                <a:latin typeface="微软雅黑 Light" panose="020B0502040204020203" pitchFamily="34" charset="-122"/>
                <a:ea typeface="微软雅黑 Light" panose="020B0502040204020203" pitchFamily="34" charset="-122"/>
                <a:sym typeface="宋体" panose="02010600030101010101" pitchFamily="2" charset="-122"/>
              </a:rPr>
              <a:t>B</a:t>
            </a:r>
            <a:r>
              <a:rPr lang="zh-CN" altLang="en-US" sz="1400" dirty="0">
                <a:solidFill>
                  <a:schemeClr val="bg1"/>
                </a:solidFill>
                <a:latin typeface="微软雅黑 Light" panose="020B0502040204020203" pitchFamily="34" charset="-122"/>
                <a:ea typeface="微软雅黑 Light" panose="020B0502040204020203" pitchFamily="34" charset="-122"/>
                <a:sym typeface="宋体" panose="02010600030101010101" pitchFamily="2" charset="-122"/>
              </a:rPr>
              <a:t>的联系或者其他信息，图的深度优先遍历</a:t>
            </a:r>
            <a:r>
              <a:rPr lang="en-US" altLang="zh-CN" sz="1400" dirty="0">
                <a:solidFill>
                  <a:schemeClr val="bg1"/>
                </a:solidFill>
                <a:latin typeface="微软雅黑 Light" panose="020B0502040204020203" pitchFamily="34" charset="-122"/>
                <a:ea typeface="微软雅黑 Light" panose="020B0502040204020203" pitchFamily="34" charset="-122"/>
                <a:sym typeface="宋体" panose="02010600030101010101" pitchFamily="2" charset="-122"/>
              </a:rPr>
              <a:t>(Depth-first traversal of the graph</a:t>
            </a:r>
            <a:r>
              <a:rPr lang="zh-CN" altLang="en-US" sz="1400" dirty="0">
                <a:solidFill>
                  <a:schemeClr val="bg1"/>
                </a:solidFill>
                <a:latin typeface="微软雅黑 Light" panose="020B0502040204020203" pitchFamily="34" charset="-122"/>
                <a:ea typeface="微软雅黑 Light" panose="020B0502040204020203" pitchFamily="34" charset="-122"/>
                <a:sym typeface="宋体" panose="02010600030101010101" pitchFamily="2" charset="-122"/>
              </a:rPr>
              <a:t>，以下简称</a:t>
            </a:r>
            <a:r>
              <a:rPr lang="en-US" altLang="zh-CN" sz="1400" dirty="0">
                <a:solidFill>
                  <a:schemeClr val="bg1"/>
                </a:solidFill>
                <a:latin typeface="微软雅黑 Light" panose="020B0502040204020203" pitchFamily="34" charset="-122"/>
                <a:ea typeface="微软雅黑 Light" panose="020B0502040204020203" pitchFamily="34" charset="-122"/>
                <a:sym typeface="宋体" panose="02010600030101010101" pitchFamily="2" charset="-122"/>
              </a:rPr>
              <a:t>DFSG)</a:t>
            </a:r>
            <a:r>
              <a:rPr lang="zh-CN" altLang="en-US" sz="1400" dirty="0">
                <a:solidFill>
                  <a:schemeClr val="bg1"/>
                </a:solidFill>
                <a:latin typeface="微软雅黑 Light" panose="020B0502040204020203" pitchFamily="34" charset="-122"/>
                <a:ea typeface="微软雅黑 Light" panose="020B0502040204020203" pitchFamily="34" charset="-122"/>
                <a:sym typeface="宋体" panose="02010600030101010101" pitchFamily="2" charset="-122"/>
              </a:rPr>
              <a:t>必不可少。事实上，只要是大量的对象，并且对象之间存在某些关系，那么这样的数据就可以抽象成一张巨大的图。巨大的图对应的是巨大的运算量，那么实现</a:t>
            </a:r>
            <a:r>
              <a:rPr lang="en-US" altLang="zh-CN" sz="1400" dirty="0">
                <a:solidFill>
                  <a:schemeClr val="bg1"/>
                </a:solidFill>
                <a:latin typeface="微软雅黑 Light" panose="020B0502040204020203" pitchFamily="34" charset="-122"/>
                <a:ea typeface="微软雅黑 Light" panose="020B0502040204020203" pitchFamily="34" charset="-122"/>
                <a:sym typeface="宋体" panose="02010600030101010101" pitchFamily="2" charset="-122"/>
              </a:rPr>
              <a:t>DFSG</a:t>
            </a:r>
            <a:r>
              <a:rPr lang="zh-CN" altLang="en-US" sz="1400" dirty="0">
                <a:solidFill>
                  <a:schemeClr val="bg1"/>
                </a:solidFill>
                <a:latin typeface="微软雅黑 Light" panose="020B0502040204020203" pitchFamily="34" charset="-122"/>
                <a:ea typeface="微软雅黑 Light" panose="020B0502040204020203" pitchFamily="34" charset="-122"/>
                <a:sym typeface="宋体" panose="02010600030101010101" pitchFamily="2" charset="-122"/>
              </a:rPr>
              <a:t>的并行加速也就刻不容缓。</a:t>
            </a:r>
            <a:endParaRPr lang="zh-CN" altLang="en-US" sz="1400" dirty="0">
              <a:solidFill>
                <a:schemeClr val="bg1"/>
              </a:solidFill>
              <a:latin typeface="微软雅黑 Light" panose="020B0502040204020203" pitchFamily="34" charset="-122"/>
              <a:ea typeface="微软雅黑 Light" panose="020B0502040204020203" pitchFamily="34" charset="-122"/>
              <a:sym typeface="宋体" panose="02010600030101010101" pitchFamily="2" charset="-122"/>
            </a:endParaRPr>
          </a:p>
          <a:p>
            <a:pPr algn="just">
              <a:lnSpc>
                <a:spcPct val="120000"/>
              </a:lnSpc>
            </a:pPr>
            <a:endParaRPr lang="zh-CN" altLang="en-US" sz="1400" dirty="0">
              <a:solidFill>
                <a:schemeClr val="bg1"/>
              </a:solidFill>
              <a:latin typeface="微软雅黑 Light" panose="020B0502040204020203" pitchFamily="34" charset="-122"/>
              <a:ea typeface="微软雅黑 Light" panose="020B0502040204020203" pitchFamily="34" charset="-122"/>
              <a:sym typeface="宋体" panose="02010600030101010101" pitchFamily="2" charset="-122"/>
            </a:endParaRPr>
          </a:p>
          <a:p>
            <a:pPr algn="just">
              <a:lnSpc>
                <a:spcPct val="120000"/>
              </a:lnSpc>
            </a:pPr>
            <a:r>
              <a:rPr lang="zh-CN" altLang="en-US" sz="1400" dirty="0">
                <a:solidFill>
                  <a:schemeClr val="bg1"/>
                </a:solidFill>
                <a:latin typeface="微软雅黑 Light" panose="020B0502040204020203" pitchFamily="34" charset="-122"/>
                <a:ea typeface="微软雅黑 Light" panose="020B0502040204020203" pitchFamily="34" charset="-122"/>
                <a:sym typeface="宋体" panose="02010600030101010101" pitchFamily="2" charset="-122"/>
              </a:rPr>
              <a:t>然而由于</a:t>
            </a:r>
            <a:r>
              <a:rPr lang="en-US" altLang="zh-CN" sz="1400" dirty="0">
                <a:solidFill>
                  <a:schemeClr val="bg1"/>
                </a:solidFill>
                <a:latin typeface="微软雅黑 Light" panose="020B0502040204020203" pitchFamily="34" charset="-122"/>
                <a:ea typeface="微软雅黑 Light" panose="020B0502040204020203" pitchFamily="34" charset="-122"/>
                <a:sym typeface="宋体" panose="02010600030101010101" pitchFamily="2" charset="-122"/>
              </a:rPr>
              <a:t>DFSG</a:t>
            </a:r>
            <a:r>
              <a:rPr lang="zh-CN" altLang="en-US" sz="1400" dirty="0">
                <a:solidFill>
                  <a:schemeClr val="bg1"/>
                </a:solidFill>
                <a:latin typeface="微软雅黑 Light" panose="020B0502040204020203" pitchFamily="34" charset="-122"/>
                <a:ea typeface="微软雅黑 Light" panose="020B0502040204020203" pitchFamily="34" charset="-122"/>
                <a:sym typeface="宋体" panose="02010600030101010101" pitchFamily="2" charset="-122"/>
              </a:rPr>
              <a:t>天生的因素，它没有树的遍历来的简单，也不像其他遍历方法如广度优先遍历、层次遍历等那样容易实现并行，甚至是十分困难的，因此</a:t>
            </a:r>
            <a:r>
              <a:rPr lang="en-US" altLang="zh-CN" sz="1400" dirty="0">
                <a:solidFill>
                  <a:schemeClr val="bg1"/>
                </a:solidFill>
                <a:latin typeface="微软雅黑 Light" panose="020B0502040204020203" pitchFamily="34" charset="-122"/>
                <a:ea typeface="微软雅黑 Light" panose="020B0502040204020203" pitchFamily="34" charset="-122"/>
                <a:sym typeface="宋体" panose="02010600030101010101" pitchFamily="2" charset="-122"/>
              </a:rPr>
              <a:t>DFSG</a:t>
            </a:r>
            <a:r>
              <a:rPr lang="zh-CN" altLang="en-US" sz="1400" dirty="0">
                <a:solidFill>
                  <a:schemeClr val="bg1"/>
                </a:solidFill>
                <a:latin typeface="微软雅黑 Light" panose="020B0502040204020203" pitchFamily="34" charset="-122"/>
                <a:ea typeface="微软雅黑 Light" panose="020B0502040204020203" pitchFamily="34" charset="-122"/>
                <a:sym typeface="宋体" panose="02010600030101010101" pitchFamily="2" charset="-122"/>
              </a:rPr>
              <a:t>并行加速的研究成果相比之下少之又少。这也意味着，将</a:t>
            </a:r>
            <a:r>
              <a:rPr lang="en-US" altLang="zh-CN" sz="1400" dirty="0">
                <a:solidFill>
                  <a:schemeClr val="bg1"/>
                </a:solidFill>
                <a:latin typeface="微软雅黑 Light" panose="020B0502040204020203" pitchFamily="34" charset="-122"/>
                <a:ea typeface="微软雅黑 Light" panose="020B0502040204020203" pitchFamily="34" charset="-122"/>
                <a:sym typeface="宋体" panose="02010600030101010101" pitchFamily="2" charset="-122"/>
              </a:rPr>
              <a:t>DFSG</a:t>
            </a:r>
            <a:r>
              <a:rPr lang="zh-CN" altLang="en-US" sz="1400" dirty="0">
                <a:solidFill>
                  <a:schemeClr val="bg1"/>
                </a:solidFill>
                <a:latin typeface="微软雅黑 Light" panose="020B0502040204020203" pitchFamily="34" charset="-122"/>
                <a:ea typeface="微软雅黑 Light" panose="020B0502040204020203" pitchFamily="34" charset="-122"/>
                <a:sym typeface="宋体" panose="02010600030101010101" pitchFamily="2" charset="-122"/>
              </a:rPr>
              <a:t>实现并行加速本身就是一项具有创新意义的研究。</a:t>
            </a:r>
            <a:endParaRPr lang="zh-CN" altLang="en-US" sz="1400" dirty="0">
              <a:solidFill>
                <a:schemeClr val="bg1"/>
              </a:solidFill>
              <a:latin typeface="微软雅黑 Light" panose="020B0502040204020203" pitchFamily="34" charset="-122"/>
              <a:ea typeface="微软雅黑 Light" panose="020B0502040204020203" pitchFamily="34" charset="-122"/>
              <a:sym typeface="宋体" panose="02010600030101010101" pitchFamily="2" charset="-122"/>
            </a:endParaRPr>
          </a:p>
        </p:txBody>
      </p:sp>
      <p:sp>
        <p:nvSpPr>
          <p:cNvPr id="20" name="椭圆 19"/>
          <p:cNvSpPr/>
          <p:nvPr/>
        </p:nvSpPr>
        <p:spPr>
          <a:xfrm>
            <a:off x="279400" y="1848485"/>
            <a:ext cx="594360" cy="594360"/>
          </a:xfrm>
          <a:prstGeom prst="ellipse">
            <a:avLst/>
          </a:prstGeom>
          <a:solidFill>
            <a:srgbClr val="92AC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21" name="checked_158820"/>
          <p:cNvSpPr>
            <a:spLocks noChangeAspect="1"/>
          </p:cNvSpPr>
          <p:nvPr/>
        </p:nvSpPr>
        <p:spPr bwMode="auto">
          <a:xfrm>
            <a:off x="433328" y="1968500"/>
            <a:ext cx="340103" cy="343217"/>
          </a:xfrm>
          <a:custGeom>
            <a:avLst/>
            <a:gdLst>
              <a:gd name="connsiteX0" fmla="*/ 107916 w 601288"/>
              <a:gd name="connsiteY0" fmla="*/ 441881 h 606792"/>
              <a:gd name="connsiteX1" fmla="*/ 372117 w 601288"/>
              <a:gd name="connsiteY1" fmla="*/ 441881 h 606792"/>
              <a:gd name="connsiteX2" fmla="*/ 391991 w 601288"/>
              <a:gd name="connsiteY2" fmla="*/ 461663 h 606792"/>
              <a:gd name="connsiteX3" fmla="*/ 372117 w 601288"/>
              <a:gd name="connsiteY3" fmla="*/ 481539 h 606792"/>
              <a:gd name="connsiteX4" fmla="*/ 107916 w 601288"/>
              <a:gd name="connsiteY4" fmla="*/ 481539 h 606792"/>
              <a:gd name="connsiteX5" fmla="*/ 88136 w 601288"/>
              <a:gd name="connsiteY5" fmla="*/ 461663 h 606792"/>
              <a:gd name="connsiteX6" fmla="*/ 107916 w 601288"/>
              <a:gd name="connsiteY6" fmla="*/ 441881 h 606792"/>
              <a:gd name="connsiteX7" fmla="*/ 107916 w 601288"/>
              <a:gd name="connsiteY7" fmla="*/ 336385 h 606792"/>
              <a:gd name="connsiteX8" fmla="*/ 372117 w 601288"/>
              <a:gd name="connsiteY8" fmla="*/ 336385 h 606792"/>
              <a:gd name="connsiteX9" fmla="*/ 391991 w 601288"/>
              <a:gd name="connsiteY9" fmla="*/ 356131 h 606792"/>
              <a:gd name="connsiteX10" fmla="*/ 372117 w 601288"/>
              <a:gd name="connsiteY10" fmla="*/ 375972 h 606792"/>
              <a:gd name="connsiteX11" fmla="*/ 107916 w 601288"/>
              <a:gd name="connsiteY11" fmla="*/ 375972 h 606792"/>
              <a:gd name="connsiteX12" fmla="*/ 88136 w 601288"/>
              <a:gd name="connsiteY12" fmla="*/ 356131 h 606792"/>
              <a:gd name="connsiteX13" fmla="*/ 107916 w 601288"/>
              <a:gd name="connsiteY13" fmla="*/ 336385 h 606792"/>
              <a:gd name="connsiteX14" fmla="*/ 107916 w 601288"/>
              <a:gd name="connsiteY14" fmla="*/ 230819 h 606792"/>
              <a:gd name="connsiteX15" fmla="*/ 372117 w 601288"/>
              <a:gd name="connsiteY15" fmla="*/ 230819 h 606792"/>
              <a:gd name="connsiteX16" fmla="*/ 391991 w 601288"/>
              <a:gd name="connsiteY16" fmla="*/ 250659 h 606792"/>
              <a:gd name="connsiteX17" fmla="*/ 372117 w 601288"/>
              <a:gd name="connsiteY17" fmla="*/ 270406 h 606792"/>
              <a:gd name="connsiteX18" fmla="*/ 107916 w 601288"/>
              <a:gd name="connsiteY18" fmla="*/ 270406 h 606792"/>
              <a:gd name="connsiteX19" fmla="*/ 88136 w 601288"/>
              <a:gd name="connsiteY19" fmla="*/ 250659 h 606792"/>
              <a:gd name="connsiteX20" fmla="*/ 107916 w 601288"/>
              <a:gd name="connsiteY20" fmla="*/ 230819 h 606792"/>
              <a:gd name="connsiteX21" fmla="*/ 107917 w 601288"/>
              <a:gd name="connsiteY21" fmla="*/ 125324 h 606792"/>
              <a:gd name="connsiteX22" fmla="*/ 319286 w 601288"/>
              <a:gd name="connsiteY22" fmla="*/ 125324 h 606792"/>
              <a:gd name="connsiteX23" fmla="*/ 339067 w 601288"/>
              <a:gd name="connsiteY23" fmla="*/ 145070 h 606792"/>
              <a:gd name="connsiteX24" fmla="*/ 319286 w 601288"/>
              <a:gd name="connsiteY24" fmla="*/ 164911 h 606792"/>
              <a:gd name="connsiteX25" fmla="*/ 107917 w 601288"/>
              <a:gd name="connsiteY25" fmla="*/ 164911 h 606792"/>
              <a:gd name="connsiteX26" fmla="*/ 88136 w 601288"/>
              <a:gd name="connsiteY26" fmla="*/ 145070 h 606792"/>
              <a:gd name="connsiteX27" fmla="*/ 107917 w 601288"/>
              <a:gd name="connsiteY27" fmla="*/ 125324 h 606792"/>
              <a:gd name="connsiteX28" fmla="*/ 64716 w 601288"/>
              <a:gd name="connsiteY28" fmla="*/ 39600 h 606792"/>
              <a:gd name="connsiteX29" fmla="*/ 39659 w 601288"/>
              <a:gd name="connsiteY29" fmla="*/ 64620 h 606792"/>
              <a:gd name="connsiteX30" fmla="*/ 39659 w 601288"/>
              <a:gd name="connsiteY30" fmla="*/ 542266 h 606792"/>
              <a:gd name="connsiteX31" fmla="*/ 64716 w 601288"/>
              <a:gd name="connsiteY31" fmla="*/ 567192 h 606792"/>
              <a:gd name="connsiteX32" fmla="*/ 415334 w 601288"/>
              <a:gd name="connsiteY32" fmla="*/ 567192 h 606792"/>
              <a:gd name="connsiteX33" fmla="*/ 440392 w 601288"/>
              <a:gd name="connsiteY33" fmla="*/ 542266 h 606792"/>
              <a:gd name="connsiteX34" fmla="*/ 440392 w 601288"/>
              <a:gd name="connsiteY34" fmla="*/ 201762 h 606792"/>
              <a:gd name="connsiteX35" fmla="*/ 386038 w 601288"/>
              <a:gd name="connsiteY35" fmla="*/ 201762 h 606792"/>
              <a:gd name="connsiteX36" fmla="*/ 369081 w 601288"/>
              <a:gd name="connsiteY36" fmla="*/ 184831 h 606792"/>
              <a:gd name="connsiteX37" fmla="*/ 369081 w 601288"/>
              <a:gd name="connsiteY37" fmla="*/ 99893 h 606792"/>
              <a:gd name="connsiteX38" fmla="*/ 386038 w 601288"/>
              <a:gd name="connsiteY38" fmla="*/ 83056 h 606792"/>
              <a:gd name="connsiteX39" fmla="*/ 440392 w 601288"/>
              <a:gd name="connsiteY39" fmla="*/ 83056 h 606792"/>
              <a:gd name="connsiteX40" fmla="*/ 440392 w 601288"/>
              <a:gd name="connsiteY40" fmla="*/ 64620 h 606792"/>
              <a:gd name="connsiteX41" fmla="*/ 415334 w 601288"/>
              <a:gd name="connsiteY41" fmla="*/ 39600 h 606792"/>
              <a:gd name="connsiteX42" fmla="*/ 64716 w 601288"/>
              <a:gd name="connsiteY42" fmla="*/ 0 h 606792"/>
              <a:gd name="connsiteX43" fmla="*/ 415334 w 601288"/>
              <a:gd name="connsiteY43" fmla="*/ 0 h 606792"/>
              <a:gd name="connsiteX44" fmla="*/ 479957 w 601288"/>
              <a:gd name="connsiteY44" fmla="*/ 64620 h 606792"/>
              <a:gd name="connsiteX45" fmla="*/ 479957 w 601288"/>
              <a:gd name="connsiteY45" fmla="*/ 83056 h 606792"/>
              <a:gd name="connsiteX46" fmla="*/ 536572 w 601288"/>
              <a:gd name="connsiteY46" fmla="*/ 83056 h 606792"/>
              <a:gd name="connsiteX47" fmla="*/ 544014 w 601288"/>
              <a:gd name="connsiteY47" fmla="*/ 85784 h 606792"/>
              <a:gd name="connsiteX48" fmla="*/ 597426 w 601288"/>
              <a:gd name="connsiteY48" fmla="*/ 132439 h 606792"/>
              <a:gd name="connsiteX49" fmla="*/ 601288 w 601288"/>
              <a:gd name="connsiteY49" fmla="*/ 140810 h 606792"/>
              <a:gd name="connsiteX50" fmla="*/ 597708 w 601288"/>
              <a:gd name="connsiteY50" fmla="*/ 149276 h 606792"/>
              <a:gd name="connsiteX51" fmla="*/ 544108 w 601288"/>
              <a:gd name="connsiteY51" fmla="*/ 198752 h 606792"/>
              <a:gd name="connsiteX52" fmla="*/ 536383 w 601288"/>
              <a:gd name="connsiteY52" fmla="*/ 201762 h 606792"/>
              <a:gd name="connsiteX53" fmla="*/ 479957 w 601288"/>
              <a:gd name="connsiteY53" fmla="*/ 201762 h 606792"/>
              <a:gd name="connsiteX54" fmla="*/ 479957 w 601288"/>
              <a:gd name="connsiteY54" fmla="*/ 542266 h 606792"/>
              <a:gd name="connsiteX55" fmla="*/ 415334 w 601288"/>
              <a:gd name="connsiteY55" fmla="*/ 606792 h 606792"/>
              <a:gd name="connsiteX56" fmla="*/ 64716 w 601288"/>
              <a:gd name="connsiteY56" fmla="*/ 606792 h 606792"/>
              <a:gd name="connsiteX57" fmla="*/ 0 w 601288"/>
              <a:gd name="connsiteY57" fmla="*/ 542266 h 606792"/>
              <a:gd name="connsiteX58" fmla="*/ 0 w 601288"/>
              <a:gd name="connsiteY58" fmla="*/ 64620 h 606792"/>
              <a:gd name="connsiteX59" fmla="*/ 64716 w 601288"/>
              <a:gd name="connsiteY59" fmla="*/ 0 h 6067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601288" h="606792">
                <a:moveTo>
                  <a:pt x="107916" y="441881"/>
                </a:moveTo>
                <a:lnTo>
                  <a:pt x="372117" y="441881"/>
                </a:lnTo>
                <a:cubicBezTo>
                  <a:pt x="383043" y="441881"/>
                  <a:pt x="391991" y="450736"/>
                  <a:pt x="391991" y="461663"/>
                </a:cubicBezTo>
                <a:cubicBezTo>
                  <a:pt x="391991" y="472590"/>
                  <a:pt x="383043" y="481539"/>
                  <a:pt x="372117" y="481539"/>
                </a:cubicBezTo>
                <a:lnTo>
                  <a:pt x="107916" y="481539"/>
                </a:lnTo>
                <a:cubicBezTo>
                  <a:pt x="96990" y="481539"/>
                  <a:pt x="88136" y="472590"/>
                  <a:pt x="88136" y="461663"/>
                </a:cubicBezTo>
                <a:cubicBezTo>
                  <a:pt x="88136" y="450736"/>
                  <a:pt x="96990" y="441881"/>
                  <a:pt x="107916" y="441881"/>
                </a:cubicBezTo>
                <a:close/>
                <a:moveTo>
                  <a:pt x="107916" y="336385"/>
                </a:moveTo>
                <a:lnTo>
                  <a:pt x="372117" y="336385"/>
                </a:lnTo>
                <a:cubicBezTo>
                  <a:pt x="383043" y="336385"/>
                  <a:pt x="391991" y="345224"/>
                  <a:pt x="391991" y="356131"/>
                </a:cubicBezTo>
                <a:cubicBezTo>
                  <a:pt x="391991" y="367133"/>
                  <a:pt x="383043" y="375972"/>
                  <a:pt x="372117" y="375972"/>
                </a:cubicBezTo>
                <a:lnTo>
                  <a:pt x="107916" y="375972"/>
                </a:lnTo>
                <a:cubicBezTo>
                  <a:pt x="96990" y="375972"/>
                  <a:pt x="88136" y="367133"/>
                  <a:pt x="88136" y="356131"/>
                </a:cubicBezTo>
                <a:cubicBezTo>
                  <a:pt x="88136" y="345224"/>
                  <a:pt x="96990" y="336385"/>
                  <a:pt x="107916" y="336385"/>
                </a:cubicBezTo>
                <a:close/>
                <a:moveTo>
                  <a:pt x="107916" y="230819"/>
                </a:moveTo>
                <a:lnTo>
                  <a:pt x="372117" y="230819"/>
                </a:lnTo>
                <a:cubicBezTo>
                  <a:pt x="383043" y="230819"/>
                  <a:pt x="391991" y="239658"/>
                  <a:pt x="391991" y="250659"/>
                </a:cubicBezTo>
                <a:cubicBezTo>
                  <a:pt x="391991" y="261567"/>
                  <a:pt x="383043" y="270406"/>
                  <a:pt x="372117" y="270406"/>
                </a:cubicBezTo>
                <a:lnTo>
                  <a:pt x="107916" y="270406"/>
                </a:lnTo>
                <a:cubicBezTo>
                  <a:pt x="96990" y="270406"/>
                  <a:pt x="88136" y="261567"/>
                  <a:pt x="88136" y="250659"/>
                </a:cubicBezTo>
                <a:cubicBezTo>
                  <a:pt x="88136" y="239658"/>
                  <a:pt x="96990" y="230819"/>
                  <a:pt x="107916" y="230819"/>
                </a:cubicBezTo>
                <a:close/>
                <a:moveTo>
                  <a:pt x="107917" y="125324"/>
                </a:moveTo>
                <a:lnTo>
                  <a:pt x="319286" y="125324"/>
                </a:lnTo>
                <a:cubicBezTo>
                  <a:pt x="330213" y="125324"/>
                  <a:pt x="339067" y="134163"/>
                  <a:pt x="339067" y="145070"/>
                </a:cubicBezTo>
                <a:cubicBezTo>
                  <a:pt x="339067" y="156072"/>
                  <a:pt x="330213" y="164911"/>
                  <a:pt x="319286" y="164911"/>
                </a:cubicBezTo>
                <a:lnTo>
                  <a:pt x="107917" y="164911"/>
                </a:lnTo>
                <a:cubicBezTo>
                  <a:pt x="96990" y="164911"/>
                  <a:pt x="88136" y="156072"/>
                  <a:pt x="88136" y="145070"/>
                </a:cubicBezTo>
                <a:cubicBezTo>
                  <a:pt x="88136" y="134163"/>
                  <a:pt x="96990" y="125324"/>
                  <a:pt x="107917" y="125324"/>
                </a:cubicBezTo>
                <a:close/>
                <a:moveTo>
                  <a:pt x="64716" y="39600"/>
                </a:moveTo>
                <a:cubicBezTo>
                  <a:pt x="50869" y="39600"/>
                  <a:pt x="39659" y="50793"/>
                  <a:pt x="39659" y="64620"/>
                </a:cubicBezTo>
                <a:lnTo>
                  <a:pt x="39659" y="542266"/>
                </a:lnTo>
                <a:cubicBezTo>
                  <a:pt x="39659" y="555999"/>
                  <a:pt x="50869" y="567192"/>
                  <a:pt x="64716" y="567192"/>
                </a:cubicBezTo>
                <a:lnTo>
                  <a:pt x="415334" y="567192"/>
                </a:lnTo>
                <a:cubicBezTo>
                  <a:pt x="429088" y="567192"/>
                  <a:pt x="440392" y="555999"/>
                  <a:pt x="440392" y="542266"/>
                </a:cubicBezTo>
                <a:lnTo>
                  <a:pt x="440392" y="201762"/>
                </a:lnTo>
                <a:lnTo>
                  <a:pt x="386038" y="201762"/>
                </a:lnTo>
                <a:cubicBezTo>
                  <a:pt x="376712" y="201762"/>
                  <a:pt x="369081" y="194143"/>
                  <a:pt x="369081" y="184831"/>
                </a:cubicBezTo>
                <a:lnTo>
                  <a:pt x="369081" y="99893"/>
                </a:lnTo>
                <a:cubicBezTo>
                  <a:pt x="369081" y="90581"/>
                  <a:pt x="376712" y="83056"/>
                  <a:pt x="386038" y="83056"/>
                </a:cubicBezTo>
                <a:lnTo>
                  <a:pt x="440392" y="83056"/>
                </a:lnTo>
                <a:lnTo>
                  <a:pt x="440392" y="64620"/>
                </a:lnTo>
                <a:cubicBezTo>
                  <a:pt x="440392" y="50793"/>
                  <a:pt x="429088" y="39600"/>
                  <a:pt x="415334" y="39600"/>
                </a:cubicBezTo>
                <a:close/>
                <a:moveTo>
                  <a:pt x="64716" y="0"/>
                </a:moveTo>
                <a:lnTo>
                  <a:pt x="415334" y="0"/>
                </a:lnTo>
                <a:cubicBezTo>
                  <a:pt x="450942" y="0"/>
                  <a:pt x="479957" y="28971"/>
                  <a:pt x="479957" y="64620"/>
                </a:cubicBezTo>
                <a:lnTo>
                  <a:pt x="479957" y="83056"/>
                </a:lnTo>
                <a:lnTo>
                  <a:pt x="536572" y="83056"/>
                </a:lnTo>
                <a:cubicBezTo>
                  <a:pt x="539303" y="83056"/>
                  <a:pt x="541941" y="83997"/>
                  <a:pt x="544014" y="85784"/>
                </a:cubicBezTo>
                <a:lnTo>
                  <a:pt x="597426" y="132439"/>
                </a:lnTo>
                <a:cubicBezTo>
                  <a:pt x="599875" y="134602"/>
                  <a:pt x="601288" y="137612"/>
                  <a:pt x="601288" y="140810"/>
                </a:cubicBezTo>
                <a:cubicBezTo>
                  <a:pt x="601288" y="144008"/>
                  <a:pt x="600063" y="147018"/>
                  <a:pt x="597708" y="149276"/>
                </a:cubicBezTo>
                <a:lnTo>
                  <a:pt x="544108" y="198752"/>
                </a:lnTo>
                <a:cubicBezTo>
                  <a:pt x="542035" y="200633"/>
                  <a:pt x="539209" y="201762"/>
                  <a:pt x="536383" y="201762"/>
                </a:cubicBezTo>
                <a:lnTo>
                  <a:pt x="479957" y="201762"/>
                </a:lnTo>
                <a:lnTo>
                  <a:pt x="479957" y="542266"/>
                </a:lnTo>
                <a:cubicBezTo>
                  <a:pt x="479957" y="577821"/>
                  <a:pt x="450942" y="606792"/>
                  <a:pt x="415334" y="606792"/>
                </a:cubicBezTo>
                <a:lnTo>
                  <a:pt x="64716" y="606792"/>
                </a:lnTo>
                <a:cubicBezTo>
                  <a:pt x="29014" y="606792"/>
                  <a:pt x="0" y="577821"/>
                  <a:pt x="0" y="542266"/>
                </a:cubicBezTo>
                <a:lnTo>
                  <a:pt x="0" y="64620"/>
                </a:lnTo>
                <a:cubicBezTo>
                  <a:pt x="0" y="28971"/>
                  <a:pt x="29014" y="0"/>
                  <a:pt x="64716" y="0"/>
                </a:cubicBez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chemeClr val="bg1"/>
              </a:solidFill>
            </a:endParaRPr>
          </a:p>
        </p:txBody>
      </p:sp>
      <p:sp>
        <p:nvSpPr>
          <p:cNvPr id="25" name="checked_158820"/>
          <p:cNvSpPr>
            <a:spLocks noChangeAspect="1"/>
          </p:cNvSpPr>
          <p:nvPr/>
        </p:nvSpPr>
        <p:spPr bwMode="auto">
          <a:xfrm>
            <a:off x="513338" y="4777901"/>
            <a:ext cx="342006" cy="220154"/>
          </a:xfrm>
          <a:custGeom>
            <a:avLst/>
            <a:gdLst>
              <a:gd name="connsiteX0" fmla="*/ 143953 w 607639"/>
              <a:gd name="connsiteY0" fmla="*/ 239428 h 391144"/>
              <a:gd name="connsiteX1" fmla="*/ 223838 w 607639"/>
              <a:gd name="connsiteY1" fmla="*/ 239428 h 391144"/>
              <a:gd name="connsiteX2" fmla="*/ 239851 w 607639"/>
              <a:gd name="connsiteY2" fmla="*/ 239428 h 391144"/>
              <a:gd name="connsiteX3" fmla="*/ 239851 w 607639"/>
              <a:gd name="connsiteY3" fmla="*/ 287271 h 391144"/>
              <a:gd name="connsiteX4" fmla="*/ 223838 w 607639"/>
              <a:gd name="connsiteY4" fmla="*/ 287271 h 391144"/>
              <a:gd name="connsiteX5" fmla="*/ 143953 w 607639"/>
              <a:gd name="connsiteY5" fmla="*/ 287271 h 391144"/>
              <a:gd name="connsiteX6" fmla="*/ 143953 w 607639"/>
              <a:gd name="connsiteY6" fmla="*/ 167593 h 391144"/>
              <a:gd name="connsiteX7" fmla="*/ 239851 w 607639"/>
              <a:gd name="connsiteY7" fmla="*/ 167593 h 391144"/>
              <a:gd name="connsiteX8" fmla="*/ 239851 w 607639"/>
              <a:gd name="connsiteY8" fmla="*/ 215507 h 391144"/>
              <a:gd name="connsiteX9" fmla="*/ 143953 w 607639"/>
              <a:gd name="connsiteY9" fmla="*/ 215507 h 391144"/>
              <a:gd name="connsiteX10" fmla="*/ 415772 w 607639"/>
              <a:gd name="connsiteY10" fmla="*/ 143601 h 391144"/>
              <a:gd name="connsiteX11" fmla="*/ 463686 w 607639"/>
              <a:gd name="connsiteY11" fmla="*/ 143601 h 391144"/>
              <a:gd name="connsiteX12" fmla="*/ 463686 w 607639"/>
              <a:gd name="connsiteY12" fmla="*/ 287272 h 391144"/>
              <a:gd name="connsiteX13" fmla="*/ 415772 w 607639"/>
              <a:gd name="connsiteY13" fmla="*/ 287272 h 391144"/>
              <a:gd name="connsiteX14" fmla="*/ 287836 w 607639"/>
              <a:gd name="connsiteY14" fmla="*/ 143601 h 391144"/>
              <a:gd name="connsiteX15" fmla="*/ 335820 w 607639"/>
              <a:gd name="connsiteY15" fmla="*/ 143601 h 391144"/>
              <a:gd name="connsiteX16" fmla="*/ 335820 w 607639"/>
              <a:gd name="connsiteY16" fmla="*/ 287272 h 391144"/>
              <a:gd name="connsiteX17" fmla="*/ 287836 w 607639"/>
              <a:gd name="connsiteY17" fmla="*/ 287272 h 391144"/>
              <a:gd name="connsiteX18" fmla="*/ 351769 w 607639"/>
              <a:gd name="connsiteY18" fmla="*/ 95757 h 391144"/>
              <a:gd name="connsiteX19" fmla="*/ 399683 w 607639"/>
              <a:gd name="connsiteY19" fmla="*/ 95757 h 391144"/>
              <a:gd name="connsiteX20" fmla="*/ 399683 w 607639"/>
              <a:gd name="connsiteY20" fmla="*/ 287271 h 391144"/>
              <a:gd name="connsiteX21" fmla="*/ 351769 w 607639"/>
              <a:gd name="connsiteY21" fmla="*/ 287271 h 391144"/>
              <a:gd name="connsiteX22" fmla="*/ 95948 w 607639"/>
              <a:gd name="connsiteY22" fmla="*/ 47904 h 391144"/>
              <a:gd name="connsiteX23" fmla="*/ 95948 w 607639"/>
              <a:gd name="connsiteY23" fmla="*/ 343240 h 391144"/>
              <a:gd name="connsiteX24" fmla="*/ 511691 w 607639"/>
              <a:gd name="connsiteY24" fmla="*/ 343240 h 391144"/>
              <a:gd name="connsiteX25" fmla="*/ 511691 w 607639"/>
              <a:gd name="connsiteY25" fmla="*/ 47904 h 391144"/>
              <a:gd name="connsiteX26" fmla="*/ 47974 w 607639"/>
              <a:gd name="connsiteY26" fmla="*/ 0 h 391144"/>
              <a:gd name="connsiteX27" fmla="*/ 559665 w 607639"/>
              <a:gd name="connsiteY27" fmla="*/ 0 h 391144"/>
              <a:gd name="connsiteX28" fmla="*/ 559665 w 607639"/>
              <a:gd name="connsiteY28" fmla="*/ 343240 h 391144"/>
              <a:gd name="connsiteX29" fmla="*/ 607639 w 607639"/>
              <a:gd name="connsiteY29" fmla="*/ 343240 h 391144"/>
              <a:gd name="connsiteX30" fmla="*/ 607639 w 607639"/>
              <a:gd name="connsiteY30" fmla="*/ 391144 h 391144"/>
              <a:gd name="connsiteX31" fmla="*/ 0 w 607639"/>
              <a:gd name="connsiteY31" fmla="*/ 391144 h 391144"/>
              <a:gd name="connsiteX32" fmla="*/ 0 w 607639"/>
              <a:gd name="connsiteY32" fmla="*/ 343240 h 391144"/>
              <a:gd name="connsiteX33" fmla="*/ 47974 w 607639"/>
              <a:gd name="connsiteY33" fmla="*/ 343240 h 3911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607639" h="391144">
                <a:moveTo>
                  <a:pt x="143953" y="239428"/>
                </a:moveTo>
                <a:lnTo>
                  <a:pt x="223838" y="239428"/>
                </a:lnTo>
                <a:lnTo>
                  <a:pt x="239851" y="239428"/>
                </a:lnTo>
                <a:lnTo>
                  <a:pt x="239851" y="287271"/>
                </a:lnTo>
                <a:lnTo>
                  <a:pt x="223838" y="287271"/>
                </a:lnTo>
                <a:lnTo>
                  <a:pt x="143953" y="287271"/>
                </a:lnTo>
                <a:close/>
                <a:moveTo>
                  <a:pt x="143953" y="167593"/>
                </a:moveTo>
                <a:lnTo>
                  <a:pt x="239851" y="167593"/>
                </a:lnTo>
                <a:lnTo>
                  <a:pt x="239851" y="215507"/>
                </a:lnTo>
                <a:lnTo>
                  <a:pt x="143953" y="215507"/>
                </a:lnTo>
                <a:close/>
                <a:moveTo>
                  <a:pt x="415772" y="143601"/>
                </a:moveTo>
                <a:lnTo>
                  <a:pt x="463686" y="143601"/>
                </a:lnTo>
                <a:lnTo>
                  <a:pt x="463686" y="287272"/>
                </a:lnTo>
                <a:lnTo>
                  <a:pt x="415772" y="287272"/>
                </a:lnTo>
                <a:close/>
                <a:moveTo>
                  <a:pt x="287836" y="143601"/>
                </a:moveTo>
                <a:lnTo>
                  <a:pt x="335820" y="143601"/>
                </a:lnTo>
                <a:lnTo>
                  <a:pt x="335820" y="287272"/>
                </a:lnTo>
                <a:lnTo>
                  <a:pt x="287836" y="287272"/>
                </a:lnTo>
                <a:close/>
                <a:moveTo>
                  <a:pt x="351769" y="95757"/>
                </a:moveTo>
                <a:lnTo>
                  <a:pt x="399683" y="95757"/>
                </a:lnTo>
                <a:lnTo>
                  <a:pt x="399683" y="287271"/>
                </a:lnTo>
                <a:lnTo>
                  <a:pt x="351769" y="287271"/>
                </a:lnTo>
                <a:close/>
                <a:moveTo>
                  <a:pt x="95948" y="47904"/>
                </a:moveTo>
                <a:lnTo>
                  <a:pt x="95948" y="343240"/>
                </a:lnTo>
                <a:lnTo>
                  <a:pt x="511691" y="343240"/>
                </a:lnTo>
                <a:lnTo>
                  <a:pt x="511691" y="47904"/>
                </a:lnTo>
                <a:close/>
                <a:moveTo>
                  <a:pt x="47974" y="0"/>
                </a:moveTo>
                <a:lnTo>
                  <a:pt x="559665" y="0"/>
                </a:lnTo>
                <a:lnTo>
                  <a:pt x="559665" y="343240"/>
                </a:lnTo>
                <a:lnTo>
                  <a:pt x="607639" y="343240"/>
                </a:lnTo>
                <a:lnTo>
                  <a:pt x="607639" y="391144"/>
                </a:lnTo>
                <a:lnTo>
                  <a:pt x="0" y="391144"/>
                </a:lnTo>
                <a:lnTo>
                  <a:pt x="0" y="343240"/>
                </a:lnTo>
                <a:lnTo>
                  <a:pt x="47974" y="343240"/>
                </a:lnTo>
                <a:close/>
              </a:path>
            </a:pathLst>
          </a:custGeom>
          <a:solidFill>
            <a:srgbClr val="59667A"/>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chemeClr val="bg1"/>
              </a:solidFill>
            </a:endParaRPr>
          </a:p>
        </p:txBody>
      </p:sp>
    </p:spTree>
    <p:custDataLst>
      <p:tags r:id="rId3"/>
    </p:custData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圆角 9"/>
          <p:cNvSpPr/>
          <p:nvPr/>
        </p:nvSpPr>
        <p:spPr>
          <a:xfrm>
            <a:off x="3853346" y="3750866"/>
            <a:ext cx="4485308" cy="510070"/>
          </a:xfrm>
          <a:prstGeom prst="roundRect">
            <a:avLst>
              <a:gd name="adj" fmla="val 50000"/>
            </a:avLst>
          </a:prstGeom>
          <a:solidFill>
            <a:srgbClr val="ED94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4479251" y="2508149"/>
            <a:ext cx="3233499" cy="1015663"/>
          </a:xfrm>
          <a:prstGeom prst="rect">
            <a:avLst/>
          </a:prstGeom>
          <a:noFill/>
        </p:spPr>
        <p:txBody>
          <a:bodyPr wrap="square" lIns="0" tIns="0" rIns="0" bIns="0" rtlCol="0">
            <a:spAutoFit/>
          </a:bodyPr>
          <a:lstStyle>
            <a:defPPr>
              <a:defRPr lang="zh-CN"/>
            </a:defPPr>
            <a:lvl1pPr lvl="0" algn="dist">
              <a:defRPr kumimoji="0" sz="8000" b="1" i="0" u="none" strike="noStrike" cap="none" spc="0" normalizeH="0" baseline="0">
                <a:ln>
                  <a:noFill/>
                </a:ln>
                <a:solidFill>
                  <a:schemeClr val="bg1"/>
                </a:solidFill>
                <a:effectLst/>
                <a:uLnTx/>
                <a:uFillTx/>
                <a:latin typeface="微软雅黑" panose="020B0503020204020204" pitchFamily="34" charset="-122"/>
                <a:ea typeface="微软雅黑" panose="020B0503020204020204" pitchFamily="34" charset="-122"/>
              </a:defRPr>
            </a:lvl1pPr>
          </a:lstStyle>
          <a:p>
            <a:r>
              <a:rPr lang="en-US" altLang="zh-CN" sz="6600" dirty="0">
                <a:solidFill>
                  <a:srgbClr val="FEE1C2"/>
                </a:solidFill>
              </a:rPr>
              <a:t>PA</a:t>
            </a:r>
            <a:r>
              <a:rPr lang="en-US" altLang="zh-CN" sz="6600" dirty="0"/>
              <a:t>RT </a:t>
            </a:r>
            <a:r>
              <a:rPr lang="en-US" altLang="zh-CN" sz="6600" dirty="0">
                <a:solidFill>
                  <a:srgbClr val="EC9589"/>
                </a:solidFill>
              </a:rPr>
              <a:t>2</a:t>
            </a:r>
            <a:endParaRPr lang="en-US" altLang="zh-CN" sz="6600" dirty="0">
              <a:solidFill>
                <a:srgbClr val="EC9589"/>
              </a:solidFill>
            </a:endParaRPr>
          </a:p>
        </p:txBody>
      </p:sp>
      <p:grpSp>
        <p:nvGrpSpPr>
          <p:cNvPr id="12" name="组合 11"/>
          <p:cNvGrpSpPr/>
          <p:nvPr/>
        </p:nvGrpSpPr>
        <p:grpSpPr>
          <a:xfrm rot="5400000">
            <a:off x="6003094" y="1978727"/>
            <a:ext cx="185812" cy="3086358"/>
            <a:chOff x="12718286" y="2959580"/>
            <a:chExt cx="151873" cy="2734302"/>
          </a:xfrm>
        </p:grpSpPr>
        <p:grpSp>
          <p:nvGrpSpPr>
            <p:cNvPr id="13" name="组合 12"/>
            <p:cNvGrpSpPr/>
            <p:nvPr/>
          </p:nvGrpSpPr>
          <p:grpSpPr>
            <a:xfrm rot="5400000">
              <a:off x="11699881" y="4523604"/>
              <a:ext cx="2188683" cy="151873"/>
              <a:chOff x="1880040" y="3784600"/>
              <a:chExt cx="5124637" cy="355600"/>
            </a:xfrm>
          </p:grpSpPr>
          <p:grpSp>
            <p:nvGrpSpPr>
              <p:cNvPr id="21" name="组合 20"/>
              <p:cNvGrpSpPr/>
              <p:nvPr/>
            </p:nvGrpSpPr>
            <p:grpSpPr>
              <a:xfrm>
                <a:off x="1880040" y="3784600"/>
                <a:ext cx="1277528" cy="355600"/>
                <a:chOff x="1880040" y="3784600"/>
                <a:chExt cx="1277528" cy="355600"/>
              </a:xfrm>
            </p:grpSpPr>
            <p:grpSp>
              <p:nvGrpSpPr>
                <p:cNvPr id="43" name="组合 42"/>
                <p:cNvGrpSpPr/>
                <p:nvPr/>
              </p:nvGrpSpPr>
              <p:grpSpPr>
                <a:xfrm>
                  <a:off x="1880040" y="3784600"/>
                  <a:ext cx="638764" cy="355600"/>
                  <a:chOff x="1880040" y="3784600"/>
                  <a:chExt cx="638764" cy="355600"/>
                </a:xfrm>
              </p:grpSpPr>
              <p:cxnSp>
                <p:nvCxnSpPr>
                  <p:cNvPr id="47" name="直接连接符 46"/>
                  <p:cNvCxnSpPr/>
                  <p:nvPr/>
                </p:nvCxnSpPr>
                <p:spPr>
                  <a:xfrm flipV="1">
                    <a:off x="1880040" y="3784600"/>
                    <a:ext cx="316654" cy="355600"/>
                  </a:xfrm>
                  <a:prstGeom prst="line">
                    <a:avLst/>
                  </a:prstGeom>
                  <a:ln w="15875">
                    <a:solidFill>
                      <a:srgbClr val="ED9489"/>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flipH="1" flipV="1">
                    <a:off x="2202150" y="3784600"/>
                    <a:ext cx="316654" cy="355600"/>
                  </a:xfrm>
                  <a:prstGeom prst="line">
                    <a:avLst/>
                  </a:prstGeom>
                  <a:ln w="15875">
                    <a:solidFill>
                      <a:srgbClr val="ED9489"/>
                    </a:solidFill>
                  </a:ln>
                </p:spPr>
                <p:style>
                  <a:lnRef idx="1">
                    <a:schemeClr val="accent1"/>
                  </a:lnRef>
                  <a:fillRef idx="0">
                    <a:schemeClr val="accent1"/>
                  </a:fillRef>
                  <a:effectRef idx="0">
                    <a:schemeClr val="accent1"/>
                  </a:effectRef>
                  <a:fontRef idx="minor">
                    <a:schemeClr val="tx1"/>
                  </a:fontRef>
                </p:style>
              </p:cxnSp>
            </p:grpSp>
            <p:grpSp>
              <p:nvGrpSpPr>
                <p:cNvPr id="44" name="组合 43"/>
                <p:cNvGrpSpPr/>
                <p:nvPr/>
              </p:nvGrpSpPr>
              <p:grpSpPr>
                <a:xfrm>
                  <a:off x="2518804" y="3784600"/>
                  <a:ext cx="638764" cy="355600"/>
                  <a:chOff x="1880040" y="3784600"/>
                  <a:chExt cx="638764" cy="355600"/>
                </a:xfrm>
              </p:grpSpPr>
              <p:cxnSp>
                <p:nvCxnSpPr>
                  <p:cNvPr id="45" name="直接连接符 44"/>
                  <p:cNvCxnSpPr/>
                  <p:nvPr/>
                </p:nvCxnSpPr>
                <p:spPr>
                  <a:xfrm flipV="1">
                    <a:off x="1880040" y="3784600"/>
                    <a:ext cx="316654" cy="355600"/>
                  </a:xfrm>
                  <a:prstGeom prst="line">
                    <a:avLst/>
                  </a:prstGeom>
                  <a:ln w="15875">
                    <a:solidFill>
                      <a:srgbClr val="ED9489"/>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flipH="1" flipV="1">
                    <a:off x="2202150" y="3784600"/>
                    <a:ext cx="316654" cy="355600"/>
                  </a:xfrm>
                  <a:prstGeom prst="line">
                    <a:avLst/>
                  </a:prstGeom>
                  <a:ln w="15875">
                    <a:solidFill>
                      <a:srgbClr val="ED9489"/>
                    </a:solidFill>
                  </a:ln>
                </p:spPr>
                <p:style>
                  <a:lnRef idx="1">
                    <a:schemeClr val="accent1"/>
                  </a:lnRef>
                  <a:fillRef idx="0">
                    <a:schemeClr val="accent1"/>
                  </a:fillRef>
                  <a:effectRef idx="0">
                    <a:schemeClr val="accent1"/>
                  </a:effectRef>
                  <a:fontRef idx="minor">
                    <a:schemeClr val="tx1"/>
                  </a:fontRef>
                </p:style>
              </p:cxnSp>
            </p:grpSp>
          </p:grpSp>
          <p:grpSp>
            <p:nvGrpSpPr>
              <p:cNvPr id="22" name="组合 21"/>
              <p:cNvGrpSpPr/>
              <p:nvPr/>
            </p:nvGrpSpPr>
            <p:grpSpPr>
              <a:xfrm>
                <a:off x="3168272" y="3784600"/>
                <a:ext cx="1277528" cy="355600"/>
                <a:chOff x="1880040" y="3784600"/>
                <a:chExt cx="1277528" cy="355600"/>
              </a:xfrm>
            </p:grpSpPr>
            <p:grpSp>
              <p:nvGrpSpPr>
                <p:cNvPr id="37" name="组合 36"/>
                <p:cNvGrpSpPr/>
                <p:nvPr/>
              </p:nvGrpSpPr>
              <p:grpSpPr>
                <a:xfrm>
                  <a:off x="1880040" y="3784600"/>
                  <a:ext cx="638764" cy="355600"/>
                  <a:chOff x="1880040" y="3784600"/>
                  <a:chExt cx="638764" cy="355600"/>
                </a:xfrm>
              </p:grpSpPr>
              <p:cxnSp>
                <p:nvCxnSpPr>
                  <p:cNvPr id="41" name="直接连接符 40"/>
                  <p:cNvCxnSpPr/>
                  <p:nvPr/>
                </p:nvCxnSpPr>
                <p:spPr>
                  <a:xfrm flipV="1">
                    <a:off x="1880040" y="3784600"/>
                    <a:ext cx="316654" cy="355600"/>
                  </a:xfrm>
                  <a:prstGeom prst="line">
                    <a:avLst/>
                  </a:prstGeom>
                  <a:ln w="15875">
                    <a:solidFill>
                      <a:srgbClr val="ED9489"/>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flipH="1" flipV="1">
                    <a:off x="2202150" y="3784600"/>
                    <a:ext cx="316654" cy="355600"/>
                  </a:xfrm>
                  <a:prstGeom prst="line">
                    <a:avLst/>
                  </a:prstGeom>
                  <a:ln w="15875">
                    <a:solidFill>
                      <a:srgbClr val="ED9489"/>
                    </a:solidFill>
                  </a:ln>
                </p:spPr>
                <p:style>
                  <a:lnRef idx="1">
                    <a:schemeClr val="accent1"/>
                  </a:lnRef>
                  <a:fillRef idx="0">
                    <a:schemeClr val="accent1"/>
                  </a:fillRef>
                  <a:effectRef idx="0">
                    <a:schemeClr val="accent1"/>
                  </a:effectRef>
                  <a:fontRef idx="minor">
                    <a:schemeClr val="tx1"/>
                  </a:fontRef>
                </p:style>
              </p:cxnSp>
            </p:grpSp>
            <p:grpSp>
              <p:nvGrpSpPr>
                <p:cNvPr id="38" name="组合 37"/>
                <p:cNvGrpSpPr/>
                <p:nvPr/>
              </p:nvGrpSpPr>
              <p:grpSpPr>
                <a:xfrm>
                  <a:off x="2518804" y="3784600"/>
                  <a:ext cx="638764" cy="355600"/>
                  <a:chOff x="1880040" y="3784600"/>
                  <a:chExt cx="638764" cy="355600"/>
                </a:xfrm>
              </p:grpSpPr>
              <p:cxnSp>
                <p:nvCxnSpPr>
                  <p:cNvPr id="39" name="直接连接符 38"/>
                  <p:cNvCxnSpPr/>
                  <p:nvPr/>
                </p:nvCxnSpPr>
                <p:spPr>
                  <a:xfrm flipV="1">
                    <a:off x="1880040" y="3784600"/>
                    <a:ext cx="316654" cy="355600"/>
                  </a:xfrm>
                  <a:prstGeom prst="line">
                    <a:avLst/>
                  </a:prstGeom>
                  <a:ln w="15875">
                    <a:solidFill>
                      <a:srgbClr val="ED9489"/>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flipH="1" flipV="1">
                    <a:off x="2202150" y="3784600"/>
                    <a:ext cx="316654" cy="355600"/>
                  </a:xfrm>
                  <a:prstGeom prst="line">
                    <a:avLst/>
                  </a:prstGeom>
                  <a:ln w="15875">
                    <a:solidFill>
                      <a:srgbClr val="ED9489"/>
                    </a:solidFill>
                  </a:ln>
                </p:spPr>
                <p:style>
                  <a:lnRef idx="1">
                    <a:schemeClr val="accent1"/>
                  </a:lnRef>
                  <a:fillRef idx="0">
                    <a:schemeClr val="accent1"/>
                  </a:fillRef>
                  <a:effectRef idx="0">
                    <a:schemeClr val="accent1"/>
                  </a:effectRef>
                  <a:fontRef idx="minor">
                    <a:schemeClr val="tx1"/>
                  </a:fontRef>
                </p:style>
              </p:cxnSp>
            </p:grpSp>
          </p:grpSp>
          <p:grpSp>
            <p:nvGrpSpPr>
              <p:cNvPr id="23" name="组合 22"/>
              <p:cNvGrpSpPr/>
              <p:nvPr/>
            </p:nvGrpSpPr>
            <p:grpSpPr>
              <a:xfrm>
                <a:off x="4447712" y="3784600"/>
                <a:ext cx="1277528" cy="355600"/>
                <a:chOff x="1880040" y="3784600"/>
                <a:chExt cx="1277528" cy="355600"/>
              </a:xfrm>
            </p:grpSpPr>
            <p:grpSp>
              <p:nvGrpSpPr>
                <p:cNvPr id="31" name="组合 30"/>
                <p:cNvGrpSpPr/>
                <p:nvPr/>
              </p:nvGrpSpPr>
              <p:grpSpPr>
                <a:xfrm>
                  <a:off x="1880040" y="3784600"/>
                  <a:ext cx="638764" cy="355600"/>
                  <a:chOff x="1880040" y="3784600"/>
                  <a:chExt cx="638764" cy="355600"/>
                </a:xfrm>
              </p:grpSpPr>
              <p:cxnSp>
                <p:nvCxnSpPr>
                  <p:cNvPr id="35" name="直接连接符 34"/>
                  <p:cNvCxnSpPr/>
                  <p:nvPr/>
                </p:nvCxnSpPr>
                <p:spPr>
                  <a:xfrm flipV="1">
                    <a:off x="1880040" y="3784600"/>
                    <a:ext cx="316654" cy="355600"/>
                  </a:xfrm>
                  <a:prstGeom prst="line">
                    <a:avLst/>
                  </a:prstGeom>
                  <a:ln w="15875">
                    <a:solidFill>
                      <a:srgbClr val="ED9489"/>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flipH="1" flipV="1">
                    <a:off x="2202150" y="3784600"/>
                    <a:ext cx="316654" cy="355600"/>
                  </a:xfrm>
                  <a:prstGeom prst="line">
                    <a:avLst/>
                  </a:prstGeom>
                  <a:ln w="15875">
                    <a:solidFill>
                      <a:srgbClr val="ED9489"/>
                    </a:solidFill>
                  </a:ln>
                </p:spPr>
                <p:style>
                  <a:lnRef idx="1">
                    <a:schemeClr val="accent1"/>
                  </a:lnRef>
                  <a:fillRef idx="0">
                    <a:schemeClr val="accent1"/>
                  </a:fillRef>
                  <a:effectRef idx="0">
                    <a:schemeClr val="accent1"/>
                  </a:effectRef>
                  <a:fontRef idx="minor">
                    <a:schemeClr val="tx1"/>
                  </a:fontRef>
                </p:style>
              </p:cxnSp>
            </p:grpSp>
            <p:grpSp>
              <p:nvGrpSpPr>
                <p:cNvPr id="32" name="组合 31"/>
                <p:cNvGrpSpPr/>
                <p:nvPr/>
              </p:nvGrpSpPr>
              <p:grpSpPr>
                <a:xfrm>
                  <a:off x="2518804" y="3784600"/>
                  <a:ext cx="638764" cy="355600"/>
                  <a:chOff x="1880040" y="3784600"/>
                  <a:chExt cx="638764" cy="355600"/>
                </a:xfrm>
              </p:grpSpPr>
              <p:cxnSp>
                <p:nvCxnSpPr>
                  <p:cNvPr id="33" name="直接连接符 32"/>
                  <p:cNvCxnSpPr/>
                  <p:nvPr/>
                </p:nvCxnSpPr>
                <p:spPr>
                  <a:xfrm flipV="1">
                    <a:off x="1880040" y="3784600"/>
                    <a:ext cx="316654" cy="355600"/>
                  </a:xfrm>
                  <a:prstGeom prst="line">
                    <a:avLst/>
                  </a:prstGeom>
                  <a:ln w="15875">
                    <a:solidFill>
                      <a:srgbClr val="ED9489"/>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H="1" flipV="1">
                    <a:off x="2202150" y="3784600"/>
                    <a:ext cx="316654" cy="355600"/>
                  </a:xfrm>
                  <a:prstGeom prst="line">
                    <a:avLst/>
                  </a:prstGeom>
                  <a:ln w="15875">
                    <a:solidFill>
                      <a:srgbClr val="ED9489"/>
                    </a:solidFill>
                  </a:ln>
                </p:spPr>
                <p:style>
                  <a:lnRef idx="1">
                    <a:schemeClr val="accent1"/>
                  </a:lnRef>
                  <a:fillRef idx="0">
                    <a:schemeClr val="accent1"/>
                  </a:fillRef>
                  <a:effectRef idx="0">
                    <a:schemeClr val="accent1"/>
                  </a:effectRef>
                  <a:fontRef idx="minor">
                    <a:schemeClr val="tx1"/>
                  </a:fontRef>
                </p:style>
              </p:cxnSp>
            </p:grpSp>
          </p:grpSp>
          <p:grpSp>
            <p:nvGrpSpPr>
              <p:cNvPr id="24" name="组合 23"/>
              <p:cNvGrpSpPr/>
              <p:nvPr/>
            </p:nvGrpSpPr>
            <p:grpSpPr>
              <a:xfrm>
                <a:off x="5727149" y="3784600"/>
                <a:ext cx="1277528" cy="355600"/>
                <a:chOff x="1880040" y="3784600"/>
                <a:chExt cx="1277528" cy="355600"/>
              </a:xfrm>
            </p:grpSpPr>
            <p:grpSp>
              <p:nvGrpSpPr>
                <p:cNvPr id="25" name="组合 24"/>
                <p:cNvGrpSpPr/>
                <p:nvPr/>
              </p:nvGrpSpPr>
              <p:grpSpPr>
                <a:xfrm>
                  <a:off x="1880040" y="3784600"/>
                  <a:ext cx="638764" cy="355600"/>
                  <a:chOff x="1880040" y="3784600"/>
                  <a:chExt cx="638764" cy="355600"/>
                </a:xfrm>
              </p:grpSpPr>
              <p:cxnSp>
                <p:nvCxnSpPr>
                  <p:cNvPr id="29" name="直接连接符 28"/>
                  <p:cNvCxnSpPr/>
                  <p:nvPr/>
                </p:nvCxnSpPr>
                <p:spPr>
                  <a:xfrm flipV="1">
                    <a:off x="1880040" y="3784600"/>
                    <a:ext cx="316654" cy="355600"/>
                  </a:xfrm>
                  <a:prstGeom prst="line">
                    <a:avLst/>
                  </a:prstGeom>
                  <a:ln w="15875">
                    <a:solidFill>
                      <a:srgbClr val="ED9489"/>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flipH="1" flipV="1">
                    <a:off x="2202150" y="3784600"/>
                    <a:ext cx="316654" cy="355600"/>
                  </a:xfrm>
                  <a:prstGeom prst="line">
                    <a:avLst/>
                  </a:prstGeom>
                  <a:ln w="15875">
                    <a:solidFill>
                      <a:srgbClr val="ED9489"/>
                    </a:solidFill>
                  </a:ln>
                </p:spPr>
                <p:style>
                  <a:lnRef idx="1">
                    <a:schemeClr val="accent1"/>
                  </a:lnRef>
                  <a:fillRef idx="0">
                    <a:schemeClr val="accent1"/>
                  </a:fillRef>
                  <a:effectRef idx="0">
                    <a:schemeClr val="accent1"/>
                  </a:effectRef>
                  <a:fontRef idx="minor">
                    <a:schemeClr val="tx1"/>
                  </a:fontRef>
                </p:style>
              </p:cxnSp>
            </p:grpSp>
            <p:grpSp>
              <p:nvGrpSpPr>
                <p:cNvPr id="26" name="组合 25"/>
                <p:cNvGrpSpPr/>
                <p:nvPr/>
              </p:nvGrpSpPr>
              <p:grpSpPr>
                <a:xfrm>
                  <a:off x="2518804" y="3784600"/>
                  <a:ext cx="638764" cy="355600"/>
                  <a:chOff x="1880040" y="3784600"/>
                  <a:chExt cx="638764" cy="355600"/>
                </a:xfrm>
              </p:grpSpPr>
              <p:cxnSp>
                <p:nvCxnSpPr>
                  <p:cNvPr id="27" name="直接连接符 26"/>
                  <p:cNvCxnSpPr/>
                  <p:nvPr/>
                </p:nvCxnSpPr>
                <p:spPr>
                  <a:xfrm flipV="1">
                    <a:off x="1880040" y="3784600"/>
                    <a:ext cx="316654" cy="355600"/>
                  </a:xfrm>
                  <a:prstGeom prst="line">
                    <a:avLst/>
                  </a:prstGeom>
                  <a:ln w="15875">
                    <a:solidFill>
                      <a:srgbClr val="ED9489"/>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flipH="1" flipV="1">
                    <a:off x="2202150" y="3784600"/>
                    <a:ext cx="316654" cy="355600"/>
                  </a:xfrm>
                  <a:prstGeom prst="line">
                    <a:avLst/>
                  </a:prstGeom>
                  <a:ln w="15875">
                    <a:solidFill>
                      <a:srgbClr val="ED9489"/>
                    </a:solidFill>
                  </a:ln>
                </p:spPr>
                <p:style>
                  <a:lnRef idx="1">
                    <a:schemeClr val="accent1"/>
                  </a:lnRef>
                  <a:fillRef idx="0">
                    <a:schemeClr val="accent1"/>
                  </a:fillRef>
                  <a:effectRef idx="0">
                    <a:schemeClr val="accent1"/>
                  </a:effectRef>
                  <a:fontRef idx="minor">
                    <a:schemeClr val="tx1"/>
                  </a:fontRef>
                </p:style>
              </p:cxnSp>
            </p:grpSp>
          </p:grpSp>
        </p:grpSp>
        <p:grpSp>
          <p:nvGrpSpPr>
            <p:cNvPr id="14" name="组合 13"/>
            <p:cNvGrpSpPr/>
            <p:nvPr/>
          </p:nvGrpSpPr>
          <p:grpSpPr>
            <a:xfrm rot="5400000">
              <a:off x="12521413" y="3156453"/>
              <a:ext cx="545620" cy="151873"/>
              <a:chOff x="1880040" y="3784600"/>
              <a:chExt cx="1277528" cy="355600"/>
            </a:xfrm>
          </p:grpSpPr>
          <p:grpSp>
            <p:nvGrpSpPr>
              <p:cNvPr id="15" name="组合 14"/>
              <p:cNvGrpSpPr/>
              <p:nvPr/>
            </p:nvGrpSpPr>
            <p:grpSpPr>
              <a:xfrm>
                <a:off x="1880040" y="3784600"/>
                <a:ext cx="638764" cy="355600"/>
                <a:chOff x="1880040" y="3784600"/>
                <a:chExt cx="638764" cy="355600"/>
              </a:xfrm>
            </p:grpSpPr>
            <p:cxnSp>
              <p:nvCxnSpPr>
                <p:cNvPr id="19" name="直接连接符 18"/>
                <p:cNvCxnSpPr/>
                <p:nvPr/>
              </p:nvCxnSpPr>
              <p:spPr>
                <a:xfrm flipV="1">
                  <a:off x="1880040" y="3784600"/>
                  <a:ext cx="316654" cy="355600"/>
                </a:xfrm>
                <a:prstGeom prst="line">
                  <a:avLst/>
                </a:prstGeom>
                <a:ln w="15875">
                  <a:solidFill>
                    <a:srgbClr val="ED9489"/>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flipH="1" flipV="1">
                  <a:off x="2202150" y="3784600"/>
                  <a:ext cx="316654" cy="355600"/>
                </a:xfrm>
                <a:prstGeom prst="line">
                  <a:avLst/>
                </a:prstGeom>
                <a:ln w="15875">
                  <a:solidFill>
                    <a:srgbClr val="ED9489"/>
                  </a:solidFill>
                </a:ln>
              </p:spPr>
              <p:style>
                <a:lnRef idx="1">
                  <a:schemeClr val="accent1"/>
                </a:lnRef>
                <a:fillRef idx="0">
                  <a:schemeClr val="accent1"/>
                </a:fillRef>
                <a:effectRef idx="0">
                  <a:schemeClr val="accent1"/>
                </a:effectRef>
                <a:fontRef idx="minor">
                  <a:schemeClr val="tx1"/>
                </a:fontRef>
              </p:style>
            </p:cxnSp>
          </p:grpSp>
          <p:grpSp>
            <p:nvGrpSpPr>
              <p:cNvPr id="16" name="组合 15"/>
              <p:cNvGrpSpPr/>
              <p:nvPr/>
            </p:nvGrpSpPr>
            <p:grpSpPr>
              <a:xfrm>
                <a:off x="2518804" y="3784600"/>
                <a:ext cx="638764" cy="355600"/>
                <a:chOff x="1880040" y="3784600"/>
                <a:chExt cx="638764" cy="355600"/>
              </a:xfrm>
            </p:grpSpPr>
            <p:cxnSp>
              <p:nvCxnSpPr>
                <p:cNvPr id="17" name="直接连接符 16"/>
                <p:cNvCxnSpPr/>
                <p:nvPr/>
              </p:nvCxnSpPr>
              <p:spPr>
                <a:xfrm flipV="1">
                  <a:off x="1880040" y="3784600"/>
                  <a:ext cx="316654" cy="355600"/>
                </a:xfrm>
                <a:prstGeom prst="line">
                  <a:avLst/>
                </a:prstGeom>
                <a:ln w="15875">
                  <a:solidFill>
                    <a:srgbClr val="ED9489"/>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flipH="1" flipV="1">
                  <a:off x="2202150" y="3784600"/>
                  <a:ext cx="316654" cy="355600"/>
                </a:xfrm>
                <a:prstGeom prst="line">
                  <a:avLst/>
                </a:prstGeom>
                <a:ln w="15875">
                  <a:solidFill>
                    <a:srgbClr val="ED9489"/>
                  </a:solidFill>
                </a:ln>
              </p:spPr>
              <p:style>
                <a:lnRef idx="1">
                  <a:schemeClr val="accent1"/>
                </a:lnRef>
                <a:fillRef idx="0">
                  <a:schemeClr val="accent1"/>
                </a:fillRef>
                <a:effectRef idx="0">
                  <a:schemeClr val="accent1"/>
                </a:effectRef>
                <a:fontRef idx="minor">
                  <a:schemeClr val="tx1"/>
                </a:fontRef>
              </p:style>
            </p:cxnSp>
          </p:grpSp>
        </p:grpSp>
      </p:grpSp>
      <p:sp>
        <p:nvSpPr>
          <p:cNvPr id="8" name="文本框 7"/>
          <p:cNvSpPr txBox="1"/>
          <p:nvPr/>
        </p:nvSpPr>
        <p:spPr>
          <a:xfrm>
            <a:off x="4151735" y="3750867"/>
            <a:ext cx="3888531" cy="460375"/>
          </a:xfrm>
          <a:prstGeom prst="rect">
            <a:avLst/>
          </a:prstGeom>
          <a:noFill/>
        </p:spPr>
        <p:txBody>
          <a:bodyPr wrap="square" rtlCol="0">
            <a:spAutoFit/>
          </a:bodyPr>
          <a:lstStyle>
            <a:defPPr>
              <a:defRPr lang="zh-CN"/>
            </a:defPPr>
            <a:lvl1pPr marR="0" lvl="0" indent="0" algn="dist" fontAlgn="auto">
              <a:lnSpc>
                <a:spcPct val="100000"/>
              </a:lnSpc>
              <a:spcBef>
                <a:spcPts val="0"/>
              </a:spcBef>
              <a:spcAft>
                <a:spcPts val="0"/>
              </a:spcAft>
              <a:buClrTx/>
              <a:buSzTx/>
              <a:buFontTx/>
              <a:buNone/>
              <a:defRPr kumimoji="0" sz="2400" b="0" i="0" u="none" strike="noStrike" cap="none" spc="0" normalizeH="0" baseline="0">
                <a:ln>
                  <a:noFill/>
                </a:ln>
                <a:solidFill>
                  <a:schemeClr val="tx1">
                    <a:lumMod val="50000"/>
                    <a:lumOff val="50000"/>
                  </a:schemeClr>
                </a:solidFill>
                <a:effectLst/>
                <a:uLnTx/>
                <a:uFillTx/>
                <a:latin typeface="微软雅黑 Light" panose="020B0502040204020203" pitchFamily="34" charset="-122"/>
                <a:ea typeface="微软雅黑 Light" panose="020B0502040204020203" pitchFamily="34" charset="-122"/>
              </a:defRPr>
            </a:lvl1pPr>
          </a:lstStyle>
          <a:p>
            <a:r>
              <a:rPr lang="zh-CN" altLang="en-US" dirty="0">
                <a:solidFill>
                  <a:schemeClr val="bg1"/>
                </a:solidFill>
              </a:rPr>
              <a:t>主要贡献和团队分工</a:t>
            </a:r>
            <a:endParaRPr lang="zh-CN" altLang="en-US" dirty="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59458" y="190206"/>
            <a:ext cx="2051958" cy="460375"/>
          </a:xfrm>
          <a:prstGeom prst="rect">
            <a:avLst/>
          </a:prstGeom>
          <a:noFill/>
        </p:spPr>
        <p:txBody>
          <a:bodyPr wrap="square" lIns="0" rtlCol="0">
            <a:spAutoFit/>
          </a:bodyPr>
          <a:lstStyle>
            <a:defPPr>
              <a:defRPr lang="zh-CN"/>
            </a:defPPr>
            <a:lvl1pPr marL="342900" marR="0" lvl="0" indent="-342900" algn="dist" fontAlgn="auto">
              <a:lnSpc>
                <a:spcPct val="100000"/>
              </a:lnSpc>
              <a:spcBef>
                <a:spcPts val="0"/>
              </a:spcBef>
              <a:spcAft>
                <a:spcPts val="0"/>
              </a:spcAft>
              <a:buClrTx/>
              <a:buSzTx/>
              <a:buFont typeface="Arial" panose="020B0604020202020204" pitchFamily="34" charset="0"/>
              <a:buChar char="•"/>
              <a:defRPr kumimoji="0" sz="2400" b="0" i="0" u="none" strike="noStrike" cap="none" spc="0" normalizeH="0" baseline="0">
                <a:ln>
                  <a:noFill/>
                </a:ln>
                <a:solidFill>
                  <a:schemeClr val="bg1"/>
                </a:solidFill>
                <a:effectLst/>
                <a:uLnTx/>
                <a:uFillTx/>
                <a:latin typeface="微软雅黑 Light" panose="020B0502040204020203" pitchFamily="34" charset="-122"/>
                <a:ea typeface="微软雅黑 Light" panose="020B0502040204020203" pitchFamily="34" charset="-122"/>
              </a:defRPr>
            </a:lvl1pPr>
          </a:lstStyle>
          <a:p>
            <a:r>
              <a:rPr lang="zh-CN" altLang="en-US"/>
              <a:t>主要贡献</a:t>
            </a:r>
            <a:endParaRPr lang="zh-CN" altLang="en-US"/>
          </a:p>
        </p:txBody>
      </p:sp>
      <p:sp>
        <p:nvSpPr>
          <p:cNvPr id="3" name="矩形 2"/>
          <p:cNvSpPr/>
          <p:nvPr/>
        </p:nvSpPr>
        <p:spPr>
          <a:xfrm flipH="1">
            <a:off x="10566400" y="3760470"/>
            <a:ext cx="883920" cy="468000"/>
          </a:xfrm>
          <a:prstGeom prst="rect">
            <a:avLst/>
          </a:prstGeom>
          <a:solidFill>
            <a:srgbClr val="EC95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4" name="直角三角形 3"/>
          <p:cNvSpPr/>
          <p:nvPr/>
        </p:nvSpPr>
        <p:spPr>
          <a:xfrm flipV="1">
            <a:off x="10566400" y="3978910"/>
            <a:ext cx="215900" cy="252095"/>
          </a:xfrm>
          <a:prstGeom prst="rtTriangle">
            <a:avLst/>
          </a:prstGeom>
          <a:solidFill>
            <a:srgbClr val="5966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5" name="矩形 4"/>
          <p:cNvSpPr/>
          <p:nvPr/>
        </p:nvSpPr>
        <p:spPr>
          <a:xfrm flipH="1">
            <a:off x="10566400" y="4689475"/>
            <a:ext cx="883920" cy="468000"/>
          </a:xfrm>
          <a:prstGeom prst="rect">
            <a:avLst/>
          </a:prstGeom>
          <a:solidFill>
            <a:srgbClr val="98777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6" name="直角三角形 5"/>
          <p:cNvSpPr/>
          <p:nvPr/>
        </p:nvSpPr>
        <p:spPr>
          <a:xfrm flipV="1">
            <a:off x="10566400" y="4907915"/>
            <a:ext cx="215900" cy="252095"/>
          </a:xfrm>
          <a:prstGeom prst="rtTriangle">
            <a:avLst/>
          </a:prstGeom>
          <a:solidFill>
            <a:srgbClr val="5966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7" name="矩形 6"/>
          <p:cNvSpPr/>
          <p:nvPr/>
        </p:nvSpPr>
        <p:spPr>
          <a:xfrm flipH="1">
            <a:off x="10567035" y="5618480"/>
            <a:ext cx="883920" cy="468000"/>
          </a:xfrm>
          <a:prstGeom prst="rect">
            <a:avLst/>
          </a:prstGeom>
          <a:solidFill>
            <a:srgbClr val="FEE1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8" name="直角三角形 7"/>
          <p:cNvSpPr/>
          <p:nvPr/>
        </p:nvSpPr>
        <p:spPr>
          <a:xfrm flipV="1">
            <a:off x="10567035" y="5836920"/>
            <a:ext cx="215900" cy="252095"/>
          </a:xfrm>
          <a:prstGeom prst="rtTriangle">
            <a:avLst/>
          </a:prstGeom>
          <a:solidFill>
            <a:srgbClr val="5966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9" name="矩形 8"/>
          <p:cNvSpPr/>
          <p:nvPr/>
        </p:nvSpPr>
        <p:spPr>
          <a:xfrm flipH="1">
            <a:off x="10559415" y="2817495"/>
            <a:ext cx="883920" cy="468000"/>
          </a:xfrm>
          <a:prstGeom prst="rect">
            <a:avLst/>
          </a:prstGeom>
          <a:solidFill>
            <a:srgbClr val="FEE1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0" name="直角三角形 9"/>
          <p:cNvSpPr/>
          <p:nvPr/>
        </p:nvSpPr>
        <p:spPr>
          <a:xfrm flipV="1">
            <a:off x="10559415" y="3035935"/>
            <a:ext cx="215900" cy="252095"/>
          </a:xfrm>
          <a:prstGeom prst="rtTriangle">
            <a:avLst/>
          </a:prstGeom>
          <a:solidFill>
            <a:srgbClr val="5966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1" name="矩形 10"/>
          <p:cNvSpPr/>
          <p:nvPr/>
        </p:nvSpPr>
        <p:spPr>
          <a:xfrm flipH="1">
            <a:off x="10565765" y="1875155"/>
            <a:ext cx="883920" cy="468000"/>
          </a:xfrm>
          <a:prstGeom prst="rect">
            <a:avLst/>
          </a:prstGeom>
          <a:solidFill>
            <a:srgbClr val="92AC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2" name="直角三角形 11"/>
          <p:cNvSpPr/>
          <p:nvPr/>
        </p:nvSpPr>
        <p:spPr>
          <a:xfrm flipV="1">
            <a:off x="10565765" y="2093595"/>
            <a:ext cx="215900" cy="252095"/>
          </a:xfrm>
          <a:prstGeom prst="rtTriangle">
            <a:avLst/>
          </a:prstGeom>
          <a:solidFill>
            <a:srgbClr val="5966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3" name="矩形 12"/>
          <p:cNvSpPr/>
          <p:nvPr/>
        </p:nvSpPr>
        <p:spPr>
          <a:xfrm>
            <a:off x="718184" y="1423670"/>
            <a:ext cx="9836785" cy="4824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4" name="文本框 22"/>
          <p:cNvSpPr txBox="1"/>
          <p:nvPr/>
        </p:nvSpPr>
        <p:spPr>
          <a:xfrm flipH="1">
            <a:off x="1767205" y="1634490"/>
            <a:ext cx="5490845" cy="607695"/>
          </a:xfrm>
          <a:prstGeom prst="rect">
            <a:avLst/>
          </a:prstGeom>
          <a:noFill/>
          <a:ln w="9525">
            <a:noFill/>
            <a:miter/>
          </a:ln>
          <a:effectLst>
            <a:outerShdw sx="999" sy="999" algn="ctr" rotWithShape="0">
              <a:srgbClr val="000000"/>
            </a:outerShdw>
          </a:effectLst>
        </p:spPr>
        <p:txBody>
          <a:bodyPr wrap="square" anchor="t">
            <a:spAutoFit/>
          </a:bodyPr>
          <a:lstStyle/>
          <a:p>
            <a:pPr marL="0" marR="0" lvl="0" indent="0" algn="l" defTabSz="914400" rtl="0" eaLnBrk="1" fontAlgn="auto" latinLnBrk="0" hangingPunct="1">
              <a:lnSpc>
                <a:spcPct val="12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rgbClr val="59667A"/>
                </a:solidFill>
                <a:effectLst/>
                <a:uLnTx/>
                <a:uFillTx/>
                <a:latin typeface="微软雅黑 Light" panose="020B0502040204020203" pitchFamily="34" charset="-122"/>
                <a:ea typeface="微软雅黑 Light" panose="020B0502040204020203" pitchFamily="34" charset="-122"/>
                <a:cs typeface="+mn-cs"/>
                <a:sym typeface="宋体" panose="02010600030101010101" pitchFamily="2" charset="-122"/>
              </a:rPr>
              <a:t>结合</a:t>
            </a:r>
            <a:r>
              <a:rPr kumimoji="0" lang="en-US" altLang="zh-CN" sz="1400" b="0" i="0" u="none" strike="noStrike" kern="1200" cap="none" spc="0" normalizeH="0" baseline="0" noProof="0" dirty="0">
                <a:ln>
                  <a:noFill/>
                </a:ln>
                <a:solidFill>
                  <a:srgbClr val="59667A"/>
                </a:solidFill>
                <a:effectLst/>
                <a:uLnTx/>
                <a:uFillTx/>
                <a:latin typeface="微软雅黑 Light" panose="020B0502040204020203" pitchFamily="34" charset="-122"/>
                <a:ea typeface="微软雅黑 Light" panose="020B0502040204020203" pitchFamily="34" charset="-122"/>
                <a:cs typeface="+mn-cs"/>
                <a:sym typeface="宋体" panose="02010600030101010101" pitchFamily="2" charset="-122"/>
              </a:rPr>
              <a:t>mmap</a:t>
            </a:r>
            <a:r>
              <a:rPr kumimoji="0" lang="zh-CN" altLang="en-US" sz="1400" b="0" i="0" u="none" strike="noStrike" kern="1200" cap="none" spc="0" normalizeH="0" baseline="0" noProof="0" dirty="0">
                <a:ln>
                  <a:noFill/>
                </a:ln>
                <a:solidFill>
                  <a:srgbClr val="59667A"/>
                </a:solidFill>
                <a:effectLst/>
                <a:uLnTx/>
                <a:uFillTx/>
                <a:latin typeface="微软雅黑 Light" panose="020B0502040204020203" pitchFamily="34" charset="-122"/>
                <a:ea typeface="微软雅黑 Light" panose="020B0502040204020203" pitchFamily="34" charset="-122"/>
                <a:cs typeface="+mn-cs"/>
                <a:sym typeface="宋体" panose="02010600030101010101" pitchFamily="2" charset="-122"/>
              </a:rPr>
              <a:t>内存映射文件技术和</a:t>
            </a:r>
            <a:r>
              <a:rPr kumimoji="0" lang="en-US" altLang="zh-CN" sz="1400" b="0" i="0" u="none" strike="noStrike" kern="1200" cap="none" spc="0" normalizeH="0" baseline="0" noProof="0" dirty="0">
                <a:ln>
                  <a:noFill/>
                </a:ln>
                <a:solidFill>
                  <a:srgbClr val="59667A"/>
                </a:solidFill>
                <a:effectLst/>
                <a:uLnTx/>
                <a:uFillTx/>
                <a:latin typeface="微软雅黑 Light" panose="020B0502040204020203" pitchFamily="34" charset="-122"/>
                <a:ea typeface="微软雅黑 Light" panose="020B0502040204020203" pitchFamily="34" charset="-122"/>
                <a:cs typeface="+mn-cs"/>
                <a:sym typeface="宋体" panose="02010600030101010101" pitchFamily="2" charset="-122"/>
              </a:rPr>
              <a:t>openmp</a:t>
            </a:r>
            <a:r>
              <a:rPr kumimoji="0" lang="zh-CN" altLang="en-US" sz="1400" b="0" i="0" u="none" strike="noStrike" kern="1200" cap="none" spc="0" normalizeH="0" baseline="0" noProof="0" dirty="0">
                <a:ln>
                  <a:noFill/>
                </a:ln>
                <a:solidFill>
                  <a:srgbClr val="59667A"/>
                </a:solidFill>
                <a:effectLst/>
                <a:uLnTx/>
                <a:uFillTx/>
                <a:latin typeface="微软雅黑 Light" panose="020B0502040204020203" pitchFamily="34" charset="-122"/>
                <a:ea typeface="微软雅黑 Light" panose="020B0502040204020203" pitchFamily="34" charset="-122"/>
                <a:cs typeface="+mn-cs"/>
                <a:sym typeface="宋体" panose="02010600030101010101" pitchFamily="2" charset="-122"/>
              </a:rPr>
              <a:t>多线程技术，并行优化了数据的输入输出环节，实现了大幅加速。</a:t>
            </a:r>
            <a:endParaRPr kumimoji="0" lang="zh-CN" altLang="en-US" sz="1400" b="0" i="0" u="none" strike="noStrike" kern="1200" cap="none" spc="0" normalizeH="0" baseline="0" noProof="0" dirty="0">
              <a:ln>
                <a:noFill/>
              </a:ln>
              <a:solidFill>
                <a:srgbClr val="59667A"/>
              </a:solidFill>
              <a:effectLst/>
              <a:uLnTx/>
              <a:uFillTx/>
              <a:latin typeface="微软雅黑 Light" panose="020B0502040204020203" pitchFamily="34" charset="-122"/>
              <a:ea typeface="微软雅黑 Light" panose="020B0502040204020203" pitchFamily="34" charset="-122"/>
              <a:cs typeface="+mn-cs"/>
              <a:sym typeface="宋体" panose="02010600030101010101" pitchFamily="2" charset="-122"/>
            </a:endParaRPr>
          </a:p>
        </p:txBody>
      </p:sp>
      <p:sp>
        <p:nvSpPr>
          <p:cNvPr id="15" name="文本框 20"/>
          <p:cNvSpPr txBox="1"/>
          <p:nvPr/>
        </p:nvSpPr>
        <p:spPr>
          <a:xfrm flipH="1">
            <a:off x="942975" y="1562735"/>
            <a:ext cx="626110" cy="767715"/>
          </a:xfrm>
          <a:prstGeom prst="rect">
            <a:avLst/>
          </a:prstGeom>
          <a:noFill/>
          <a:ln w="9525">
            <a:noFill/>
            <a:miter/>
          </a:ln>
          <a:effectLst>
            <a:outerShdw sx="999" sy="999" algn="ctr" rotWithShape="0">
              <a:srgbClr val="000000"/>
            </a:outerShdw>
          </a:effectLst>
        </p:spPr>
        <p:txBody>
          <a:bodyPr wrap="square" anchor="t">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4400" b="0" i="0" u="none" strike="noStrike" kern="1200" cap="none" spc="0" normalizeH="0" baseline="0" noProof="0">
                <a:ln>
                  <a:noFill/>
                </a:ln>
                <a:solidFill>
                  <a:srgbClr val="59667A"/>
                </a:solidFill>
                <a:effectLst/>
                <a:uLnTx/>
                <a:uFillTx/>
                <a:latin typeface="微软雅黑 Light" panose="020B0502040204020203" pitchFamily="34" charset="-122"/>
                <a:ea typeface="微软雅黑 Light" panose="020B0502040204020203" pitchFamily="34" charset="-122"/>
                <a:sym typeface="Arial" panose="020B0604020202020204" pitchFamily="34" charset="0"/>
              </a:rPr>
              <a:t>A</a:t>
            </a:r>
            <a:endParaRPr kumimoji="0" lang="en-US" altLang="zh-CN" sz="4400" b="0" i="0" u="none" strike="noStrike" kern="1200" cap="none" spc="0" normalizeH="0" baseline="0" noProof="0">
              <a:ln>
                <a:noFill/>
              </a:ln>
              <a:solidFill>
                <a:srgbClr val="59667A"/>
              </a:solidFill>
              <a:effectLst/>
              <a:uLnTx/>
              <a:uFillTx/>
              <a:latin typeface="微软雅黑 Light" panose="020B0502040204020203" pitchFamily="34" charset="-122"/>
              <a:ea typeface="微软雅黑 Light" panose="020B0502040204020203" pitchFamily="34" charset="-122"/>
              <a:sym typeface="Arial" panose="020B0604020202020204" pitchFamily="34" charset="0"/>
            </a:endParaRPr>
          </a:p>
        </p:txBody>
      </p:sp>
      <p:sp>
        <p:nvSpPr>
          <p:cNvPr id="16" name="文本框 22"/>
          <p:cNvSpPr txBox="1"/>
          <p:nvPr/>
        </p:nvSpPr>
        <p:spPr>
          <a:xfrm flipH="1">
            <a:off x="1767205" y="2563495"/>
            <a:ext cx="5250815" cy="607695"/>
          </a:xfrm>
          <a:prstGeom prst="rect">
            <a:avLst/>
          </a:prstGeom>
          <a:noFill/>
          <a:ln w="9525">
            <a:noFill/>
            <a:miter/>
          </a:ln>
          <a:effectLst>
            <a:outerShdw sx="999" sy="999" algn="ctr" rotWithShape="0">
              <a:srgbClr val="000000"/>
            </a:outerShdw>
          </a:effectLst>
        </p:spPr>
        <p:txBody>
          <a:bodyPr wrap="square" anchor="t">
            <a:spAutoFit/>
          </a:bodyPr>
          <a:lstStyle/>
          <a:p>
            <a:pPr marL="0" marR="0" lvl="0" indent="0" algn="l" defTabSz="914400" rtl="0" eaLnBrk="1" fontAlgn="auto" latinLnBrk="0" hangingPunct="1">
              <a:lnSpc>
                <a:spcPct val="12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rgbClr val="59667A"/>
                </a:solidFill>
                <a:effectLst/>
                <a:uLnTx/>
                <a:uFillTx/>
                <a:latin typeface="微软雅黑 Light" panose="020B0502040204020203" pitchFamily="34" charset="-122"/>
                <a:ea typeface="微软雅黑 Light" panose="020B0502040204020203" pitchFamily="34" charset="-122"/>
                <a:cs typeface="+mn-cs"/>
                <a:sym typeface="宋体" panose="02010600030101010101" pitchFamily="2" charset="-122"/>
              </a:rPr>
              <a:t>使用</a:t>
            </a:r>
            <a:r>
              <a:rPr kumimoji="0" lang="en-US" altLang="zh-CN" sz="1400" b="0" i="0" u="none" strike="noStrike" kern="1200" cap="none" spc="0" normalizeH="0" baseline="0" noProof="0" dirty="0">
                <a:ln>
                  <a:noFill/>
                </a:ln>
                <a:solidFill>
                  <a:srgbClr val="59667A"/>
                </a:solidFill>
                <a:effectLst/>
                <a:uLnTx/>
                <a:uFillTx/>
                <a:latin typeface="微软雅黑 Light" panose="020B0502040204020203" pitchFamily="34" charset="-122"/>
                <a:ea typeface="微软雅黑 Light" panose="020B0502040204020203" pitchFamily="34" charset="-122"/>
                <a:cs typeface="+mn-cs"/>
                <a:sym typeface="宋体" panose="02010600030101010101" pitchFamily="2" charset="-122"/>
              </a:rPr>
              <a:t>openmp</a:t>
            </a:r>
            <a:r>
              <a:rPr kumimoji="0" lang="zh-CN" altLang="en-US" sz="1400" b="0" i="0" u="none" strike="noStrike" kern="1200" cap="none" spc="0" normalizeH="0" baseline="0" noProof="0" dirty="0">
                <a:ln>
                  <a:noFill/>
                </a:ln>
                <a:solidFill>
                  <a:srgbClr val="59667A"/>
                </a:solidFill>
                <a:effectLst/>
                <a:uLnTx/>
                <a:uFillTx/>
                <a:latin typeface="微软雅黑 Light" panose="020B0502040204020203" pitchFamily="34" charset="-122"/>
                <a:ea typeface="微软雅黑 Light" panose="020B0502040204020203" pitchFamily="34" charset="-122"/>
                <a:cs typeface="+mn-cs"/>
                <a:sym typeface="宋体" panose="02010600030101010101" pitchFamily="2" charset="-122"/>
              </a:rPr>
              <a:t>多线程技术并行优化了</a:t>
            </a:r>
            <a:r>
              <a:rPr kumimoji="0" lang="en-US" altLang="zh-CN" sz="1400" b="0" i="0" u="none" strike="noStrike" kern="1200" cap="none" spc="0" normalizeH="0" baseline="0" noProof="0" dirty="0">
                <a:ln>
                  <a:noFill/>
                </a:ln>
                <a:solidFill>
                  <a:srgbClr val="59667A"/>
                </a:solidFill>
                <a:effectLst/>
                <a:uLnTx/>
                <a:uFillTx/>
                <a:latin typeface="微软雅黑 Light" panose="020B0502040204020203" pitchFamily="34" charset="-122"/>
                <a:ea typeface="微软雅黑 Light" panose="020B0502040204020203" pitchFamily="34" charset="-122"/>
                <a:cs typeface="+mn-cs"/>
                <a:sym typeface="宋体" panose="02010600030101010101" pitchFamily="2" charset="-122"/>
              </a:rPr>
              <a:t>DFSG</a:t>
            </a:r>
            <a:r>
              <a:rPr kumimoji="0" lang="zh-CN" altLang="en-US" sz="1400" b="0" i="0" u="none" strike="noStrike" kern="1200" cap="none" spc="0" normalizeH="0" baseline="0" noProof="0" dirty="0">
                <a:ln>
                  <a:noFill/>
                </a:ln>
                <a:solidFill>
                  <a:srgbClr val="59667A"/>
                </a:solidFill>
                <a:effectLst/>
                <a:uLnTx/>
                <a:uFillTx/>
                <a:latin typeface="微软雅黑 Light" panose="020B0502040204020203" pitchFamily="34" charset="-122"/>
                <a:ea typeface="微软雅黑 Light" panose="020B0502040204020203" pitchFamily="34" charset="-122"/>
                <a:cs typeface="+mn-cs"/>
                <a:sym typeface="宋体" panose="02010600030101010101" pitchFamily="2" charset="-122"/>
              </a:rPr>
              <a:t>的核心部分，使得</a:t>
            </a:r>
            <a:r>
              <a:rPr kumimoji="0" lang="en-US" altLang="zh-CN" sz="1400" b="0" i="0" u="none" strike="noStrike" kern="1200" cap="none" spc="0" normalizeH="0" baseline="0" noProof="0" dirty="0">
                <a:ln>
                  <a:noFill/>
                </a:ln>
                <a:solidFill>
                  <a:srgbClr val="59667A"/>
                </a:solidFill>
                <a:effectLst/>
                <a:uLnTx/>
                <a:uFillTx/>
                <a:latin typeface="微软雅黑 Light" panose="020B0502040204020203" pitchFamily="34" charset="-122"/>
                <a:ea typeface="微软雅黑 Light" panose="020B0502040204020203" pitchFamily="34" charset="-122"/>
                <a:cs typeface="+mn-cs"/>
                <a:sym typeface="宋体" panose="02010600030101010101" pitchFamily="2" charset="-122"/>
              </a:rPr>
              <a:t>DFSG</a:t>
            </a:r>
            <a:r>
              <a:rPr kumimoji="0" lang="zh-CN" sz="1400" b="0" i="0" u="none" strike="noStrike" kern="1200" cap="none" spc="0" normalizeH="0" baseline="0" noProof="0" dirty="0">
                <a:ln>
                  <a:noFill/>
                </a:ln>
                <a:solidFill>
                  <a:srgbClr val="59667A"/>
                </a:solidFill>
                <a:effectLst/>
                <a:uLnTx/>
                <a:uFillTx/>
                <a:latin typeface="微软雅黑 Light" panose="020B0502040204020203" pitchFamily="34" charset="-122"/>
                <a:ea typeface="微软雅黑 Light" panose="020B0502040204020203" pitchFamily="34" charset="-122"/>
                <a:cs typeface="+mn-cs"/>
                <a:sym typeface="宋体" panose="02010600030101010101" pitchFamily="2" charset="-122"/>
              </a:rPr>
              <a:t>核心达到</a:t>
            </a:r>
            <a:r>
              <a:rPr kumimoji="0" lang="en-US" altLang="zh-CN" sz="1400" b="0" i="0" u="none" strike="noStrike" kern="1200" cap="none" spc="0" normalizeH="0" baseline="0" noProof="0" dirty="0">
                <a:ln>
                  <a:noFill/>
                </a:ln>
                <a:solidFill>
                  <a:srgbClr val="59667A"/>
                </a:solidFill>
                <a:effectLst/>
                <a:uLnTx/>
                <a:uFillTx/>
                <a:latin typeface="微软雅黑 Light" panose="020B0502040204020203" pitchFamily="34" charset="-122"/>
                <a:ea typeface="微软雅黑 Light" panose="020B0502040204020203" pitchFamily="34" charset="-122"/>
                <a:cs typeface="+mn-cs"/>
                <a:sym typeface="宋体" panose="02010600030101010101" pitchFamily="2" charset="-122"/>
              </a:rPr>
              <a:t>2-3</a:t>
            </a:r>
            <a:r>
              <a:rPr kumimoji="0" lang="zh-CN" altLang="en-US" sz="1400" b="0" i="0" u="none" strike="noStrike" kern="1200" cap="none" spc="0" normalizeH="0" baseline="0" noProof="0" dirty="0">
                <a:ln>
                  <a:noFill/>
                </a:ln>
                <a:solidFill>
                  <a:srgbClr val="59667A"/>
                </a:solidFill>
                <a:effectLst/>
                <a:uLnTx/>
                <a:uFillTx/>
                <a:latin typeface="微软雅黑 Light" panose="020B0502040204020203" pitchFamily="34" charset="-122"/>
                <a:ea typeface="微软雅黑 Light" panose="020B0502040204020203" pitchFamily="34" charset="-122"/>
                <a:cs typeface="+mn-cs"/>
                <a:sym typeface="宋体" panose="02010600030101010101" pitchFamily="2" charset="-122"/>
              </a:rPr>
              <a:t>倍加速。</a:t>
            </a:r>
            <a:endParaRPr kumimoji="0" lang="zh-CN" altLang="en-US" sz="1400" b="0" i="0" u="none" strike="noStrike" kern="1200" cap="none" spc="0" normalizeH="0" baseline="0" noProof="0" dirty="0">
              <a:ln>
                <a:noFill/>
              </a:ln>
              <a:solidFill>
                <a:srgbClr val="59667A"/>
              </a:solidFill>
              <a:effectLst/>
              <a:uLnTx/>
              <a:uFillTx/>
              <a:latin typeface="微软雅黑 Light" panose="020B0502040204020203" pitchFamily="34" charset="-122"/>
              <a:ea typeface="微软雅黑 Light" panose="020B0502040204020203" pitchFamily="34" charset="-122"/>
              <a:cs typeface="+mn-cs"/>
              <a:sym typeface="宋体" panose="02010600030101010101" pitchFamily="2" charset="-122"/>
            </a:endParaRPr>
          </a:p>
        </p:txBody>
      </p:sp>
      <p:sp>
        <p:nvSpPr>
          <p:cNvPr id="17" name="文本框 20"/>
          <p:cNvSpPr txBox="1"/>
          <p:nvPr/>
        </p:nvSpPr>
        <p:spPr>
          <a:xfrm flipH="1">
            <a:off x="942975" y="2491740"/>
            <a:ext cx="626110" cy="767715"/>
          </a:xfrm>
          <a:prstGeom prst="rect">
            <a:avLst/>
          </a:prstGeom>
          <a:noFill/>
          <a:ln w="9525">
            <a:noFill/>
            <a:miter/>
          </a:ln>
          <a:effectLst>
            <a:outerShdw sx="999" sy="999" algn="ctr" rotWithShape="0">
              <a:srgbClr val="000000"/>
            </a:outerShdw>
          </a:effectLst>
        </p:spPr>
        <p:txBody>
          <a:bodyPr wrap="square" anchor="t">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4400" b="0" i="0" u="none" strike="noStrike" kern="1200" cap="none" spc="0" normalizeH="0" baseline="0" noProof="0">
                <a:ln>
                  <a:noFill/>
                </a:ln>
                <a:solidFill>
                  <a:srgbClr val="59667A"/>
                </a:solidFill>
                <a:effectLst/>
                <a:uLnTx/>
                <a:uFillTx/>
                <a:latin typeface="微软雅黑 Light" panose="020B0502040204020203" pitchFamily="34" charset="-122"/>
                <a:ea typeface="微软雅黑 Light" panose="020B0502040204020203" pitchFamily="34" charset="-122"/>
                <a:sym typeface="Arial" panose="020B0604020202020204" pitchFamily="34" charset="0"/>
              </a:rPr>
              <a:t>B</a:t>
            </a:r>
            <a:endParaRPr kumimoji="0" lang="en-US" altLang="zh-CN" sz="4400" b="0" i="0" u="none" strike="noStrike" kern="1200" cap="none" spc="0" normalizeH="0" baseline="0" noProof="0">
              <a:ln>
                <a:noFill/>
              </a:ln>
              <a:solidFill>
                <a:srgbClr val="59667A"/>
              </a:solidFill>
              <a:effectLst/>
              <a:uLnTx/>
              <a:uFillTx/>
              <a:latin typeface="微软雅黑 Light" panose="020B0502040204020203" pitchFamily="34" charset="-122"/>
              <a:ea typeface="微软雅黑 Light" panose="020B0502040204020203" pitchFamily="34" charset="-122"/>
              <a:sym typeface="Arial" panose="020B0604020202020204" pitchFamily="34" charset="0"/>
            </a:endParaRPr>
          </a:p>
        </p:txBody>
      </p:sp>
      <p:sp>
        <p:nvSpPr>
          <p:cNvPr id="18" name="文本框 22"/>
          <p:cNvSpPr txBox="1"/>
          <p:nvPr/>
        </p:nvSpPr>
        <p:spPr>
          <a:xfrm flipH="1">
            <a:off x="1767205" y="3492500"/>
            <a:ext cx="5250180" cy="607695"/>
          </a:xfrm>
          <a:prstGeom prst="rect">
            <a:avLst/>
          </a:prstGeom>
          <a:noFill/>
          <a:ln w="9525">
            <a:noFill/>
            <a:miter/>
          </a:ln>
          <a:effectLst>
            <a:outerShdw sx="999" sy="999" algn="ctr" rotWithShape="0">
              <a:srgbClr val="000000"/>
            </a:outerShdw>
          </a:effectLst>
        </p:spPr>
        <p:txBody>
          <a:bodyPr wrap="square" anchor="t">
            <a:spAutoFit/>
          </a:bodyPr>
          <a:lstStyle/>
          <a:p>
            <a:pPr marL="0" marR="0" lvl="0" indent="0" algn="l" defTabSz="914400" rtl="0" eaLnBrk="1" fontAlgn="auto" latinLnBrk="0" hangingPunct="1">
              <a:lnSpc>
                <a:spcPct val="12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rgbClr val="59667A"/>
                </a:solidFill>
                <a:effectLst/>
                <a:uLnTx/>
                <a:uFillTx/>
                <a:latin typeface="微软雅黑 Light" panose="020B0502040204020203" pitchFamily="34" charset="-122"/>
                <a:ea typeface="微软雅黑 Light" panose="020B0502040204020203" pitchFamily="34" charset="-122"/>
                <a:cs typeface="+mn-cs"/>
                <a:sym typeface="宋体" panose="02010600030101010101" pitchFamily="2" charset="-122"/>
              </a:rPr>
              <a:t>使用</a:t>
            </a:r>
            <a:r>
              <a:rPr kumimoji="0" lang="en-US" altLang="zh-CN" sz="1400" b="0" i="0" u="none" strike="noStrike" kern="1200" cap="none" spc="0" normalizeH="0" baseline="0" noProof="0" dirty="0">
                <a:ln>
                  <a:noFill/>
                </a:ln>
                <a:solidFill>
                  <a:srgbClr val="59667A"/>
                </a:solidFill>
                <a:effectLst/>
                <a:uLnTx/>
                <a:uFillTx/>
                <a:latin typeface="微软雅黑 Light" panose="020B0502040204020203" pitchFamily="34" charset="-122"/>
                <a:ea typeface="微软雅黑 Light" panose="020B0502040204020203" pitchFamily="34" charset="-122"/>
                <a:cs typeface="+mn-cs"/>
                <a:sym typeface="宋体" panose="02010600030101010101" pitchFamily="2" charset="-122"/>
              </a:rPr>
              <a:t>map</a:t>
            </a:r>
            <a:r>
              <a:rPr kumimoji="0" lang="zh-CN" altLang="en-US" sz="1400" b="0" i="0" u="none" strike="noStrike" kern="1200" cap="none" spc="0" normalizeH="0" baseline="0" noProof="0" dirty="0">
                <a:ln>
                  <a:noFill/>
                </a:ln>
                <a:solidFill>
                  <a:srgbClr val="59667A"/>
                </a:solidFill>
                <a:effectLst/>
                <a:uLnTx/>
                <a:uFillTx/>
                <a:latin typeface="微软雅黑 Light" panose="020B0502040204020203" pitchFamily="34" charset="-122"/>
                <a:ea typeface="微软雅黑 Light" panose="020B0502040204020203" pitchFamily="34" charset="-122"/>
                <a:cs typeface="+mn-cs"/>
                <a:sym typeface="宋体" panose="02010600030101010101" pitchFamily="2" charset="-122"/>
              </a:rPr>
              <a:t>映射技术预处理数据，并成功开发了一套数据预处理工具，使数据有序，并且大数字编号数据的内存占用将减少</a:t>
            </a:r>
            <a:r>
              <a:rPr kumimoji="0" lang="en-US" altLang="zh-CN" sz="1400" b="0" i="0" u="none" strike="noStrike" kern="1200" cap="none" spc="0" normalizeH="0" baseline="0" noProof="0" dirty="0">
                <a:ln>
                  <a:noFill/>
                </a:ln>
                <a:solidFill>
                  <a:srgbClr val="59667A"/>
                </a:solidFill>
                <a:effectLst/>
                <a:uLnTx/>
                <a:uFillTx/>
                <a:latin typeface="微软雅黑 Light" panose="020B0502040204020203" pitchFamily="34" charset="-122"/>
                <a:ea typeface="微软雅黑 Light" panose="020B0502040204020203" pitchFamily="34" charset="-122"/>
                <a:cs typeface="+mn-cs"/>
                <a:sym typeface="宋体" panose="02010600030101010101" pitchFamily="2" charset="-122"/>
              </a:rPr>
              <a:t>2-4</a:t>
            </a:r>
            <a:r>
              <a:rPr kumimoji="0" lang="zh-CN" altLang="en-US" sz="1400" b="0" i="0" u="none" strike="noStrike" kern="1200" cap="none" spc="0" normalizeH="0" baseline="0" noProof="0" dirty="0">
                <a:ln>
                  <a:noFill/>
                </a:ln>
                <a:solidFill>
                  <a:srgbClr val="59667A"/>
                </a:solidFill>
                <a:effectLst/>
                <a:uLnTx/>
                <a:uFillTx/>
                <a:latin typeface="微软雅黑 Light" panose="020B0502040204020203" pitchFamily="34" charset="-122"/>
                <a:ea typeface="微软雅黑 Light" panose="020B0502040204020203" pitchFamily="34" charset="-122"/>
                <a:cs typeface="+mn-cs"/>
                <a:sym typeface="宋体" panose="02010600030101010101" pitchFamily="2" charset="-122"/>
              </a:rPr>
              <a:t>倍。</a:t>
            </a:r>
            <a:endParaRPr kumimoji="0" lang="zh-CN" altLang="en-US" sz="1400" b="0" i="0" u="none" strike="noStrike" kern="1200" cap="none" spc="0" normalizeH="0" baseline="0" noProof="0" dirty="0">
              <a:ln>
                <a:noFill/>
              </a:ln>
              <a:solidFill>
                <a:srgbClr val="59667A"/>
              </a:solidFill>
              <a:effectLst/>
              <a:uLnTx/>
              <a:uFillTx/>
              <a:latin typeface="微软雅黑 Light" panose="020B0502040204020203" pitchFamily="34" charset="-122"/>
              <a:ea typeface="微软雅黑 Light" panose="020B0502040204020203" pitchFamily="34" charset="-122"/>
              <a:cs typeface="+mn-cs"/>
              <a:sym typeface="宋体" panose="02010600030101010101" pitchFamily="2" charset="-122"/>
            </a:endParaRPr>
          </a:p>
        </p:txBody>
      </p:sp>
      <p:sp>
        <p:nvSpPr>
          <p:cNvPr id="19" name="文本框 20"/>
          <p:cNvSpPr txBox="1"/>
          <p:nvPr/>
        </p:nvSpPr>
        <p:spPr>
          <a:xfrm flipH="1">
            <a:off x="942975" y="3420745"/>
            <a:ext cx="626110" cy="767715"/>
          </a:xfrm>
          <a:prstGeom prst="rect">
            <a:avLst/>
          </a:prstGeom>
          <a:noFill/>
          <a:ln w="9525">
            <a:noFill/>
            <a:miter/>
          </a:ln>
          <a:effectLst>
            <a:outerShdw sx="999" sy="999" algn="ctr" rotWithShape="0">
              <a:srgbClr val="000000"/>
            </a:outerShdw>
          </a:effectLst>
        </p:spPr>
        <p:txBody>
          <a:bodyPr wrap="square" anchor="t">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4400" b="0" i="0" u="none" strike="noStrike" kern="1200" cap="none" spc="0" normalizeH="0" baseline="0" noProof="0">
                <a:ln>
                  <a:noFill/>
                </a:ln>
                <a:solidFill>
                  <a:srgbClr val="59667A"/>
                </a:solidFill>
                <a:effectLst/>
                <a:uLnTx/>
                <a:uFillTx/>
                <a:latin typeface="微软雅黑 Light" panose="020B0502040204020203" pitchFamily="34" charset="-122"/>
                <a:ea typeface="微软雅黑 Light" panose="020B0502040204020203" pitchFamily="34" charset="-122"/>
                <a:sym typeface="Arial" panose="020B0604020202020204" pitchFamily="34" charset="0"/>
              </a:rPr>
              <a:t>C</a:t>
            </a:r>
            <a:endParaRPr kumimoji="0" lang="en-US" altLang="zh-CN" sz="4400" b="0" i="0" u="none" strike="noStrike" kern="1200" cap="none" spc="0" normalizeH="0" baseline="0" noProof="0">
              <a:ln>
                <a:noFill/>
              </a:ln>
              <a:solidFill>
                <a:srgbClr val="59667A"/>
              </a:solidFill>
              <a:effectLst/>
              <a:uLnTx/>
              <a:uFillTx/>
              <a:latin typeface="微软雅黑 Light" panose="020B0502040204020203" pitchFamily="34" charset="-122"/>
              <a:ea typeface="微软雅黑 Light" panose="020B0502040204020203" pitchFamily="34" charset="-122"/>
              <a:sym typeface="Arial" panose="020B0604020202020204" pitchFamily="34" charset="0"/>
            </a:endParaRPr>
          </a:p>
        </p:txBody>
      </p:sp>
      <p:sp>
        <p:nvSpPr>
          <p:cNvPr id="57" name="文本框 22"/>
          <p:cNvSpPr txBox="1"/>
          <p:nvPr/>
        </p:nvSpPr>
        <p:spPr>
          <a:xfrm flipH="1">
            <a:off x="1767205" y="4421505"/>
            <a:ext cx="5251450" cy="349250"/>
          </a:xfrm>
          <a:prstGeom prst="rect">
            <a:avLst/>
          </a:prstGeom>
          <a:noFill/>
          <a:ln w="9525">
            <a:noFill/>
            <a:miter/>
          </a:ln>
          <a:effectLst>
            <a:outerShdw sx="999" sy="999" algn="ctr" rotWithShape="0">
              <a:srgbClr val="000000"/>
            </a:outerShdw>
          </a:effectLst>
        </p:spPr>
        <p:txBody>
          <a:bodyPr wrap="square" anchor="t">
            <a:spAutoFit/>
          </a:bodyPr>
          <a:lstStyle/>
          <a:p>
            <a:pPr marL="0" marR="0" lvl="0" indent="0" algn="l" defTabSz="914400" rtl="0" eaLnBrk="1" fontAlgn="auto" latinLnBrk="0" hangingPunct="1">
              <a:lnSpc>
                <a:spcPct val="12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rgbClr val="59667A"/>
                </a:solidFill>
                <a:effectLst/>
                <a:uLnTx/>
                <a:uFillTx/>
                <a:latin typeface="微软雅黑 Light" panose="020B0502040204020203" pitchFamily="34" charset="-122"/>
                <a:ea typeface="微软雅黑 Light" panose="020B0502040204020203" pitchFamily="34" charset="-122"/>
                <a:cs typeface="+mn-cs"/>
                <a:sym typeface="宋体" panose="02010600030101010101" pitchFamily="2" charset="-122"/>
              </a:rPr>
              <a:t>优化了部分逻辑和兼容性，解决了目前已知的所有</a:t>
            </a:r>
            <a:r>
              <a:rPr kumimoji="0" lang="en-US" altLang="zh-CN" sz="1400" b="0" i="0" u="none" strike="noStrike" kern="1200" cap="none" spc="0" normalizeH="0" baseline="0" noProof="0" dirty="0">
                <a:ln>
                  <a:noFill/>
                </a:ln>
                <a:solidFill>
                  <a:srgbClr val="59667A"/>
                </a:solidFill>
                <a:effectLst/>
                <a:uLnTx/>
                <a:uFillTx/>
                <a:latin typeface="微软雅黑 Light" panose="020B0502040204020203" pitchFamily="34" charset="-122"/>
                <a:ea typeface="微软雅黑 Light" panose="020B0502040204020203" pitchFamily="34" charset="-122"/>
                <a:cs typeface="+mn-cs"/>
                <a:sym typeface="宋体" panose="02010600030101010101" pitchFamily="2" charset="-122"/>
              </a:rPr>
              <a:t>BUG</a:t>
            </a:r>
            <a:r>
              <a:rPr kumimoji="0" lang="zh-CN" altLang="en-US" sz="1400" b="0" i="0" u="none" strike="noStrike" kern="1200" cap="none" spc="0" normalizeH="0" baseline="0" noProof="0" dirty="0">
                <a:ln>
                  <a:noFill/>
                </a:ln>
                <a:solidFill>
                  <a:srgbClr val="59667A"/>
                </a:solidFill>
                <a:effectLst/>
                <a:uLnTx/>
                <a:uFillTx/>
                <a:latin typeface="微软雅黑 Light" panose="020B0502040204020203" pitchFamily="34" charset="-122"/>
                <a:ea typeface="微软雅黑 Light" panose="020B0502040204020203" pitchFamily="34" charset="-122"/>
                <a:cs typeface="+mn-cs"/>
                <a:sym typeface="宋体" panose="02010600030101010101" pitchFamily="2" charset="-122"/>
              </a:rPr>
              <a:t>。</a:t>
            </a:r>
            <a:endParaRPr kumimoji="0" lang="zh-CN" altLang="en-US" sz="1400" b="0" i="0" u="none" strike="noStrike" kern="1200" cap="none" spc="0" normalizeH="0" baseline="0" noProof="0" dirty="0">
              <a:ln>
                <a:noFill/>
              </a:ln>
              <a:solidFill>
                <a:srgbClr val="59667A"/>
              </a:solidFill>
              <a:effectLst/>
              <a:uLnTx/>
              <a:uFillTx/>
              <a:latin typeface="微软雅黑 Light" panose="020B0502040204020203" pitchFamily="34" charset="-122"/>
              <a:ea typeface="微软雅黑 Light" panose="020B0502040204020203" pitchFamily="34" charset="-122"/>
              <a:cs typeface="+mn-cs"/>
              <a:sym typeface="宋体" panose="02010600030101010101" pitchFamily="2" charset="-122"/>
            </a:endParaRPr>
          </a:p>
        </p:txBody>
      </p:sp>
      <p:sp>
        <p:nvSpPr>
          <p:cNvPr id="59" name="文本框 20"/>
          <p:cNvSpPr txBox="1"/>
          <p:nvPr/>
        </p:nvSpPr>
        <p:spPr>
          <a:xfrm flipH="1">
            <a:off x="942975" y="4349750"/>
            <a:ext cx="626110" cy="767715"/>
          </a:xfrm>
          <a:prstGeom prst="rect">
            <a:avLst/>
          </a:prstGeom>
          <a:noFill/>
          <a:ln w="9525">
            <a:noFill/>
            <a:miter/>
          </a:ln>
          <a:effectLst>
            <a:outerShdw sx="999" sy="999" algn="ctr" rotWithShape="0">
              <a:srgbClr val="000000"/>
            </a:outerShdw>
          </a:effectLst>
        </p:spPr>
        <p:txBody>
          <a:bodyPr wrap="square" anchor="t">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4400" b="0" i="0" u="none" strike="noStrike" kern="1200" cap="none" spc="0" normalizeH="0" baseline="0" noProof="0">
                <a:ln>
                  <a:noFill/>
                </a:ln>
                <a:solidFill>
                  <a:srgbClr val="59667A"/>
                </a:solidFill>
                <a:effectLst/>
                <a:uLnTx/>
                <a:uFillTx/>
                <a:latin typeface="微软雅黑 Light" panose="020B0502040204020203" pitchFamily="34" charset="-122"/>
                <a:ea typeface="微软雅黑 Light" panose="020B0502040204020203" pitchFamily="34" charset="-122"/>
                <a:sym typeface="Arial" panose="020B0604020202020204" pitchFamily="34" charset="0"/>
              </a:rPr>
              <a:t>D</a:t>
            </a:r>
            <a:endParaRPr kumimoji="0" lang="en-US" altLang="zh-CN" sz="4400" b="0" i="0" u="none" strike="noStrike" kern="1200" cap="none" spc="0" normalizeH="0" baseline="0" noProof="0">
              <a:ln>
                <a:noFill/>
              </a:ln>
              <a:solidFill>
                <a:srgbClr val="59667A"/>
              </a:solidFill>
              <a:effectLst/>
              <a:uLnTx/>
              <a:uFillTx/>
              <a:latin typeface="微软雅黑 Light" panose="020B0502040204020203" pitchFamily="34" charset="-122"/>
              <a:ea typeface="微软雅黑 Light" panose="020B0502040204020203" pitchFamily="34" charset="-122"/>
              <a:sym typeface="Arial" panose="020B0604020202020204" pitchFamily="34" charset="0"/>
            </a:endParaRPr>
          </a:p>
        </p:txBody>
      </p:sp>
      <p:sp>
        <p:nvSpPr>
          <p:cNvPr id="61" name="文本框 22"/>
          <p:cNvSpPr txBox="1"/>
          <p:nvPr/>
        </p:nvSpPr>
        <p:spPr>
          <a:xfrm flipH="1">
            <a:off x="1767205" y="5350510"/>
            <a:ext cx="4337685" cy="607695"/>
          </a:xfrm>
          <a:prstGeom prst="rect">
            <a:avLst/>
          </a:prstGeom>
          <a:noFill/>
          <a:ln w="9525">
            <a:noFill/>
            <a:miter/>
          </a:ln>
          <a:effectLst>
            <a:outerShdw sx="999" sy="999" algn="ctr" rotWithShape="0">
              <a:srgbClr val="000000"/>
            </a:outerShdw>
          </a:effectLst>
        </p:spPr>
        <p:txBody>
          <a:bodyPr wrap="square" anchor="t">
            <a:spAutoFit/>
          </a:bodyPr>
          <a:lstStyle/>
          <a:p>
            <a:pPr marL="0" marR="0" lvl="0" indent="0" algn="l" defTabSz="914400" rtl="0" eaLnBrk="1" fontAlgn="auto" latinLnBrk="0" hangingPunct="1">
              <a:lnSpc>
                <a:spcPct val="12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rgbClr val="59667A"/>
                </a:solidFill>
                <a:effectLst/>
                <a:uLnTx/>
                <a:uFillTx/>
                <a:latin typeface="微软雅黑 Light" panose="020B0502040204020203" pitchFamily="34" charset="-122"/>
                <a:ea typeface="微软雅黑 Light" panose="020B0502040204020203" pitchFamily="34" charset="-122"/>
                <a:cs typeface="+mn-cs"/>
                <a:sym typeface="宋体" panose="02010600030101010101" pitchFamily="2" charset="-122"/>
              </a:rPr>
              <a:t>使用</a:t>
            </a:r>
            <a:r>
              <a:rPr kumimoji="0" lang="en-US" altLang="zh-CN" sz="1400" b="0" i="0" u="none" strike="noStrike" kern="1200" cap="none" spc="0" normalizeH="0" baseline="0" noProof="0" dirty="0">
                <a:ln>
                  <a:noFill/>
                </a:ln>
                <a:solidFill>
                  <a:srgbClr val="59667A"/>
                </a:solidFill>
                <a:effectLst/>
                <a:uLnTx/>
                <a:uFillTx/>
                <a:latin typeface="微软雅黑 Light" panose="020B0502040204020203" pitchFamily="34" charset="-122"/>
                <a:ea typeface="微软雅黑 Light" panose="020B0502040204020203" pitchFamily="34" charset="-122"/>
                <a:cs typeface="+mn-cs"/>
                <a:sym typeface="宋体" panose="02010600030101010101" pitchFamily="2" charset="-122"/>
              </a:rPr>
              <a:t>makefile</a:t>
            </a:r>
            <a:r>
              <a:rPr kumimoji="0" lang="zh-CN" altLang="en-US" sz="1400" b="0" i="0" u="none" strike="noStrike" kern="1200" cap="none" spc="0" normalizeH="0" baseline="0" noProof="0" dirty="0">
                <a:ln>
                  <a:noFill/>
                </a:ln>
                <a:solidFill>
                  <a:srgbClr val="59667A"/>
                </a:solidFill>
                <a:effectLst/>
                <a:uLnTx/>
                <a:uFillTx/>
                <a:latin typeface="微软雅黑 Light" panose="020B0502040204020203" pitchFamily="34" charset="-122"/>
                <a:ea typeface="微软雅黑 Light" panose="020B0502040204020203" pitchFamily="34" charset="-122"/>
                <a:cs typeface="+mn-cs"/>
                <a:sym typeface="宋体" panose="02010600030101010101" pitchFamily="2" charset="-122"/>
              </a:rPr>
              <a:t>和</a:t>
            </a:r>
            <a:r>
              <a:rPr kumimoji="0" lang="en-US" altLang="zh-CN" sz="1400" b="0" i="0" u="none" strike="noStrike" kern="1200" cap="none" spc="0" normalizeH="0" baseline="0" noProof="0" dirty="0">
                <a:ln>
                  <a:noFill/>
                </a:ln>
                <a:solidFill>
                  <a:srgbClr val="59667A"/>
                </a:solidFill>
                <a:effectLst/>
                <a:uLnTx/>
                <a:uFillTx/>
                <a:latin typeface="微软雅黑 Light" panose="020B0502040204020203" pitchFamily="34" charset="-122"/>
                <a:ea typeface="微软雅黑 Light" panose="020B0502040204020203" pitchFamily="34" charset="-122"/>
                <a:cs typeface="+mn-cs"/>
                <a:sym typeface="宋体" panose="02010600030101010101" pitchFamily="2" charset="-122"/>
              </a:rPr>
              <a:t>bash</a:t>
            </a:r>
            <a:r>
              <a:rPr kumimoji="0" lang="zh-CN" altLang="en-US" sz="1400" b="0" i="0" u="none" strike="noStrike" kern="1200" cap="none" spc="0" normalizeH="0" baseline="0" noProof="0" dirty="0">
                <a:ln>
                  <a:noFill/>
                </a:ln>
                <a:solidFill>
                  <a:srgbClr val="59667A"/>
                </a:solidFill>
                <a:effectLst/>
                <a:uLnTx/>
                <a:uFillTx/>
                <a:latin typeface="微软雅黑 Light" panose="020B0502040204020203" pitchFamily="34" charset="-122"/>
                <a:ea typeface="微软雅黑 Light" panose="020B0502040204020203" pitchFamily="34" charset="-122"/>
                <a:cs typeface="+mn-cs"/>
                <a:sym typeface="宋体" panose="02010600030101010101" pitchFamily="2" charset="-122"/>
              </a:rPr>
              <a:t>脚本文件简化了许多细节，使得整个系统使用简单。</a:t>
            </a:r>
            <a:endParaRPr kumimoji="0" lang="zh-CN" altLang="en-US" sz="1400" b="0" i="0" u="none" strike="noStrike" kern="1200" cap="none" spc="0" normalizeH="0" baseline="0" noProof="0" dirty="0">
              <a:ln>
                <a:noFill/>
              </a:ln>
              <a:solidFill>
                <a:srgbClr val="59667A"/>
              </a:solidFill>
              <a:effectLst/>
              <a:uLnTx/>
              <a:uFillTx/>
              <a:latin typeface="微软雅黑 Light" panose="020B0502040204020203" pitchFamily="34" charset="-122"/>
              <a:ea typeface="微软雅黑 Light" panose="020B0502040204020203" pitchFamily="34" charset="-122"/>
              <a:cs typeface="+mn-cs"/>
              <a:sym typeface="宋体" panose="02010600030101010101" pitchFamily="2" charset="-122"/>
            </a:endParaRPr>
          </a:p>
        </p:txBody>
      </p:sp>
      <p:sp>
        <p:nvSpPr>
          <p:cNvPr id="63" name="文本框 20"/>
          <p:cNvSpPr txBox="1"/>
          <p:nvPr/>
        </p:nvSpPr>
        <p:spPr>
          <a:xfrm flipH="1">
            <a:off x="942975" y="5278755"/>
            <a:ext cx="626110" cy="767715"/>
          </a:xfrm>
          <a:prstGeom prst="rect">
            <a:avLst/>
          </a:prstGeom>
          <a:noFill/>
          <a:ln w="9525">
            <a:noFill/>
            <a:miter/>
          </a:ln>
          <a:effectLst>
            <a:outerShdw sx="999" sy="999" algn="ctr" rotWithShape="0">
              <a:srgbClr val="000000"/>
            </a:outerShdw>
          </a:effectLst>
        </p:spPr>
        <p:txBody>
          <a:bodyPr wrap="square" anchor="t">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4400" b="0" i="0" u="none" strike="noStrike" kern="1200" cap="none" spc="0" normalizeH="0" baseline="0" noProof="0">
                <a:ln>
                  <a:noFill/>
                </a:ln>
                <a:solidFill>
                  <a:srgbClr val="59667A"/>
                </a:solidFill>
                <a:effectLst/>
                <a:uLnTx/>
                <a:uFillTx/>
                <a:latin typeface="微软雅黑 Light" panose="020B0502040204020203" pitchFamily="34" charset="-122"/>
                <a:ea typeface="微软雅黑 Light" panose="020B0502040204020203" pitchFamily="34" charset="-122"/>
                <a:sym typeface="Arial" panose="020B0604020202020204" pitchFamily="34" charset="0"/>
              </a:rPr>
              <a:t>E</a:t>
            </a:r>
            <a:endParaRPr kumimoji="0" lang="en-US" altLang="zh-CN" sz="4400" b="0" i="0" u="none" strike="noStrike" kern="1200" cap="none" spc="0" normalizeH="0" baseline="0" noProof="0">
              <a:ln>
                <a:noFill/>
              </a:ln>
              <a:solidFill>
                <a:srgbClr val="59667A"/>
              </a:solidFill>
              <a:effectLst/>
              <a:uLnTx/>
              <a:uFillTx/>
              <a:latin typeface="微软雅黑 Light" panose="020B0502040204020203" pitchFamily="34" charset="-122"/>
              <a:ea typeface="微软雅黑 Light" panose="020B0502040204020203" pitchFamily="34" charset="-122"/>
              <a:sym typeface="Arial" panose="020B0604020202020204" pitchFamily="34" charset="0"/>
            </a:endParaRPr>
          </a:p>
        </p:txBody>
      </p:sp>
      <p:sp>
        <p:nvSpPr>
          <p:cNvPr id="65" name="五边形 65"/>
          <p:cNvSpPr/>
          <p:nvPr/>
        </p:nvSpPr>
        <p:spPr>
          <a:xfrm flipH="1">
            <a:off x="7338695" y="1624330"/>
            <a:ext cx="3439795" cy="504000"/>
          </a:xfrm>
          <a:prstGeom prst="homePlate">
            <a:avLst/>
          </a:prstGeom>
          <a:solidFill>
            <a:srgbClr val="92AC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67" name="五边形 66"/>
          <p:cNvSpPr/>
          <p:nvPr/>
        </p:nvSpPr>
        <p:spPr>
          <a:xfrm flipH="1">
            <a:off x="7338695" y="2560955"/>
            <a:ext cx="3439795" cy="504000"/>
          </a:xfrm>
          <a:prstGeom prst="homePlate">
            <a:avLst/>
          </a:prstGeom>
          <a:solidFill>
            <a:srgbClr val="FEE1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69" name="五边形 67"/>
          <p:cNvSpPr/>
          <p:nvPr/>
        </p:nvSpPr>
        <p:spPr>
          <a:xfrm flipH="1">
            <a:off x="7338695" y="3497580"/>
            <a:ext cx="3439795" cy="504000"/>
          </a:xfrm>
          <a:prstGeom prst="homePlate">
            <a:avLst/>
          </a:prstGeom>
          <a:solidFill>
            <a:srgbClr val="EC95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71" name="五边形 68"/>
          <p:cNvSpPr/>
          <p:nvPr/>
        </p:nvSpPr>
        <p:spPr>
          <a:xfrm flipH="1">
            <a:off x="7338695" y="4434205"/>
            <a:ext cx="3439795" cy="504000"/>
          </a:xfrm>
          <a:prstGeom prst="homePlate">
            <a:avLst/>
          </a:prstGeom>
          <a:solidFill>
            <a:srgbClr val="98777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73" name="五边形 69"/>
          <p:cNvSpPr/>
          <p:nvPr/>
        </p:nvSpPr>
        <p:spPr>
          <a:xfrm flipH="1">
            <a:off x="7338695" y="5370830"/>
            <a:ext cx="3439795" cy="504000"/>
          </a:xfrm>
          <a:prstGeom prst="homePlate">
            <a:avLst/>
          </a:prstGeom>
          <a:solidFill>
            <a:srgbClr val="FEE1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cxnSp>
        <p:nvCxnSpPr>
          <p:cNvPr id="85" name="直接连接符 84"/>
          <p:cNvCxnSpPr/>
          <p:nvPr/>
        </p:nvCxnSpPr>
        <p:spPr>
          <a:xfrm>
            <a:off x="942975" y="2368550"/>
            <a:ext cx="6074410"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7" name="直接连接符 86"/>
          <p:cNvCxnSpPr/>
          <p:nvPr/>
        </p:nvCxnSpPr>
        <p:spPr>
          <a:xfrm>
            <a:off x="942975" y="3298192"/>
            <a:ext cx="6074410"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8" name="直接连接符 87"/>
          <p:cNvCxnSpPr/>
          <p:nvPr/>
        </p:nvCxnSpPr>
        <p:spPr>
          <a:xfrm>
            <a:off x="942975" y="4227834"/>
            <a:ext cx="6074410"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9" name="直接连接符 88"/>
          <p:cNvCxnSpPr/>
          <p:nvPr/>
        </p:nvCxnSpPr>
        <p:spPr>
          <a:xfrm>
            <a:off x="942975" y="5157475"/>
            <a:ext cx="6074410"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Tree>
    <p:custDataLst>
      <p:tags r:id="rId1"/>
    </p:custData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文本框 22"/>
          <p:cNvSpPr txBox="1"/>
          <p:nvPr/>
        </p:nvSpPr>
        <p:spPr>
          <a:xfrm>
            <a:off x="359458" y="190206"/>
            <a:ext cx="2051958" cy="460375"/>
          </a:xfrm>
          <a:prstGeom prst="rect">
            <a:avLst/>
          </a:prstGeom>
          <a:noFill/>
        </p:spPr>
        <p:txBody>
          <a:bodyPr wrap="square" lIns="0" rtlCol="0">
            <a:spAutoFit/>
          </a:bodyPr>
          <a:lstStyle>
            <a:defPPr>
              <a:defRPr lang="zh-CN"/>
            </a:defPPr>
            <a:lvl1pPr marL="342900" marR="0" lvl="0" indent="-342900" algn="dist" fontAlgn="auto">
              <a:lnSpc>
                <a:spcPct val="100000"/>
              </a:lnSpc>
              <a:spcBef>
                <a:spcPts val="0"/>
              </a:spcBef>
              <a:spcAft>
                <a:spcPts val="0"/>
              </a:spcAft>
              <a:buClrTx/>
              <a:buSzTx/>
              <a:buFont typeface="Arial" panose="020B0604020202020204" pitchFamily="34" charset="0"/>
              <a:buChar char="•"/>
              <a:defRPr kumimoji="0" sz="2400" b="0" i="0" u="none" strike="noStrike" cap="none" spc="0" normalizeH="0" baseline="0">
                <a:ln>
                  <a:noFill/>
                </a:ln>
                <a:solidFill>
                  <a:schemeClr val="tx1">
                    <a:lumMod val="50000"/>
                    <a:lumOff val="50000"/>
                  </a:schemeClr>
                </a:solidFill>
                <a:effectLst/>
                <a:uLnTx/>
                <a:uFillTx/>
                <a:latin typeface="微软雅黑 Light" panose="020B0502040204020203" pitchFamily="34" charset="-122"/>
                <a:ea typeface="微软雅黑 Light" panose="020B0502040204020203" pitchFamily="34" charset="-122"/>
              </a:defRPr>
            </a:lvl1pPr>
          </a:lstStyle>
          <a:p>
            <a:r>
              <a:rPr lang="zh-CN" altLang="en-US" dirty="0">
                <a:solidFill>
                  <a:schemeClr val="bg1"/>
                </a:solidFill>
              </a:rPr>
              <a:t>团队分工</a:t>
            </a:r>
            <a:endParaRPr lang="zh-CN" altLang="en-US" dirty="0">
              <a:solidFill>
                <a:schemeClr val="bg1"/>
              </a:solidFill>
            </a:endParaRPr>
          </a:p>
        </p:txBody>
      </p:sp>
      <p:sp>
        <p:nvSpPr>
          <p:cNvPr id="39" name="矩形 38"/>
          <p:cNvSpPr/>
          <p:nvPr/>
        </p:nvSpPr>
        <p:spPr>
          <a:xfrm rot="21240000">
            <a:off x="1285530" y="989330"/>
            <a:ext cx="1957726" cy="2385362"/>
          </a:xfrm>
          <a:prstGeom prst="rect">
            <a:avLst/>
          </a:prstGeom>
          <a:solidFill>
            <a:srgbClr val="92AC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41" name="矩形 40"/>
          <p:cNvSpPr/>
          <p:nvPr/>
        </p:nvSpPr>
        <p:spPr>
          <a:xfrm rot="540000">
            <a:off x="1285530" y="1956008"/>
            <a:ext cx="1957726" cy="2385362"/>
          </a:xfrm>
          <a:prstGeom prst="rect">
            <a:avLst/>
          </a:prstGeom>
          <a:solidFill>
            <a:srgbClr val="FEE1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42" name="矩形 41"/>
          <p:cNvSpPr/>
          <p:nvPr/>
        </p:nvSpPr>
        <p:spPr>
          <a:xfrm>
            <a:off x="1127125" y="2981870"/>
            <a:ext cx="1957726" cy="2385362"/>
          </a:xfrm>
          <a:prstGeom prst="rect">
            <a:avLst/>
          </a:prstGeom>
          <a:solidFill>
            <a:srgbClr val="EC95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44" name="矩形 43"/>
          <p:cNvSpPr/>
          <p:nvPr/>
        </p:nvSpPr>
        <p:spPr>
          <a:xfrm rot="21180000">
            <a:off x="1284950" y="4047188"/>
            <a:ext cx="1957726" cy="2385362"/>
          </a:xfrm>
          <a:prstGeom prst="rect">
            <a:avLst/>
          </a:prstGeom>
          <a:solidFill>
            <a:srgbClr val="98777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79" name="Freeform 9"/>
          <p:cNvSpPr>
            <a:spLocks noEditPoints="1"/>
          </p:cNvSpPr>
          <p:nvPr/>
        </p:nvSpPr>
        <p:spPr>
          <a:xfrm>
            <a:off x="1559403" y="2164314"/>
            <a:ext cx="333057" cy="485660"/>
          </a:xfrm>
          <a:custGeom>
            <a:avLst/>
            <a:gdLst/>
            <a:ahLst/>
            <a:cxnLst>
              <a:cxn ang="0">
                <a:pos x="443" y="556"/>
              </a:cxn>
              <a:cxn ang="0">
                <a:pos x="482" y="627"/>
              </a:cxn>
              <a:cxn ang="0">
                <a:pos x="530" y="659"/>
              </a:cxn>
              <a:cxn ang="0">
                <a:pos x="589" y="680"/>
              </a:cxn>
              <a:cxn ang="0">
                <a:pos x="654" y="720"/>
              </a:cxn>
              <a:cxn ang="0">
                <a:pos x="680" y="761"/>
              </a:cxn>
              <a:cxn ang="0">
                <a:pos x="688" y="829"/>
              </a:cxn>
              <a:cxn ang="0">
                <a:pos x="670" y="878"/>
              </a:cxn>
              <a:cxn ang="0">
                <a:pos x="640" y="917"/>
              </a:cxn>
              <a:cxn ang="0">
                <a:pos x="583" y="949"/>
              </a:cxn>
              <a:cxn ang="0">
                <a:pos x="532" y="953"/>
              </a:cxn>
              <a:cxn ang="0">
                <a:pos x="478" y="933"/>
              </a:cxn>
              <a:cxn ang="0">
                <a:pos x="445" y="890"/>
              </a:cxn>
              <a:cxn ang="0">
                <a:pos x="421" y="793"/>
              </a:cxn>
              <a:cxn ang="0">
                <a:pos x="403" y="714"/>
              </a:cxn>
              <a:cxn ang="0">
                <a:pos x="358" y="558"/>
              </a:cxn>
              <a:cxn ang="0">
                <a:pos x="298" y="601"/>
              </a:cxn>
              <a:cxn ang="0">
                <a:pos x="255" y="688"/>
              </a:cxn>
              <a:cxn ang="0">
                <a:pos x="215" y="819"/>
              </a:cxn>
              <a:cxn ang="0">
                <a:pos x="209" y="866"/>
              </a:cxn>
              <a:cxn ang="0">
                <a:pos x="190" y="927"/>
              </a:cxn>
              <a:cxn ang="0">
                <a:pos x="152" y="961"/>
              </a:cxn>
              <a:cxn ang="0">
                <a:pos x="101" y="969"/>
              </a:cxn>
              <a:cxn ang="0">
                <a:pos x="43" y="955"/>
              </a:cxn>
              <a:cxn ang="0">
                <a:pos x="10" y="931"/>
              </a:cxn>
              <a:cxn ang="0">
                <a:pos x="0" y="886"/>
              </a:cxn>
              <a:cxn ang="0">
                <a:pos x="6" y="825"/>
              </a:cxn>
              <a:cxn ang="0">
                <a:pos x="18" y="748"/>
              </a:cxn>
              <a:cxn ang="0">
                <a:pos x="55" y="668"/>
              </a:cxn>
              <a:cxn ang="0">
                <a:pos x="93" y="629"/>
              </a:cxn>
              <a:cxn ang="0">
                <a:pos x="162" y="605"/>
              </a:cxn>
              <a:cxn ang="0">
                <a:pos x="229" y="558"/>
              </a:cxn>
              <a:cxn ang="0">
                <a:pos x="269" y="502"/>
              </a:cxn>
              <a:cxn ang="0">
                <a:pos x="184" y="246"/>
              </a:cxn>
              <a:cxn ang="0">
                <a:pos x="160" y="115"/>
              </a:cxn>
              <a:cxn ang="0">
                <a:pos x="172" y="26"/>
              </a:cxn>
              <a:cxn ang="0">
                <a:pos x="263" y="165"/>
              </a:cxn>
              <a:cxn ang="0">
                <a:pos x="468" y="22"/>
              </a:cxn>
              <a:cxn ang="0">
                <a:pos x="480" y="113"/>
              </a:cxn>
              <a:cxn ang="0">
                <a:pos x="458" y="259"/>
              </a:cxn>
              <a:cxn ang="0">
                <a:pos x="387" y="467"/>
              </a:cxn>
              <a:cxn ang="0">
                <a:pos x="138" y="805"/>
              </a:cxn>
              <a:cxn ang="0">
                <a:pos x="160" y="712"/>
              </a:cxn>
              <a:cxn ang="0">
                <a:pos x="146" y="690"/>
              </a:cxn>
              <a:cxn ang="0">
                <a:pos x="117" y="716"/>
              </a:cxn>
              <a:cxn ang="0">
                <a:pos x="91" y="793"/>
              </a:cxn>
              <a:cxn ang="0">
                <a:pos x="83" y="848"/>
              </a:cxn>
              <a:cxn ang="0">
                <a:pos x="87" y="884"/>
              </a:cxn>
              <a:cxn ang="0">
                <a:pos x="105" y="888"/>
              </a:cxn>
              <a:cxn ang="0">
                <a:pos x="128" y="868"/>
              </a:cxn>
              <a:cxn ang="0">
                <a:pos x="134" y="831"/>
              </a:cxn>
              <a:cxn ang="0">
                <a:pos x="498" y="781"/>
              </a:cxn>
              <a:cxn ang="0">
                <a:pos x="520" y="856"/>
              </a:cxn>
              <a:cxn ang="0">
                <a:pos x="551" y="876"/>
              </a:cxn>
              <a:cxn ang="0">
                <a:pos x="587" y="858"/>
              </a:cxn>
              <a:cxn ang="0">
                <a:pos x="609" y="817"/>
              </a:cxn>
              <a:cxn ang="0">
                <a:pos x="607" y="791"/>
              </a:cxn>
              <a:cxn ang="0">
                <a:pos x="561" y="746"/>
              </a:cxn>
              <a:cxn ang="0">
                <a:pos x="514" y="734"/>
              </a:cxn>
              <a:cxn ang="0">
                <a:pos x="498" y="765"/>
              </a:cxn>
            </a:cxnLst>
            <a:rect l="0" t="0" r="0" b="0"/>
            <a:pathLst>
              <a:path w="690" h="969">
                <a:moveTo>
                  <a:pt x="415" y="493"/>
                </a:moveTo>
                <a:lnTo>
                  <a:pt x="415" y="493"/>
                </a:lnTo>
                <a:lnTo>
                  <a:pt x="431" y="526"/>
                </a:lnTo>
                <a:lnTo>
                  <a:pt x="443" y="556"/>
                </a:lnTo>
                <a:lnTo>
                  <a:pt x="453" y="582"/>
                </a:lnTo>
                <a:lnTo>
                  <a:pt x="466" y="607"/>
                </a:lnTo>
                <a:lnTo>
                  <a:pt x="474" y="617"/>
                </a:lnTo>
                <a:lnTo>
                  <a:pt x="482" y="627"/>
                </a:lnTo>
                <a:lnTo>
                  <a:pt x="492" y="635"/>
                </a:lnTo>
                <a:lnTo>
                  <a:pt x="502" y="643"/>
                </a:lnTo>
                <a:lnTo>
                  <a:pt x="516" y="651"/>
                </a:lnTo>
                <a:lnTo>
                  <a:pt x="530" y="659"/>
                </a:lnTo>
                <a:lnTo>
                  <a:pt x="547" y="665"/>
                </a:lnTo>
                <a:lnTo>
                  <a:pt x="567" y="672"/>
                </a:lnTo>
                <a:lnTo>
                  <a:pt x="567" y="672"/>
                </a:lnTo>
                <a:lnTo>
                  <a:pt x="589" y="680"/>
                </a:lnTo>
                <a:lnTo>
                  <a:pt x="609" y="688"/>
                </a:lnTo>
                <a:lnTo>
                  <a:pt x="626" y="698"/>
                </a:lnTo>
                <a:lnTo>
                  <a:pt x="642" y="708"/>
                </a:lnTo>
                <a:lnTo>
                  <a:pt x="654" y="720"/>
                </a:lnTo>
                <a:lnTo>
                  <a:pt x="664" y="732"/>
                </a:lnTo>
                <a:lnTo>
                  <a:pt x="672" y="746"/>
                </a:lnTo>
                <a:lnTo>
                  <a:pt x="680" y="761"/>
                </a:lnTo>
                <a:lnTo>
                  <a:pt x="680" y="761"/>
                </a:lnTo>
                <a:lnTo>
                  <a:pt x="686" y="777"/>
                </a:lnTo>
                <a:lnTo>
                  <a:pt x="688" y="795"/>
                </a:lnTo>
                <a:lnTo>
                  <a:pt x="690" y="813"/>
                </a:lnTo>
                <a:lnTo>
                  <a:pt x="688" y="829"/>
                </a:lnTo>
                <a:lnTo>
                  <a:pt x="688" y="829"/>
                </a:lnTo>
                <a:lnTo>
                  <a:pt x="684" y="848"/>
                </a:lnTo>
                <a:lnTo>
                  <a:pt x="678" y="862"/>
                </a:lnTo>
                <a:lnTo>
                  <a:pt x="670" y="878"/>
                </a:lnTo>
                <a:lnTo>
                  <a:pt x="662" y="892"/>
                </a:lnTo>
                <a:lnTo>
                  <a:pt x="662" y="892"/>
                </a:lnTo>
                <a:lnTo>
                  <a:pt x="652" y="904"/>
                </a:lnTo>
                <a:lnTo>
                  <a:pt x="640" y="917"/>
                </a:lnTo>
                <a:lnTo>
                  <a:pt x="628" y="929"/>
                </a:lnTo>
                <a:lnTo>
                  <a:pt x="613" y="937"/>
                </a:lnTo>
                <a:lnTo>
                  <a:pt x="599" y="945"/>
                </a:lnTo>
                <a:lnTo>
                  <a:pt x="583" y="949"/>
                </a:lnTo>
                <a:lnTo>
                  <a:pt x="569" y="953"/>
                </a:lnTo>
                <a:lnTo>
                  <a:pt x="553" y="955"/>
                </a:lnTo>
                <a:lnTo>
                  <a:pt x="553" y="955"/>
                </a:lnTo>
                <a:lnTo>
                  <a:pt x="532" y="953"/>
                </a:lnTo>
                <a:lnTo>
                  <a:pt x="516" y="951"/>
                </a:lnTo>
                <a:lnTo>
                  <a:pt x="502" y="947"/>
                </a:lnTo>
                <a:lnTo>
                  <a:pt x="490" y="941"/>
                </a:lnTo>
                <a:lnTo>
                  <a:pt x="478" y="933"/>
                </a:lnTo>
                <a:lnTo>
                  <a:pt x="468" y="923"/>
                </a:lnTo>
                <a:lnTo>
                  <a:pt x="460" y="912"/>
                </a:lnTo>
                <a:lnTo>
                  <a:pt x="451" y="902"/>
                </a:lnTo>
                <a:lnTo>
                  <a:pt x="445" y="890"/>
                </a:lnTo>
                <a:lnTo>
                  <a:pt x="439" y="876"/>
                </a:lnTo>
                <a:lnTo>
                  <a:pt x="431" y="850"/>
                </a:lnTo>
                <a:lnTo>
                  <a:pt x="425" y="821"/>
                </a:lnTo>
                <a:lnTo>
                  <a:pt x="421" y="793"/>
                </a:lnTo>
                <a:lnTo>
                  <a:pt x="421" y="793"/>
                </a:lnTo>
                <a:lnTo>
                  <a:pt x="415" y="763"/>
                </a:lnTo>
                <a:lnTo>
                  <a:pt x="415" y="763"/>
                </a:lnTo>
                <a:lnTo>
                  <a:pt x="403" y="714"/>
                </a:lnTo>
                <a:lnTo>
                  <a:pt x="389" y="665"/>
                </a:lnTo>
                <a:lnTo>
                  <a:pt x="370" y="617"/>
                </a:lnTo>
                <a:lnTo>
                  <a:pt x="350" y="570"/>
                </a:lnTo>
                <a:lnTo>
                  <a:pt x="358" y="558"/>
                </a:lnTo>
                <a:lnTo>
                  <a:pt x="358" y="558"/>
                </a:lnTo>
                <a:lnTo>
                  <a:pt x="334" y="544"/>
                </a:lnTo>
                <a:lnTo>
                  <a:pt x="292" y="591"/>
                </a:lnTo>
                <a:lnTo>
                  <a:pt x="298" y="601"/>
                </a:lnTo>
                <a:lnTo>
                  <a:pt x="298" y="601"/>
                </a:lnTo>
                <a:lnTo>
                  <a:pt x="275" y="641"/>
                </a:lnTo>
                <a:lnTo>
                  <a:pt x="255" y="688"/>
                </a:lnTo>
                <a:lnTo>
                  <a:pt x="255" y="688"/>
                </a:lnTo>
                <a:lnTo>
                  <a:pt x="243" y="718"/>
                </a:lnTo>
                <a:lnTo>
                  <a:pt x="233" y="748"/>
                </a:lnTo>
                <a:lnTo>
                  <a:pt x="223" y="783"/>
                </a:lnTo>
                <a:lnTo>
                  <a:pt x="215" y="819"/>
                </a:lnTo>
                <a:lnTo>
                  <a:pt x="215" y="819"/>
                </a:lnTo>
                <a:lnTo>
                  <a:pt x="213" y="840"/>
                </a:lnTo>
                <a:lnTo>
                  <a:pt x="213" y="840"/>
                </a:lnTo>
                <a:lnTo>
                  <a:pt x="209" y="866"/>
                </a:lnTo>
                <a:lnTo>
                  <a:pt x="209" y="866"/>
                </a:lnTo>
                <a:lnTo>
                  <a:pt x="204" y="888"/>
                </a:lnTo>
                <a:lnTo>
                  <a:pt x="198" y="908"/>
                </a:lnTo>
                <a:lnTo>
                  <a:pt x="190" y="927"/>
                </a:lnTo>
                <a:lnTo>
                  <a:pt x="178" y="945"/>
                </a:lnTo>
                <a:lnTo>
                  <a:pt x="170" y="951"/>
                </a:lnTo>
                <a:lnTo>
                  <a:pt x="162" y="957"/>
                </a:lnTo>
                <a:lnTo>
                  <a:pt x="152" y="961"/>
                </a:lnTo>
                <a:lnTo>
                  <a:pt x="142" y="965"/>
                </a:lnTo>
                <a:lnTo>
                  <a:pt x="130" y="969"/>
                </a:lnTo>
                <a:lnTo>
                  <a:pt x="117" y="969"/>
                </a:lnTo>
                <a:lnTo>
                  <a:pt x="101" y="969"/>
                </a:lnTo>
                <a:lnTo>
                  <a:pt x="85" y="967"/>
                </a:lnTo>
                <a:lnTo>
                  <a:pt x="85" y="967"/>
                </a:lnTo>
                <a:lnTo>
                  <a:pt x="55" y="959"/>
                </a:lnTo>
                <a:lnTo>
                  <a:pt x="43" y="955"/>
                </a:lnTo>
                <a:lnTo>
                  <a:pt x="32" y="951"/>
                </a:lnTo>
                <a:lnTo>
                  <a:pt x="24" y="945"/>
                </a:lnTo>
                <a:lnTo>
                  <a:pt x="16" y="937"/>
                </a:lnTo>
                <a:lnTo>
                  <a:pt x="10" y="931"/>
                </a:lnTo>
                <a:lnTo>
                  <a:pt x="6" y="923"/>
                </a:lnTo>
                <a:lnTo>
                  <a:pt x="4" y="914"/>
                </a:lnTo>
                <a:lnTo>
                  <a:pt x="2" y="904"/>
                </a:lnTo>
                <a:lnTo>
                  <a:pt x="0" y="886"/>
                </a:lnTo>
                <a:lnTo>
                  <a:pt x="2" y="864"/>
                </a:lnTo>
                <a:lnTo>
                  <a:pt x="4" y="840"/>
                </a:lnTo>
                <a:lnTo>
                  <a:pt x="4" y="840"/>
                </a:lnTo>
                <a:lnTo>
                  <a:pt x="6" y="825"/>
                </a:lnTo>
                <a:lnTo>
                  <a:pt x="6" y="825"/>
                </a:lnTo>
                <a:lnTo>
                  <a:pt x="8" y="799"/>
                </a:lnTo>
                <a:lnTo>
                  <a:pt x="14" y="773"/>
                </a:lnTo>
                <a:lnTo>
                  <a:pt x="18" y="748"/>
                </a:lnTo>
                <a:lnTo>
                  <a:pt x="26" y="726"/>
                </a:lnTo>
                <a:lnTo>
                  <a:pt x="34" y="704"/>
                </a:lnTo>
                <a:lnTo>
                  <a:pt x="43" y="686"/>
                </a:lnTo>
                <a:lnTo>
                  <a:pt x="55" y="668"/>
                </a:lnTo>
                <a:lnTo>
                  <a:pt x="65" y="653"/>
                </a:lnTo>
                <a:lnTo>
                  <a:pt x="65" y="653"/>
                </a:lnTo>
                <a:lnTo>
                  <a:pt x="79" y="639"/>
                </a:lnTo>
                <a:lnTo>
                  <a:pt x="93" y="629"/>
                </a:lnTo>
                <a:lnTo>
                  <a:pt x="109" y="619"/>
                </a:lnTo>
                <a:lnTo>
                  <a:pt x="126" y="613"/>
                </a:lnTo>
                <a:lnTo>
                  <a:pt x="144" y="607"/>
                </a:lnTo>
                <a:lnTo>
                  <a:pt x="162" y="605"/>
                </a:lnTo>
                <a:lnTo>
                  <a:pt x="182" y="605"/>
                </a:lnTo>
                <a:lnTo>
                  <a:pt x="204" y="609"/>
                </a:lnTo>
                <a:lnTo>
                  <a:pt x="204" y="609"/>
                </a:lnTo>
                <a:lnTo>
                  <a:pt x="229" y="558"/>
                </a:lnTo>
                <a:lnTo>
                  <a:pt x="229" y="558"/>
                </a:lnTo>
                <a:lnTo>
                  <a:pt x="249" y="518"/>
                </a:lnTo>
                <a:lnTo>
                  <a:pt x="257" y="532"/>
                </a:lnTo>
                <a:lnTo>
                  <a:pt x="269" y="502"/>
                </a:lnTo>
                <a:lnTo>
                  <a:pt x="269" y="502"/>
                </a:lnTo>
                <a:lnTo>
                  <a:pt x="235" y="410"/>
                </a:lnTo>
                <a:lnTo>
                  <a:pt x="207" y="325"/>
                </a:lnTo>
                <a:lnTo>
                  <a:pt x="184" y="246"/>
                </a:lnTo>
                <a:lnTo>
                  <a:pt x="174" y="210"/>
                </a:lnTo>
                <a:lnTo>
                  <a:pt x="168" y="178"/>
                </a:lnTo>
                <a:lnTo>
                  <a:pt x="162" y="145"/>
                </a:lnTo>
                <a:lnTo>
                  <a:pt x="160" y="115"/>
                </a:lnTo>
                <a:lnTo>
                  <a:pt x="160" y="89"/>
                </a:lnTo>
                <a:lnTo>
                  <a:pt x="162" y="64"/>
                </a:lnTo>
                <a:lnTo>
                  <a:pt x="166" y="44"/>
                </a:lnTo>
                <a:lnTo>
                  <a:pt x="172" y="26"/>
                </a:lnTo>
                <a:lnTo>
                  <a:pt x="182" y="10"/>
                </a:lnTo>
                <a:lnTo>
                  <a:pt x="196" y="0"/>
                </a:lnTo>
                <a:lnTo>
                  <a:pt x="196" y="0"/>
                </a:lnTo>
                <a:lnTo>
                  <a:pt x="263" y="165"/>
                </a:lnTo>
                <a:lnTo>
                  <a:pt x="332" y="336"/>
                </a:lnTo>
                <a:lnTo>
                  <a:pt x="462" y="2"/>
                </a:lnTo>
                <a:lnTo>
                  <a:pt x="462" y="2"/>
                </a:lnTo>
                <a:lnTo>
                  <a:pt x="468" y="22"/>
                </a:lnTo>
                <a:lnTo>
                  <a:pt x="474" y="42"/>
                </a:lnTo>
                <a:lnTo>
                  <a:pt x="478" y="64"/>
                </a:lnTo>
                <a:lnTo>
                  <a:pt x="480" y="89"/>
                </a:lnTo>
                <a:lnTo>
                  <a:pt x="480" y="113"/>
                </a:lnTo>
                <a:lnTo>
                  <a:pt x="480" y="139"/>
                </a:lnTo>
                <a:lnTo>
                  <a:pt x="476" y="168"/>
                </a:lnTo>
                <a:lnTo>
                  <a:pt x="472" y="196"/>
                </a:lnTo>
                <a:lnTo>
                  <a:pt x="458" y="259"/>
                </a:lnTo>
                <a:lnTo>
                  <a:pt x="439" y="325"/>
                </a:lnTo>
                <a:lnTo>
                  <a:pt x="415" y="394"/>
                </a:lnTo>
                <a:lnTo>
                  <a:pt x="387" y="467"/>
                </a:lnTo>
                <a:lnTo>
                  <a:pt x="387" y="467"/>
                </a:lnTo>
                <a:lnTo>
                  <a:pt x="403" y="506"/>
                </a:lnTo>
                <a:lnTo>
                  <a:pt x="415" y="493"/>
                </a:lnTo>
                <a:lnTo>
                  <a:pt x="415" y="493"/>
                </a:lnTo>
                <a:close/>
                <a:moveTo>
                  <a:pt x="138" y="805"/>
                </a:moveTo>
                <a:lnTo>
                  <a:pt x="138" y="805"/>
                </a:lnTo>
                <a:lnTo>
                  <a:pt x="144" y="773"/>
                </a:lnTo>
                <a:lnTo>
                  <a:pt x="152" y="742"/>
                </a:lnTo>
                <a:lnTo>
                  <a:pt x="160" y="712"/>
                </a:lnTo>
                <a:lnTo>
                  <a:pt x="170" y="686"/>
                </a:lnTo>
                <a:lnTo>
                  <a:pt x="170" y="686"/>
                </a:lnTo>
                <a:lnTo>
                  <a:pt x="156" y="686"/>
                </a:lnTo>
                <a:lnTo>
                  <a:pt x="146" y="690"/>
                </a:lnTo>
                <a:lnTo>
                  <a:pt x="134" y="696"/>
                </a:lnTo>
                <a:lnTo>
                  <a:pt x="126" y="706"/>
                </a:lnTo>
                <a:lnTo>
                  <a:pt x="126" y="706"/>
                </a:lnTo>
                <a:lnTo>
                  <a:pt x="117" y="716"/>
                </a:lnTo>
                <a:lnTo>
                  <a:pt x="111" y="728"/>
                </a:lnTo>
                <a:lnTo>
                  <a:pt x="105" y="740"/>
                </a:lnTo>
                <a:lnTo>
                  <a:pt x="99" y="757"/>
                </a:lnTo>
                <a:lnTo>
                  <a:pt x="91" y="793"/>
                </a:lnTo>
                <a:lnTo>
                  <a:pt x="85" y="834"/>
                </a:lnTo>
                <a:lnTo>
                  <a:pt x="85" y="834"/>
                </a:lnTo>
                <a:lnTo>
                  <a:pt x="83" y="848"/>
                </a:lnTo>
                <a:lnTo>
                  <a:pt x="83" y="848"/>
                </a:lnTo>
                <a:lnTo>
                  <a:pt x="81" y="864"/>
                </a:lnTo>
                <a:lnTo>
                  <a:pt x="83" y="876"/>
                </a:lnTo>
                <a:lnTo>
                  <a:pt x="85" y="880"/>
                </a:lnTo>
                <a:lnTo>
                  <a:pt x="87" y="884"/>
                </a:lnTo>
                <a:lnTo>
                  <a:pt x="91" y="886"/>
                </a:lnTo>
                <a:lnTo>
                  <a:pt x="99" y="888"/>
                </a:lnTo>
                <a:lnTo>
                  <a:pt x="99" y="888"/>
                </a:lnTo>
                <a:lnTo>
                  <a:pt x="105" y="888"/>
                </a:lnTo>
                <a:lnTo>
                  <a:pt x="111" y="888"/>
                </a:lnTo>
                <a:lnTo>
                  <a:pt x="117" y="884"/>
                </a:lnTo>
                <a:lnTo>
                  <a:pt x="121" y="880"/>
                </a:lnTo>
                <a:lnTo>
                  <a:pt x="128" y="868"/>
                </a:lnTo>
                <a:lnTo>
                  <a:pt x="130" y="854"/>
                </a:lnTo>
                <a:lnTo>
                  <a:pt x="130" y="854"/>
                </a:lnTo>
                <a:lnTo>
                  <a:pt x="134" y="831"/>
                </a:lnTo>
                <a:lnTo>
                  <a:pt x="134" y="831"/>
                </a:lnTo>
                <a:lnTo>
                  <a:pt x="138" y="805"/>
                </a:lnTo>
                <a:lnTo>
                  <a:pt x="138" y="805"/>
                </a:lnTo>
                <a:close/>
                <a:moveTo>
                  <a:pt x="498" y="781"/>
                </a:moveTo>
                <a:lnTo>
                  <a:pt x="498" y="781"/>
                </a:lnTo>
                <a:lnTo>
                  <a:pt x="504" y="813"/>
                </a:lnTo>
                <a:lnTo>
                  <a:pt x="508" y="829"/>
                </a:lnTo>
                <a:lnTo>
                  <a:pt x="514" y="844"/>
                </a:lnTo>
                <a:lnTo>
                  <a:pt x="520" y="856"/>
                </a:lnTo>
                <a:lnTo>
                  <a:pt x="528" y="866"/>
                </a:lnTo>
                <a:lnTo>
                  <a:pt x="539" y="874"/>
                </a:lnTo>
                <a:lnTo>
                  <a:pt x="545" y="874"/>
                </a:lnTo>
                <a:lnTo>
                  <a:pt x="551" y="876"/>
                </a:lnTo>
                <a:lnTo>
                  <a:pt x="551" y="876"/>
                </a:lnTo>
                <a:lnTo>
                  <a:pt x="565" y="874"/>
                </a:lnTo>
                <a:lnTo>
                  <a:pt x="577" y="868"/>
                </a:lnTo>
                <a:lnTo>
                  <a:pt x="587" y="858"/>
                </a:lnTo>
                <a:lnTo>
                  <a:pt x="597" y="846"/>
                </a:lnTo>
                <a:lnTo>
                  <a:pt x="597" y="846"/>
                </a:lnTo>
                <a:lnTo>
                  <a:pt x="605" y="831"/>
                </a:lnTo>
                <a:lnTo>
                  <a:pt x="609" y="817"/>
                </a:lnTo>
                <a:lnTo>
                  <a:pt x="609" y="817"/>
                </a:lnTo>
                <a:lnTo>
                  <a:pt x="609" y="803"/>
                </a:lnTo>
                <a:lnTo>
                  <a:pt x="607" y="791"/>
                </a:lnTo>
                <a:lnTo>
                  <a:pt x="607" y="791"/>
                </a:lnTo>
                <a:lnTo>
                  <a:pt x="603" y="783"/>
                </a:lnTo>
                <a:lnTo>
                  <a:pt x="597" y="775"/>
                </a:lnTo>
                <a:lnTo>
                  <a:pt x="581" y="761"/>
                </a:lnTo>
                <a:lnTo>
                  <a:pt x="561" y="746"/>
                </a:lnTo>
                <a:lnTo>
                  <a:pt x="541" y="738"/>
                </a:lnTo>
                <a:lnTo>
                  <a:pt x="530" y="734"/>
                </a:lnTo>
                <a:lnTo>
                  <a:pt x="522" y="734"/>
                </a:lnTo>
                <a:lnTo>
                  <a:pt x="514" y="734"/>
                </a:lnTo>
                <a:lnTo>
                  <a:pt x="506" y="738"/>
                </a:lnTo>
                <a:lnTo>
                  <a:pt x="502" y="744"/>
                </a:lnTo>
                <a:lnTo>
                  <a:pt x="498" y="753"/>
                </a:lnTo>
                <a:lnTo>
                  <a:pt x="498" y="765"/>
                </a:lnTo>
                <a:lnTo>
                  <a:pt x="498" y="781"/>
                </a:lnTo>
                <a:lnTo>
                  <a:pt x="498" y="781"/>
                </a:lnTo>
                <a:close/>
              </a:path>
            </a:pathLst>
          </a:custGeom>
          <a:solidFill>
            <a:srgbClr val="59667A"/>
          </a:solidFill>
          <a:ln w="9525">
            <a:noFill/>
          </a:ln>
        </p:spPr>
        <p:txBody>
          <a:bodyPr/>
          <a:lstStyle/>
          <a:p>
            <a:endParaRPr lang="zh-CN" altLang="en-US">
              <a:solidFill>
                <a:schemeClr val="bg1"/>
              </a:solidFill>
            </a:endParaRPr>
          </a:p>
        </p:txBody>
      </p:sp>
      <p:sp>
        <p:nvSpPr>
          <p:cNvPr id="80" name="Freeform 15"/>
          <p:cNvSpPr>
            <a:spLocks noEditPoints="1"/>
          </p:cNvSpPr>
          <p:nvPr/>
        </p:nvSpPr>
        <p:spPr>
          <a:xfrm>
            <a:off x="1330209" y="1241734"/>
            <a:ext cx="439241" cy="508869"/>
          </a:xfrm>
          <a:custGeom>
            <a:avLst/>
            <a:gdLst/>
            <a:ahLst/>
            <a:cxnLst>
              <a:cxn ang="0">
                <a:pos x="864" y="174"/>
              </a:cxn>
              <a:cxn ang="0">
                <a:pos x="799" y="409"/>
              </a:cxn>
              <a:cxn ang="0">
                <a:pos x="700" y="634"/>
              </a:cxn>
              <a:cxn ang="0">
                <a:pos x="514" y="504"/>
              </a:cxn>
              <a:cxn ang="0">
                <a:pos x="583" y="269"/>
              </a:cxn>
              <a:cxn ang="0">
                <a:pos x="666" y="103"/>
              </a:cxn>
              <a:cxn ang="0">
                <a:pos x="65" y="591"/>
              </a:cxn>
              <a:cxn ang="0">
                <a:pos x="135" y="496"/>
              </a:cxn>
              <a:cxn ang="0">
                <a:pos x="170" y="482"/>
              </a:cxn>
              <a:cxn ang="0">
                <a:pos x="182" y="514"/>
              </a:cxn>
              <a:cxn ang="0">
                <a:pos x="174" y="599"/>
              </a:cxn>
              <a:cxn ang="0">
                <a:pos x="152" y="708"/>
              </a:cxn>
              <a:cxn ang="0">
                <a:pos x="208" y="694"/>
              </a:cxn>
              <a:cxn ang="0">
                <a:pos x="277" y="656"/>
              </a:cxn>
              <a:cxn ang="0">
                <a:pos x="310" y="652"/>
              </a:cxn>
              <a:cxn ang="0">
                <a:pos x="334" y="670"/>
              </a:cxn>
              <a:cxn ang="0">
                <a:pos x="336" y="702"/>
              </a:cxn>
              <a:cxn ang="0">
                <a:pos x="310" y="745"/>
              </a:cxn>
              <a:cxn ang="0">
                <a:pos x="235" y="830"/>
              </a:cxn>
              <a:cxn ang="0">
                <a:pos x="235" y="846"/>
              </a:cxn>
              <a:cxn ang="0">
                <a:pos x="297" y="806"/>
              </a:cxn>
              <a:cxn ang="0">
                <a:pos x="328" y="800"/>
              </a:cxn>
              <a:cxn ang="0">
                <a:pos x="354" y="818"/>
              </a:cxn>
              <a:cxn ang="0">
                <a:pos x="362" y="842"/>
              </a:cxn>
              <a:cxn ang="0">
                <a:pos x="415" y="848"/>
              </a:cxn>
              <a:cxn ang="0">
                <a:pos x="476" y="909"/>
              </a:cxn>
              <a:cxn ang="0">
                <a:pos x="378" y="909"/>
              </a:cxn>
              <a:cxn ang="0">
                <a:pos x="316" y="885"/>
              </a:cxn>
              <a:cxn ang="0">
                <a:pos x="297" y="883"/>
              </a:cxn>
              <a:cxn ang="0">
                <a:pos x="222" y="925"/>
              </a:cxn>
              <a:cxn ang="0">
                <a:pos x="170" y="925"/>
              </a:cxn>
              <a:cxn ang="0">
                <a:pos x="137" y="901"/>
              </a:cxn>
              <a:cxn ang="0">
                <a:pos x="135" y="860"/>
              </a:cxn>
              <a:cxn ang="0">
                <a:pos x="170" y="806"/>
              </a:cxn>
              <a:cxn ang="0">
                <a:pos x="144" y="804"/>
              </a:cxn>
              <a:cxn ang="0">
                <a:pos x="115" y="806"/>
              </a:cxn>
              <a:cxn ang="0">
                <a:pos x="91" y="781"/>
              </a:cxn>
              <a:cxn ang="0">
                <a:pos x="85" y="739"/>
              </a:cxn>
              <a:cxn ang="0">
                <a:pos x="105" y="646"/>
              </a:cxn>
              <a:cxn ang="0">
                <a:pos x="107" y="621"/>
              </a:cxn>
              <a:cxn ang="0">
                <a:pos x="85" y="664"/>
              </a:cxn>
              <a:cxn ang="0">
                <a:pos x="490" y="603"/>
              </a:cxn>
              <a:cxn ang="0">
                <a:pos x="528" y="866"/>
              </a:cxn>
              <a:cxn ang="0">
                <a:pos x="490" y="603"/>
              </a:cxn>
              <a:cxn ang="0">
                <a:pos x="765" y="0"/>
              </a:cxn>
              <a:cxn ang="0">
                <a:pos x="911" y="146"/>
              </a:cxn>
              <a:cxn ang="0">
                <a:pos x="893" y="261"/>
              </a:cxn>
              <a:cxn ang="0">
                <a:pos x="836" y="405"/>
              </a:cxn>
              <a:cxn ang="0">
                <a:pos x="895" y="433"/>
              </a:cxn>
              <a:cxn ang="0">
                <a:pos x="959" y="261"/>
              </a:cxn>
              <a:cxn ang="0">
                <a:pos x="978" y="99"/>
              </a:cxn>
            </a:cxnLst>
            <a:rect l="0" t="0" r="0" b="0"/>
            <a:pathLst>
              <a:path w="978" h="929">
                <a:moveTo>
                  <a:pt x="666" y="103"/>
                </a:moveTo>
                <a:lnTo>
                  <a:pt x="666" y="103"/>
                </a:lnTo>
                <a:lnTo>
                  <a:pt x="864" y="174"/>
                </a:lnTo>
                <a:lnTo>
                  <a:pt x="864" y="174"/>
                </a:lnTo>
                <a:lnTo>
                  <a:pt x="850" y="233"/>
                </a:lnTo>
                <a:lnTo>
                  <a:pt x="836" y="293"/>
                </a:lnTo>
                <a:lnTo>
                  <a:pt x="818" y="350"/>
                </a:lnTo>
                <a:lnTo>
                  <a:pt x="799" y="409"/>
                </a:lnTo>
                <a:lnTo>
                  <a:pt x="777" y="466"/>
                </a:lnTo>
                <a:lnTo>
                  <a:pt x="755" y="522"/>
                </a:lnTo>
                <a:lnTo>
                  <a:pt x="729" y="579"/>
                </a:lnTo>
                <a:lnTo>
                  <a:pt x="700" y="634"/>
                </a:lnTo>
                <a:lnTo>
                  <a:pt x="700" y="634"/>
                </a:lnTo>
                <a:lnTo>
                  <a:pt x="502" y="565"/>
                </a:lnTo>
                <a:lnTo>
                  <a:pt x="502" y="565"/>
                </a:lnTo>
                <a:lnTo>
                  <a:pt x="514" y="504"/>
                </a:lnTo>
                <a:lnTo>
                  <a:pt x="526" y="443"/>
                </a:lnTo>
                <a:lnTo>
                  <a:pt x="542" y="385"/>
                </a:lnTo>
                <a:lnTo>
                  <a:pt x="561" y="326"/>
                </a:lnTo>
                <a:lnTo>
                  <a:pt x="583" y="269"/>
                </a:lnTo>
                <a:lnTo>
                  <a:pt x="607" y="212"/>
                </a:lnTo>
                <a:lnTo>
                  <a:pt x="635" y="158"/>
                </a:lnTo>
                <a:lnTo>
                  <a:pt x="666" y="103"/>
                </a:lnTo>
                <a:lnTo>
                  <a:pt x="666" y="103"/>
                </a:lnTo>
                <a:close/>
                <a:moveTo>
                  <a:pt x="0" y="702"/>
                </a:moveTo>
                <a:lnTo>
                  <a:pt x="0" y="702"/>
                </a:lnTo>
                <a:lnTo>
                  <a:pt x="32" y="644"/>
                </a:lnTo>
                <a:lnTo>
                  <a:pt x="65" y="591"/>
                </a:lnTo>
                <a:lnTo>
                  <a:pt x="83" y="563"/>
                </a:lnTo>
                <a:lnTo>
                  <a:pt x="101" y="536"/>
                </a:lnTo>
                <a:lnTo>
                  <a:pt x="119" y="514"/>
                </a:lnTo>
                <a:lnTo>
                  <a:pt x="135" y="496"/>
                </a:lnTo>
                <a:lnTo>
                  <a:pt x="152" y="484"/>
                </a:lnTo>
                <a:lnTo>
                  <a:pt x="158" y="482"/>
                </a:lnTo>
                <a:lnTo>
                  <a:pt x="164" y="480"/>
                </a:lnTo>
                <a:lnTo>
                  <a:pt x="170" y="482"/>
                </a:lnTo>
                <a:lnTo>
                  <a:pt x="174" y="486"/>
                </a:lnTo>
                <a:lnTo>
                  <a:pt x="178" y="492"/>
                </a:lnTo>
                <a:lnTo>
                  <a:pt x="180" y="502"/>
                </a:lnTo>
                <a:lnTo>
                  <a:pt x="182" y="514"/>
                </a:lnTo>
                <a:lnTo>
                  <a:pt x="182" y="530"/>
                </a:lnTo>
                <a:lnTo>
                  <a:pt x="178" y="573"/>
                </a:lnTo>
                <a:lnTo>
                  <a:pt x="178" y="573"/>
                </a:lnTo>
                <a:lnTo>
                  <a:pt x="174" y="599"/>
                </a:lnTo>
                <a:lnTo>
                  <a:pt x="166" y="632"/>
                </a:lnTo>
                <a:lnTo>
                  <a:pt x="166" y="632"/>
                </a:lnTo>
                <a:lnTo>
                  <a:pt x="156" y="684"/>
                </a:lnTo>
                <a:lnTo>
                  <a:pt x="152" y="708"/>
                </a:lnTo>
                <a:lnTo>
                  <a:pt x="150" y="731"/>
                </a:lnTo>
                <a:lnTo>
                  <a:pt x="150" y="731"/>
                </a:lnTo>
                <a:lnTo>
                  <a:pt x="178" y="715"/>
                </a:lnTo>
                <a:lnTo>
                  <a:pt x="208" y="694"/>
                </a:lnTo>
                <a:lnTo>
                  <a:pt x="208" y="694"/>
                </a:lnTo>
                <a:lnTo>
                  <a:pt x="239" y="676"/>
                </a:lnTo>
                <a:lnTo>
                  <a:pt x="265" y="662"/>
                </a:lnTo>
                <a:lnTo>
                  <a:pt x="277" y="656"/>
                </a:lnTo>
                <a:lnTo>
                  <a:pt x="289" y="652"/>
                </a:lnTo>
                <a:lnTo>
                  <a:pt x="299" y="652"/>
                </a:lnTo>
                <a:lnTo>
                  <a:pt x="310" y="652"/>
                </a:lnTo>
                <a:lnTo>
                  <a:pt x="310" y="652"/>
                </a:lnTo>
                <a:lnTo>
                  <a:pt x="318" y="656"/>
                </a:lnTo>
                <a:lnTo>
                  <a:pt x="324" y="658"/>
                </a:lnTo>
                <a:lnTo>
                  <a:pt x="330" y="664"/>
                </a:lnTo>
                <a:lnTo>
                  <a:pt x="334" y="670"/>
                </a:lnTo>
                <a:lnTo>
                  <a:pt x="336" y="676"/>
                </a:lnTo>
                <a:lnTo>
                  <a:pt x="338" y="684"/>
                </a:lnTo>
                <a:lnTo>
                  <a:pt x="338" y="692"/>
                </a:lnTo>
                <a:lnTo>
                  <a:pt x="336" y="702"/>
                </a:lnTo>
                <a:lnTo>
                  <a:pt x="336" y="702"/>
                </a:lnTo>
                <a:lnTo>
                  <a:pt x="332" y="712"/>
                </a:lnTo>
                <a:lnTo>
                  <a:pt x="326" y="723"/>
                </a:lnTo>
                <a:lnTo>
                  <a:pt x="310" y="745"/>
                </a:lnTo>
                <a:lnTo>
                  <a:pt x="289" y="769"/>
                </a:lnTo>
                <a:lnTo>
                  <a:pt x="267" y="795"/>
                </a:lnTo>
                <a:lnTo>
                  <a:pt x="267" y="795"/>
                </a:lnTo>
                <a:lnTo>
                  <a:pt x="235" y="830"/>
                </a:lnTo>
                <a:lnTo>
                  <a:pt x="210" y="860"/>
                </a:lnTo>
                <a:lnTo>
                  <a:pt x="210" y="860"/>
                </a:lnTo>
                <a:lnTo>
                  <a:pt x="222" y="854"/>
                </a:lnTo>
                <a:lnTo>
                  <a:pt x="235" y="846"/>
                </a:lnTo>
                <a:lnTo>
                  <a:pt x="259" y="830"/>
                </a:lnTo>
                <a:lnTo>
                  <a:pt x="259" y="830"/>
                </a:lnTo>
                <a:lnTo>
                  <a:pt x="285" y="812"/>
                </a:lnTo>
                <a:lnTo>
                  <a:pt x="297" y="806"/>
                </a:lnTo>
                <a:lnTo>
                  <a:pt x="310" y="802"/>
                </a:lnTo>
                <a:lnTo>
                  <a:pt x="310" y="802"/>
                </a:lnTo>
                <a:lnTo>
                  <a:pt x="320" y="800"/>
                </a:lnTo>
                <a:lnTo>
                  <a:pt x="328" y="800"/>
                </a:lnTo>
                <a:lnTo>
                  <a:pt x="336" y="802"/>
                </a:lnTo>
                <a:lnTo>
                  <a:pt x="342" y="806"/>
                </a:lnTo>
                <a:lnTo>
                  <a:pt x="348" y="812"/>
                </a:lnTo>
                <a:lnTo>
                  <a:pt x="354" y="818"/>
                </a:lnTo>
                <a:lnTo>
                  <a:pt x="358" y="828"/>
                </a:lnTo>
                <a:lnTo>
                  <a:pt x="360" y="840"/>
                </a:lnTo>
                <a:lnTo>
                  <a:pt x="360" y="840"/>
                </a:lnTo>
                <a:lnTo>
                  <a:pt x="362" y="842"/>
                </a:lnTo>
                <a:lnTo>
                  <a:pt x="366" y="844"/>
                </a:lnTo>
                <a:lnTo>
                  <a:pt x="378" y="848"/>
                </a:lnTo>
                <a:lnTo>
                  <a:pt x="397" y="850"/>
                </a:lnTo>
                <a:lnTo>
                  <a:pt x="415" y="848"/>
                </a:lnTo>
                <a:lnTo>
                  <a:pt x="451" y="846"/>
                </a:lnTo>
                <a:lnTo>
                  <a:pt x="467" y="844"/>
                </a:lnTo>
                <a:lnTo>
                  <a:pt x="476" y="909"/>
                </a:lnTo>
                <a:lnTo>
                  <a:pt x="476" y="909"/>
                </a:lnTo>
                <a:lnTo>
                  <a:pt x="453" y="911"/>
                </a:lnTo>
                <a:lnTo>
                  <a:pt x="433" y="913"/>
                </a:lnTo>
                <a:lnTo>
                  <a:pt x="407" y="911"/>
                </a:lnTo>
                <a:lnTo>
                  <a:pt x="378" y="909"/>
                </a:lnTo>
                <a:lnTo>
                  <a:pt x="350" y="903"/>
                </a:lnTo>
                <a:lnTo>
                  <a:pt x="338" y="897"/>
                </a:lnTo>
                <a:lnTo>
                  <a:pt x="326" y="891"/>
                </a:lnTo>
                <a:lnTo>
                  <a:pt x="316" y="885"/>
                </a:lnTo>
                <a:lnTo>
                  <a:pt x="307" y="874"/>
                </a:lnTo>
                <a:lnTo>
                  <a:pt x="307" y="874"/>
                </a:lnTo>
                <a:lnTo>
                  <a:pt x="297" y="883"/>
                </a:lnTo>
                <a:lnTo>
                  <a:pt x="297" y="883"/>
                </a:lnTo>
                <a:lnTo>
                  <a:pt x="269" y="903"/>
                </a:lnTo>
                <a:lnTo>
                  <a:pt x="255" y="911"/>
                </a:lnTo>
                <a:lnTo>
                  <a:pt x="239" y="919"/>
                </a:lnTo>
                <a:lnTo>
                  <a:pt x="222" y="925"/>
                </a:lnTo>
                <a:lnTo>
                  <a:pt x="206" y="929"/>
                </a:lnTo>
                <a:lnTo>
                  <a:pt x="188" y="929"/>
                </a:lnTo>
                <a:lnTo>
                  <a:pt x="170" y="925"/>
                </a:lnTo>
                <a:lnTo>
                  <a:pt x="170" y="925"/>
                </a:lnTo>
                <a:lnTo>
                  <a:pt x="158" y="921"/>
                </a:lnTo>
                <a:lnTo>
                  <a:pt x="150" y="915"/>
                </a:lnTo>
                <a:lnTo>
                  <a:pt x="141" y="909"/>
                </a:lnTo>
                <a:lnTo>
                  <a:pt x="137" y="901"/>
                </a:lnTo>
                <a:lnTo>
                  <a:pt x="133" y="893"/>
                </a:lnTo>
                <a:lnTo>
                  <a:pt x="133" y="883"/>
                </a:lnTo>
                <a:lnTo>
                  <a:pt x="133" y="872"/>
                </a:lnTo>
                <a:lnTo>
                  <a:pt x="135" y="860"/>
                </a:lnTo>
                <a:lnTo>
                  <a:pt x="135" y="860"/>
                </a:lnTo>
                <a:lnTo>
                  <a:pt x="144" y="844"/>
                </a:lnTo>
                <a:lnTo>
                  <a:pt x="156" y="824"/>
                </a:lnTo>
                <a:lnTo>
                  <a:pt x="170" y="806"/>
                </a:lnTo>
                <a:lnTo>
                  <a:pt x="186" y="785"/>
                </a:lnTo>
                <a:lnTo>
                  <a:pt x="186" y="785"/>
                </a:lnTo>
                <a:lnTo>
                  <a:pt x="164" y="795"/>
                </a:lnTo>
                <a:lnTo>
                  <a:pt x="144" y="804"/>
                </a:lnTo>
                <a:lnTo>
                  <a:pt x="144" y="804"/>
                </a:lnTo>
                <a:lnTo>
                  <a:pt x="133" y="806"/>
                </a:lnTo>
                <a:lnTo>
                  <a:pt x="123" y="808"/>
                </a:lnTo>
                <a:lnTo>
                  <a:pt x="115" y="806"/>
                </a:lnTo>
                <a:lnTo>
                  <a:pt x="107" y="802"/>
                </a:lnTo>
                <a:lnTo>
                  <a:pt x="101" y="798"/>
                </a:lnTo>
                <a:lnTo>
                  <a:pt x="95" y="789"/>
                </a:lnTo>
                <a:lnTo>
                  <a:pt x="91" y="781"/>
                </a:lnTo>
                <a:lnTo>
                  <a:pt x="87" y="771"/>
                </a:lnTo>
                <a:lnTo>
                  <a:pt x="87" y="771"/>
                </a:lnTo>
                <a:lnTo>
                  <a:pt x="85" y="755"/>
                </a:lnTo>
                <a:lnTo>
                  <a:pt x="85" y="739"/>
                </a:lnTo>
                <a:lnTo>
                  <a:pt x="87" y="721"/>
                </a:lnTo>
                <a:lnTo>
                  <a:pt x="91" y="702"/>
                </a:lnTo>
                <a:lnTo>
                  <a:pt x="101" y="664"/>
                </a:lnTo>
                <a:lnTo>
                  <a:pt x="105" y="646"/>
                </a:lnTo>
                <a:lnTo>
                  <a:pt x="107" y="629"/>
                </a:lnTo>
                <a:lnTo>
                  <a:pt x="107" y="629"/>
                </a:lnTo>
                <a:lnTo>
                  <a:pt x="107" y="623"/>
                </a:lnTo>
                <a:lnTo>
                  <a:pt x="107" y="621"/>
                </a:lnTo>
                <a:lnTo>
                  <a:pt x="105" y="623"/>
                </a:lnTo>
                <a:lnTo>
                  <a:pt x="103" y="627"/>
                </a:lnTo>
                <a:lnTo>
                  <a:pt x="95" y="642"/>
                </a:lnTo>
                <a:lnTo>
                  <a:pt x="85" y="664"/>
                </a:lnTo>
                <a:lnTo>
                  <a:pt x="58" y="733"/>
                </a:lnTo>
                <a:lnTo>
                  <a:pt x="0" y="702"/>
                </a:lnTo>
                <a:lnTo>
                  <a:pt x="0" y="702"/>
                </a:lnTo>
                <a:close/>
                <a:moveTo>
                  <a:pt x="490" y="603"/>
                </a:moveTo>
                <a:lnTo>
                  <a:pt x="492" y="793"/>
                </a:lnTo>
                <a:lnTo>
                  <a:pt x="506" y="798"/>
                </a:lnTo>
                <a:lnTo>
                  <a:pt x="502" y="856"/>
                </a:lnTo>
                <a:lnTo>
                  <a:pt x="528" y="866"/>
                </a:lnTo>
                <a:lnTo>
                  <a:pt x="561" y="818"/>
                </a:lnTo>
                <a:lnTo>
                  <a:pt x="571" y="820"/>
                </a:lnTo>
                <a:lnTo>
                  <a:pt x="686" y="674"/>
                </a:lnTo>
                <a:lnTo>
                  <a:pt x="490" y="603"/>
                </a:lnTo>
                <a:lnTo>
                  <a:pt x="490" y="603"/>
                </a:lnTo>
                <a:close/>
                <a:moveTo>
                  <a:pt x="852" y="55"/>
                </a:moveTo>
                <a:lnTo>
                  <a:pt x="844" y="28"/>
                </a:lnTo>
                <a:lnTo>
                  <a:pt x="765" y="0"/>
                </a:lnTo>
                <a:lnTo>
                  <a:pt x="680" y="63"/>
                </a:lnTo>
                <a:lnTo>
                  <a:pt x="771" y="95"/>
                </a:lnTo>
                <a:lnTo>
                  <a:pt x="878" y="134"/>
                </a:lnTo>
                <a:lnTo>
                  <a:pt x="911" y="146"/>
                </a:lnTo>
                <a:lnTo>
                  <a:pt x="911" y="146"/>
                </a:lnTo>
                <a:lnTo>
                  <a:pt x="907" y="184"/>
                </a:lnTo>
                <a:lnTo>
                  <a:pt x="901" y="223"/>
                </a:lnTo>
                <a:lnTo>
                  <a:pt x="893" y="261"/>
                </a:lnTo>
                <a:lnTo>
                  <a:pt x="880" y="298"/>
                </a:lnTo>
                <a:lnTo>
                  <a:pt x="868" y="334"/>
                </a:lnTo>
                <a:lnTo>
                  <a:pt x="854" y="370"/>
                </a:lnTo>
                <a:lnTo>
                  <a:pt x="836" y="405"/>
                </a:lnTo>
                <a:lnTo>
                  <a:pt x="816" y="437"/>
                </a:lnTo>
                <a:lnTo>
                  <a:pt x="872" y="472"/>
                </a:lnTo>
                <a:lnTo>
                  <a:pt x="872" y="472"/>
                </a:lnTo>
                <a:lnTo>
                  <a:pt x="895" y="433"/>
                </a:lnTo>
                <a:lnTo>
                  <a:pt x="915" y="391"/>
                </a:lnTo>
                <a:lnTo>
                  <a:pt x="933" y="348"/>
                </a:lnTo>
                <a:lnTo>
                  <a:pt x="947" y="306"/>
                </a:lnTo>
                <a:lnTo>
                  <a:pt x="959" y="261"/>
                </a:lnTo>
                <a:lnTo>
                  <a:pt x="967" y="217"/>
                </a:lnTo>
                <a:lnTo>
                  <a:pt x="973" y="170"/>
                </a:lnTo>
                <a:lnTo>
                  <a:pt x="978" y="123"/>
                </a:lnTo>
                <a:lnTo>
                  <a:pt x="978" y="99"/>
                </a:lnTo>
                <a:lnTo>
                  <a:pt x="955" y="91"/>
                </a:lnTo>
                <a:lnTo>
                  <a:pt x="852" y="55"/>
                </a:lnTo>
                <a:close/>
              </a:path>
            </a:pathLst>
          </a:custGeom>
          <a:solidFill>
            <a:schemeClr val="bg1"/>
          </a:solidFill>
          <a:ln w="9525">
            <a:noFill/>
          </a:ln>
        </p:spPr>
        <p:txBody>
          <a:bodyPr/>
          <a:lstStyle/>
          <a:p>
            <a:endParaRPr lang="zh-CN" altLang="en-US">
              <a:solidFill>
                <a:schemeClr val="bg1"/>
              </a:solidFill>
            </a:endParaRPr>
          </a:p>
        </p:txBody>
      </p:sp>
      <p:sp>
        <p:nvSpPr>
          <p:cNvPr id="81" name="Freeform 8"/>
          <p:cNvSpPr>
            <a:spLocks noEditPoints="1"/>
          </p:cNvSpPr>
          <p:nvPr/>
        </p:nvSpPr>
        <p:spPr>
          <a:xfrm>
            <a:off x="1439874" y="4848498"/>
            <a:ext cx="414871" cy="559930"/>
          </a:xfrm>
          <a:custGeom>
            <a:avLst/>
            <a:gdLst/>
            <a:ahLst/>
            <a:cxnLst>
              <a:cxn ang="0">
                <a:pos x="1082" y="0"/>
              </a:cxn>
              <a:cxn ang="0">
                <a:pos x="1058" y="34"/>
              </a:cxn>
              <a:cxn ang="0">
                <a:pos x="995" y="101"/>
              </a:cxn>
              <a:cxn ang="0">
                <a:pos x="922" y="160"/>
              </a:cxn>
              <a:cxn ang="0">
                <a:pos x="839" y="215"/>
              </a:cxn>
              <a:cxn ang="0">
                <a:pos x="750" y="259"/>
              </a:cxn>
              <a:cxn ang="0">
                <a:pos x="657" y="296"/>
              </a:cxn>
              <a:cxn ang="0">
                <a:pos x="563" y="322"/>
              </a:cxn>
              <a:cxn ang="0">
                <a:pos x="472" y="334"/>
              </a:cxn>
              <a:cxn ang="0">
                <a:pos x="0" y="336"/>
              </a:cxn>
              <a:cxn ang="0">
                <a:pos x="428" y="574"/>
              </a:cxn>
              <a:cxn ang="0">
                <a:pos x="472" y="576"/>
              </a:cxn>
              <a:cxn ang="0">
                <a:pos x="563" y="588"/>
              </a:cxn>
              <a:cxn ang="0">
                <a:pos x="657" y="614"/>
              </a:cxn>
              <a:cxn ang="0">
                <a:pos x="750" y="651"/>
              </a:cxn>
              <a:cxn ang="0">
                <a:pos x="839" y="695"/>
              </a:cxn>
              <a:cxn ang="0">
                <a:pos x="922" y="750"/>
              </a:cxn>
              <a:cxn ang="0">
                <a:pos x="995" y="809"/>
              </a:cxn>
              <a:cxn ang="0">
                <a:pos x="1058" y="876"/>
              </a:cxn>
              <a:cxn ang="0">
                <a:pos x="1082" y="549"/>
              </a:cxn>
              <a:cxn ang="0">
                <a:pos x="1164" y="361"/>
              </a:cxn>
              <a:cxn ang="0">
                <a:pos x="476" y="614"/>
              </a:cxn>
              <a:cxn ang="0">
                <a:pos x="79" y="614"/>
              </a:cxn>
              <a:cxn ang="0">
                <a:pos x="93" y="653"/>
              </a:cxn>
              <a:cxn ang="0">
                <a:pos x="121" y="703"/>
              </a:cxn>
              <a:cxn ang="0">
                <a:pos x="142" y="730"/>
              </a:cxn>
              <a:cxn ang="0">
                <a:pos x="168" y="754"/>
              </a:cxn>
              <a:cxn ang="0">
                <a:pos x="200" y="772"/>
              </a:cxn>
              <a:cxn ang="0">
                <a:pos x="626" y="1281"/>
              </a:cxn>
              <a:cxn ang="0">
                <a:pos x="385" y="748"/>
              </a:cxn>
              <a:cxn ang="0">
                <a:pos x="428" y="705"/>
              </a:cxn>
              <a:cxn ang="0">
                <a:pos x="456" y="663"/>
              </a:cxn>
              <a:cxn ang="0">
                <a:pos x="470" y="628"/>
              </a:cxn>
              <a:cxn ang="0">
                <a:pos x="476" y="614"/>
              </a:cxn>
            </a:cxnLst>
            <a:rect l="0" t="0" r="0" b="0"/>
            <a:pathLst>
              <a:path w="1164" h="1281">
                <a:moveTo>
                  <a:pt x="1082" y="361"/>
                </a:moveTo>
                <a:lnTo>
                  <a:pt x="1082" y="0"/>
                </a:lnTo>
                <a:lnTo>
                  <a:pt x="1082" y="0"/>
                </a:lnTo>
                <a:lnTo>
                  <a:pt x="1058" y="34"/>
                </a:lnTo>
                <a:lnTo>
                  <a:pt x="1028" y="69"/>
                </a:lnTo>
                <a:lnTo>
                  <a:pt x="995" y="101"/>
                </a:lnTo>
                <a:lnTo>
                  <a:pt x="961" y="132"/>
                </a:lnTo>
                <a:lnTo>
                  <a:pt x="922" y="160"/>
                </a:lnTo>
                <a:lnTo>
                  <a:pt x="882" y="188"/>
                </a:lnTo>
                <a:lnTo>
                  <a:pt x="839" y="215"/>
                </a:lnTo>
                <a:lnTo>
                  <a:pt x="794" y="239"/>
                </a:lnTo>
                <a:lnTo>
                  <a:pt x="750" y="259"/>
                </a:lnTo>
                <a:lnTo>
                  <a:pt x="703" y="280"/>
                </a:lnTo>
                <a:lnTo>
                  <a:pt x="657" y="296"/>
                </a:lnTo>
                <a:lnTo>
                  <a:pt x="610" y="310"/>
                </a:lnTo>
                <a:lnTo>
                  <a:pt x="563" y="322"/>
                </a:lnTo>
                <a:lnTo>
                  <a:pt x="517" y="330"/>
                </a:lnTo>
                <a:lnTo>
                  <a:pt x="472" y="334"/>
                </a:lnTo>
                <a:lnTo>
                  <a:pt x="428" y="336"/>
                </a:lnTo>
                <a:lnTo>
                  <a:pt x="0" y="336"/>
                </a:lnTo>
                <a:lnTo>
                  <a:pt x="0" y="574"/>
                </a:lnTo>
                <a:lnTo>
                  <a:pt x="428" y="574"/>
                </a:lnTo>
                <a:lnTo>
                  <a:pt x="428" y="574"/>
                </a:lnTo>
                <a:lnTo>
                  <a:pt x="472" y="576"/>
                </a:lnTo>
                <a:lnTo>
                  <a:pt x="517" y="580"/>
                </a:lnTo>
                <a:lnTo>
                  <a:pt x="563" y="588"/>
                </a:lnTo>
                <a:lnTo>
                  <a:pt x="610" y="600"/>
                </a:lnTo>
                <a:lnTo>
                  <a:pt x="657" y="614"/>
                </a:lnTo>
                <a:lnTo>
                  <a:pt x="703" y="630"/>
                </a:lnTo>
                <a:lnTo>
                  <a:pt x="750" y="651"/>
                </a:lnTo>
                <a:lnTo>
                  <a:pt x="794" y="671"/>
                </a:lnTo>
                <a:lnTo>
                  <a:pt x="839" y="695"/>
                </a:lnTo>
                <a:lnTo>
                  <a:pt x="882" y="722"/>
                </a:lnTo>
                <a:lnTo>
                  <a:pt x="922" y="750"/>
                </a:lnTo>
                <a:lnTo>
                  <a:pt x="961" y="778"/>
                </a:lnTo>
                <a:lnTo>
                  <a:pt x="995" y="809"/>
                </a:lnTo>
                <a:lnTo>
                  <a:pt x="1028" y="841"/>
                </a:lnTo>
                <a:lnTo>
                  <a:pt x="1058" y="876"/>
                </a:lnTo>
                <a:lnTo>
                  <a:pt x="1082" y="910"/>
                </a:lnTo>
                <a:lnTo>
                  <a:pt x="1082" y="549"/>
                </a:lnTo>
                <a:lnTo>
                  <a:pt x="1164" y="549"/>
                </a:lnTo>
                <a:lnTo>
                  <a:pt x="1164" y="361"/>
                </a:lnTo>
                <a:lnTo>
                  <a:pt x="1082" y="361"/>
                </a:lnTo>
                <a:close/>
                <a:moveTo>
                  <a:pt x="476" y="614"/>
                </a:moveTo>
                <a:lnTo>
                  <a:pt x="79" y="614"/>
                </a:lnTo>
                <a:lnTo>
                  <a:pt x="79" y="614"/>
                </a:lnTo>
                <a:lnTo>
                  <a:pt x="85" y="632"/>
                </a:lnTo>
                <a:lnTo>
                  <a:pt x="93" y="653"/>
                </a:lnTo>
                <a:lnTo>
                  <a:pt x="105" y="677"/>
                </a:lnTo>
                <a:lnTo>
                  <a:pt x="121" y="703"/>
                </a:lnTo>
                <a:lnTo>
                  <a:pt x="129" y="718"/>
                </a:lnTo>
                <a:lnTo>
                  <a:pt x="142" y="730"/>
                </a:lnTo>
                <a:lnTo>
                  <a:pt x="154" y="742"/>
                </a:lnTo>
                <a:lnTo>
                  <a:pt x="168" y="754"/>
                </a:lnTo>
                <a:lnTo>
                  <a:pt x="184" y="764"/>
                </a:lnTo>
                <a:lnTo>
                  <a:pt x="200" y="772"/>
                </a:lnTo>
                <a:lnTo>
                  <a:pt x="432" y="1281"/>
                </a:lnTo>
                <a:lnTo>
                  <a:pt x="626" y="1281"/>
                </a:lnTo>
                <a:lnTo>
                  <a:pt x="385" y="748"/>
                </a:lnTo>
                <a:lnTo>
                  <a:pt x="385" y="748"/>
                </a:lnTo>
                <a:lnTo>
                  <a:pt x="409" y="728"/>
                </a:lnTo>
                <a:lnTo>
                  <a:pt x="428" y="705"/>
                </a:lnTo>
                <a:lnTo>
                  <a:pt x="444" y="683"/>
                </a:lnTo>
                <a:lnTo>
                  <a:pt x="456" y="663"/>
                </a:lnTo>
                <a:lnTo>
                  <a:pt x="464" y="645"/>
                </a:lnTo>
                <a:lnTo>
                  <a:pt x="470" y="628"/>
                </a:lnTo>
                <a:lnTo>
                  <a:pt x="476" y="614"/>
                </a:lnTo>
                <a:lnTo>
                  <a:pt x="476" y="614"/>
                </a:lnTo>
                <a:close/>
              </a:path>
            </a:pathLst>
          </a:custGeom>
          <a:solidFill>
            <a:schemeClr val="bg1"/>
          </a:solidFill>
          <a:ln w="9525">
            <a:noFill/>
          </a:ln>
        </p:spPr>
        <p:txBody>
          <a:bodyPr/>
          <a:lstStyle/>
          <a:p>
            <a:endParaRPr lang="zh-CN" altLang="en-US">
              <a:solidFill>
                <a:schemeClr val="bg1"/>
              </a:solidFill>
            </a:endParaRPr>
          </a:p>
        </p:txBody>
      </p:sp>
      <p:grpSp>
        <p:nvGrpSpPr>
          <p:cNvPr id="82" name="组合 17"/>
          <p:cNvGrpSpPr/>
          <p:nvPr/>
        </p:nvGrpSpPr>
        <p:grpSpPr>
          <a:xfrm>
            <a:off x="1330209" y="3306223"/>
            <a:ext cx="351625" cy="572115"/>
            <a:chOff x="0" y="0"/>
            <a:chExt cx="1787525" cy="2432051"/>
          </a:xfrm>
          <a:solidFill>
            <a:schemeClr val="bg1"/>
          </a:solidFill>
        </p:grpSpPr>
        <p:sp>
          <p:nvSpPr>
            <p:cNvPr id="83" name="Freeform 12"/>
            <p:cNvSpPr/>
            <p:nvPr/>
          </p:nvSpPr>
          <p:spPr>
            <a:xfrm>
              <a:off x="933450" y="338138"/>
              <a:ext cx="854075" cy="2093913"/>
            </a:xfrm>
            <a:custGeom>
              <a:avLst/>
              <a:gdLst/>
              <a:ahLst/>
              <a:cxnLst>
                <a:cxn ang="0">
                  <a:pos x="191" y="0"/>
                </a:cxn>
                <a:cxn ang="0">
                  <a:pos x="191" y="0"/>
                </a:cxn>
                <a:cxn ang="0">
                  <a:pos x="187" y="24"/>
                </a:cxn>
                <a:cxn ang="0">
                  <a:pos x="179" y="48"/>
                </a:cxn>
                <a:cxn ang="0">
                  <a:pos x="179" y="48"/>
                </a:cxn>
                <a:cxn ang="0">
                  <a:pos x="158" y="91"/>
                </a:cxn>
                <a:cxn ang="0">
                  <a:pos x="120" y="168"/>
                </a:cxn>
                <a:cxn ang="0">
                  <a:pos x="0" y="393"/>
                </a:cxn>
                <a:cxn ang="0">
                  <a:pos x="0" y="393"/>
                </a:cxn>
                <a:cxn ang="0">
                  <a:pos x="167" y="701"/>
                </a:cxn>
                <a:cxn ang="0">
                  <a:pos x="254" y="857"/>
                </a:cxn>
                <a:cxn ang="0">
                  <a:pos x="337" y="1005"/>
                </a:cxn>
                <a:cxn ang="0">
                  <a:pos x="410" y="1133"/>
                </a:cxn>
                <a:cxn ang="0">
                  <a:pos x="471" y="1234"/>
                </a:cxn>
                <a:cxn ang="0">
                  <a:pos x="495" y="1271"/>
                </a:cxn>
                <a:cxn ang="0">
                  <a:pos x="515" y="1299"/>
                </a:cxn>
                <a:cxn ang="0">
                  <a:pos x="527" y="1315"/>
                </a:cxn>
                <a:cxn ang="0">
                  <a:pos x="534" y="1319"/>
                </a:cxn>
                <a:cxn ang="0">
                  <a:pos x="536" y="1319"/>
                </a:cxn>
                <a:cxn ang="0">
                  <a:pos x="536" y="1319"/>
                </a:cxn>
                <a:cxn ang="0">
                  <a:pos x="538" y="1315"/>
                </a:cxn>
                <a:cxn ang="0">
                  <a:pos x="538" y="1307"/>
                </a:cxn>
                <a:cxn ang="0">
                  <a:pos x="534" y="1273"/>
                </a:cxn>
                <a:cxn ang="0">
                  <a:pos x="523" y="1222"/>
                </a:cxn>
                <a:cxn ang="0">
                  <a:pos x="507" y="1155"/>
                </a:cxn>
                <a:cxn ang="0">
                  <a:pos x="465" y="985"/>
                </a:cxn>
                <a:cxn ang="0">
                  <a:pos x="412" y="778"/>
                </a:cxn>
                <a:cxn ang="0">
                  <a:pos x="351" y="559"/>
                </a:cxn>
                <a:cxn ang="0">
                  <a:pos x="290" y="342"/>
                </a:cxn>
                <a:cxn ang="0">
                  <a:pos x="235" y="150"/>
                </a:cxn>
                <a:cxn ang="0">
                  <a:pos x="191" y="0"/>
                </a:cxn>
                <a:cxn ang="0">
                  <a:pos x="191" y="0"/>
                </a:cxn>
              </a:cxnLst>
              <a:rect l="0" t="0" r="0" b="0"/>
              <a:pathLst>
                <a:path w="538" h="1319">
                  <a:moveTo>
                    <a:pt x="191" y="0"/>
                  </a:moveTo>
                  <a:lnTo>
                    <a:pt x="191" y="0"/>
                  </a:lnTo>
                  <a:lnTo>
                    <a:pt x="187" y="24"/>
                  </a:lnTo>
                  <a:lnTo>
                    <a:pt x="179" y="48"/>
                  </a:lnTo>
                  <a:lnTo>
                    <a:pt x="179" y="48"/>
                  </a:lnTo>
                  <a:lnTo>
                    <a:pt x="158" y="91"/>
                  </a:lnTo>
                  <a:lnTo>
                    <a:pt x="120" y="168"/>
                  </a:lnTo>
                  <a:lnTo>
                    <a:pt x="0" y="393"/>
                  </a:lnTo>
                  <a:lnTo>
                    <a:pt x="0" y="393"/>
                  </a:lnTo>
                  <a:lnTo>
                    <a:pt x="167" y="701"/>
                  </a:lnTo>
                  <a:lnTo>
                    <a:pt x="254" y="857"/>
                  </a:lnTo>
                  <a:lnTo>
                    <a:pt x="337" y="1005"/>
                  </a:lnTo>
                  <a:lnTo>
                    <a:pt x="410" y="1133"/>
                  </a:lnTo>
                  <a:lnTo>
                    <a:pt x="471" y="1234"/>
                  </a:lnTo>
                  <a:lnTo>
                    <a:pt x="495" y="1271"/>
                  </a:lnTo>
                  <a:lnTo>
                    <a:pt x="515" y="1299"/>
                  </a:lnTo>
                  <a:lnTo>
                    <a:pt x="527" y="1315"/>
                  </a:lnTo>
                  <a:lnTo>
                    <a:pt x="534" y="1319"/>
                  </a:lnTo>
                  <a:lnTo>
                    <a:pt x="536" y="1319"/>
                  </a:lnTo>
                  <a:lnTo>
                    <a:pt x="536" y="1319"/>
                  </a:lnTo>
                  <a:lnTo>
                    <a:pt x="538" y="1315"/>
                  </a:lnTo>
                  <a:lnTo>
                    <a:pt x="538" y="1307"/>
                  </a:lnTo>
                  <a:lnTo>
                    <a:pt x="534" y="1273"/>
                  </a:lnTo>
                  <a:lnTo>
                    <a:pt x="523" y="1222"/>
                  </a:lnTo>
                  <a:lnTo>
                    <a:pt x="507" y="1155"/>
                  </a:lnTo>
                  <a:lnTo>
                    <a:pt x="465" y="985"/>
                  </a:lnTo>
                  <a:lnTo>
                    <a:pt x="412" y="778"/>
                  </a:lnTo>
                  <a:lnTo>
                    <a:pt x="351" y="559"/>
                  </a:lnTo>
                  <a:lnTo>
                    <a:pt x="290" y="342"/>
                  </a:lnTo>
                  <a:lnTo>
                    <a:pt x="235" y="150"/>
                  </a:lnTo>
                  <a:lnTo>
                    <a:pt x="191" y="0"/>
                  </a:lnTo>
                  <a:lnTo>
                    <a:pt x="191" y="0"/>
                  </a:lnTo>
                  <a:close/>
                </a:path>
              </a:pathLst>
            </a:custGeom>
            <a:grpFill/>
            <a:ln w="9525">
              <a:noFill/>
            </a:ln>
          </p:spPr>
          <p:txBody>
            <a:bodyPr/>
            <a:lstStyle/>
            <a:p>
              <a:endParaRPr lang="zh-CN" altLang="en-US">
                <a:solidFill>
                  <a:schemeClr val="bg1"/>
                </a:solidFill>
              </a:endParaRPr>
            </a:p>
          </p:txBody>
        </p:sp>
        <p:sp>
          <p:nvSpPr>
            <p:cNvPr id="84" name="Freeform 13"/>
            <p:cNvSpPr/>
            <p:nvPr/>
          </p:nvSpPr>
          <p:spPr>
            <a:xfrm>
              <a:off x="0" y="0"/>
              <a:ext cx="1165225" cy="2432050"/>
            </a:xfrm>
            <a:custGeom>
              <a:avLst/>
              <a:gdLst/>
              <a:ahLst/>
              <a:cxnLst>
                <a:cxn ang="0">
                  <a:pos x="621" y="12"/>
                </a:cxn>
                <a:cxn ang="0">
                  <a:pos x="566" y="0"/>
                </a:cxn>
                <a:cxn ang="0">
                  <a:pos x="566" y="87"/>
                </a:cxn>
                <a:cxn ang="0">
                  <a:pos x="596" y="99"/>
                </a:cxn>
                <a:cxn ang="0">
                  <a:pos x="619" y="121"/>
                </a:cxn>
                <a:cxn ang="0">
                  <a:pos x="635" y="148"/>
                </a:cxn>
                <a:cxn ang="0">
                  <a:pos x="641" y="180"/>
                </a:cxn>
                <a:cxn ang="0">
                  <a:pos x="639" y="200"/>
                </a:cxn>
                <a:cxn ang="0">
                  <a:pos x="625" y="233"/>
                </a:cxn>
                <a:cxn ang="0">
                  <a:pos x="598" y="259"/>
                </a:cxn>
                <a:cxn ang="0">
                  <a:pos x="566" y="273"/>
                </a:cxn>
                <a:cxn ang="0">
                  <a:pos x="546" y="275"/>
                </a:cxn>
                <a:cxn ang="0">
                  <a:pos x="509" y="267"/>
                </a:cxn>
                <a:cxn ang="0">
                  <a:pos x="479" y="247"/>
                </a:cxn>
                <a:cxn ang="0">
                  <a:pos x="459" y="217"/>
                </a:cxn>
                <a:cxn ang="0">
                  <a:pos x="450" y="180"/>
                </a:cxn>
                <a:cxn ang="0">
                  <a:pos x="452" y="164"/>
                </a:cxn>
                <a:cxn ang="0">
                  <a:pos x="463" y="133"/>
                </a:cxn>
                <a:cxn ang="0">
                  <a:pos x="483" y="109"/>
                </a:cxn>
                <a:cxn ang="0">
                  <a:pos x="509" y="93"/>
                </a:cxn>
                <a:cxn ang="0">
                  <a:pos x="525" y="0"/>
                </a:cxn>
                <a:cxn ang="0">
                  <a:pos x="503" y="6"/>
                </a:cxn>
                <a:cxn ang="0">
                  <a:pos x="459" y="24"/>
                </a:cxn>
                <a:cxn ang="0">
                  <a:pos x="420" y="52"/>
                </a:cxn>
                <a:cxn ang="0">
                  <a:pos x="392" y="91"/>
                </a:cxn>
                <a:cxn ang="0">
                  <a:pos x="379" y="113"/>
                </a:cxn>
                <a:cxn ang="0">
                  <a:pos x="351" y="200"/>
                </a:cxn>
                <a:cxn ang="0">
                  <a:pos x="236" y="600"/>
                </a:cxn>
                <a:cxn ang="0">
                  <a:pos x="98" y="1103"/>
                </a:cxn>
                <a:cxn ang="0">
                  <a:pos x="23" y="1405"/>
                </a:cxn>
                <a:cxn ang="0">
                  <a:pos x="0" y="1516"/>
                </a:cxn>
                <a:cxn ang="0">
                  <a:pos x="2" y="1532"/>
                </a:cxn>
                <a:cxn ang="0">
                  <a:pos x="4" y="1532"/>
                </a:cxn>
                <a:cxn ang="0">
                  <a:pos x="17" y="1522"/>
                </a:cxn>
                <a:cxn ang="0">
                  <a:pos x="79" y="1429"/>
                </a:cxn>
                <a:cxn ang="0">
                  <a:pos x="236" y="1159"/>
                </a:cxn>
                <a:cxn ang="0">
                  <a:pos x="487" y="703"/>
                </a:cxn>
                <a:cxn ang="0">
                  <a:pos x="682" y="334"/>
                </a:cxn>
                <a:cxn ang="0">
                  <a:pos x="722" y="251"/>
                </a:cxn>
                <a:cxn ang="0">
                  <a:pos x="728" y="235"/>
                </a:cxn>
                <a:cxn ang="0">
                  <a:pos x="734" y="198"/>
                </a:cxn>
                <a:cxn ang="0">
                  <a:pos x="734" y="162"/>
                </a:cxn>
                <a:cxn ang="0">
                  <a:pos x="726" y="127"/>
                </a:cxn>
                <a:cxn ang="0">
                  <a:pos x="712" y="95"/>
                </a:cxn>
                <a:cxn ang="0">
                  <a:pos x="694" y="65"/>
                </a:cxn>
                <a:cxn ang="0">
                  <a:pos x="667" y="40"/>
                </a:cxn>
                <a:cxn ang="0">
                  <a:pos x="637" y="20"/>
                </a:cxn>
                <a:cxn ang="0">
                  <a:pos x="621" y="12"/>
                </a:cxn>
              </a:cxnLst>
              <a:rect l="0" t="0" r="0" b="0"/>
              <a:pathLst>
                <a:path w="734" h="1532">
                  <a:moveTo>
                    <a:pt x="621" y="12"/>
                  </a:moveTo>
                  <a:lnTo>
                    <a:pt x="621" y="12"/>
                  </a:lnTo>
                  <a:lnTo>
                    <a:pt x="592" y="4"/>
                  </a:lnTo>
                  <a:lnTo>
                    <a:pt x="566" y="0"/>
                  </a:lnTo>
                  <a:lnTo>
                    <a:pt x="566" y="87"/>
                  </a:lnTo>
                  <a:lnTo>
                    <a:pt x="566" y="87"/>
                  </a:lnTo>
                  <a:lnTo>
                    <a:pt x="582" y="93"/>
                  </a:lnTo>
                  <a:lnTo>
                    <a:pt x="596" y="99"/>
                  </a:lnTo>
                  <a:lnTo>
                    <a:pt x="609" y="109"/>
                  </a:lnTo>
                  <a:lnTo>
                    <a:pt x="619" y="121"/>
                  </a:lnTo>
                  <a:lnTo>
                    <a:pt x="629" y="133"/>
                  </a:lnTo>
                  <a:lnTo>
                    <a:pt x="635" y="148"/>
                  </a:lnTo>
                  <a:lnTo>
                    <a:pt x="639" y="164"/>
                  </a:lnTo>
                  <a:lnTo>
                    <a:pt x="641" y="180"/>
                  </a:lnTo>
                  <a:lnTo>
                    <a:pt x="641" y="180"/>
                  </a:lnTo>
                  <a:lnTo>
                    <a:pt x="639" y="200"/>
                  </a:lnTo>
                  <a:lnTo>
                    <a:pt x="633" y="217"/>
                  </a:lnTo>
                  <a:lnTo>
                    <a:pt x="625" y="233"/>
                  </a:lnTo>
                  <a:lnTo>
                    <a:pt x="613" y="247"/>
                  </a:lnTo>
                  <a:lnTo>
                    <a:pt x="598" y="259"/>
                  </a:lnTo>
                  <a:lnTo>
                    <a:pt x="582" y="267"/>
                  </a:lnTo>
                  <a:lnTo>
                    <a:pt x="566" y="273"/>
                  </a:lnTo>
                  <a:lnTo>
                    <a:pt x="546" y="275"/>
                  </a:lnTo>
                  <a:lnTo>
                    <a:pt x="546" y="275"/>
                  </a:lnTo>
                  <a:lnTo>
                    <a:pt x="527" y="273"/>
                  </a:lnTo>
                  <a:lnTo>
                    <a:pt x="509" y="267"/>
                  </a:lnTo>
                  <a:lnTo>
                    <a:pt x="493" y="259"/>
                  </a:lnTo>
                  <a:lnTo>
                    <a:pt x="479" y="247"/>
                  </a:lnTo>
                  <a:lnTo>
                    <a:pt x="467" y="233"/>
                  </a:lnTo>
                  <a:lnTo>
                    <a:pt x="459" y="217"/>
                  </a:lnTo>
                  <a:lnTo>
                    <a:pt x="452" y="200"/>
                  </a:lnTo>
                  <a:lnTo>
                    <a:pt x="450" y="180"/>
                  </a:lnTo>
                  <a:lnTo>
                    <a:pt x="450" y="180"/>
                  </a:lnTo>
                  <a:lnTo>
                    <a:pt x="452" y="164"/>
                  </a:lnTo>
                  <a:lnTo>
                    <a:pt x="457" y="148"/>
                  </a:lnTo>
                  <a:lnTo>
                    <a:pt x="463" y="133"/>
                  </a:lnTo>
                  <a:lnTo>
                    <a:pt x="473" y="121"/>
                  </a:lnTo>
                  <a:lnTo>
                    <a:pt x="483" y="109"/>
                  </a:lnTo>
                  <a:lnTo>
                    <a:pt x="495" y="99"/>
                  </a:lnTo>
                  <a:lnTo>
                    <a:pt x="509" y="93"/>
                  </a:lnTo>
                  <a:lnTo>
                    <a:pt x="525" y="87"/>
                  </a:lnTo>
                  <a:lnTo>
                    <a:pt x="525" y="0"/>
                  </a:lnTo>
                  <a:lnTo>
                    <a:pt x="525" y="0"/>
                  </a:lnTo>
                  <a:lnTo>
                    <a:pt x="503" y="6"/>
                  </a:lnTo>
                  <a:lnTo>
                    <a:pt x="481" y="12"/>
                  </a:lnTo>
                  <a:lnTo>
                    <a:pt x="459" y="24"/>
                  </a:lnTo>
                  <a:lnTo>
                    <a:pt x="438" y="36"/>
                  </a:lnTo>
                  <a:lnTo>
                    <a:pt x="420" y="52"/>
                  </a:lnTo>
                  <a:lnTo>
                    <a:pt x="404" y="71"/>
                  </a:lnTo>
                  <a:lnTo>
                    <a:pt x="392" y="91"/>
                  </a:lnTo>
                  <a:lnTo>
                    <a:pt x="379" y="113"/>
                  </a:lnTo>
                  <a:lnTo>
                    <a:pt x="379" y="113"/>
                  </a:lnTo>
                  <a:lnTo>
                    <a:pt x="369" y="144"/>
                  </a:lnTo>
                  <a:lnTo>
                    <a:pt x="351" y="200"/>
                  </a:lnTo>
                  <a:lnTo>
                    <a:pt x="300" y="373"/>
                  </a:lnTo>
                  <a:lnTo>
                    <a:pt x="236" y="600"/>
                  </a:lnTo>
                  <a:lnTo>
                    <a:pt x="165" y="853"/>
                  </a:lnTo>
                  <a:lnTo>
                    <a:pt x="98" y="1103"/>
                  </a:lnTo>
                  <a:lnTo>
                    <a:pt x="43" y="1320"/>
                  </a:lnTo>
                  <a:lnTo>
                    <a:pt x="23" y="1405"/>
                  </a:lnTo>
                  <a:lnTo>
                    <a:pt x="8" y="1472"/>
                  </a:lnTo>
                  <a:lnTo>
                    <a:pt x="0" y="1516"/>
                  </a:lnTo>
                  <a:lnTo>
                    <a:pt x="0" y="1528"/>
                  </a:lnTo>
                  <a:lnTo>
                    <a:pt x="2" y="1532"/>
                  </a:lnTo>
                  <a:lnTo>
                    <a:pt x="2" y="1532"/>
                  </a:lnTo>
                  <a:lnTo>
                    <a:pt x="4" y="1532"/>
                  </a:lnTo>
                  <a:lnTo>
                    <a:pt x="8" y="1530"/>
                  </a:lnTo>
                  <a:lnTo>
                    <a:pt x="17" y="1522"/>
                  </a:lnTo>
                  <a:lnTo>
                    <a:pt x="43" y="1486"/>
                  </a:lnTo>
                  <a:lnTo>
                    <a:pt x="79" y="1429"/>
                  </a:lnTo>
                  <a:lnTo>
                    <a:pt x="124" y="1352"/>
                  </a:lnTo>
                  <a:lnTo>
                    <a:pt x="236" y="1159"/>
                  </a:lnTo>
                  <a:lnTo>
                    <a:pt x="361" y="932"/>
                  </a:lnTo>
                  <a:lnTo>
                    <a:pt x="487" y="703"/>
                  </a:lnTo>
                  <a:lnTo>
                    <a:pt x="598" y="494"/>
                  </a:lnTo>
                  <a:lnTo>
                    <a:pt x="682" y="334"/>
                  </a:lnTo>
                  <a:lnTo>
                    <a:pt x="708" y="281"/>
                  </a:lnTo>
                  <a:lnTo>
                    <a:pt x="722" y="251"/>
                  </a:lnTo>
                  <a:lnTo>
                    <a:pt x="722" y="251"/>
                  </a:lnTo>
                  <a:lnTo>
                    <a:pt x="728" y="235"/>
                  </a:lnTo>
                  <a:lnTo>
                    <a:pt x="732" y="217"/>
                  </a:lnTo>
                  <a:lnTo>
                    <a:pt x="734" y="198"/>
                  </a:lnTo>
                  <a:lnTo>
                    <a:pt x="734" y="180"/>
                  </a:lnTo>
                  <a:lnTo>
                    <a:pt x="734" y="162"/>
                  </a:lnTo>
                  <a:lnTo>
                    <a:pt x="730" y="144"/>
                  </a:lnTo>
                  <a:lnTo>
                    <a:pt x="726" y="127"/>
                  </a:lnTo>
                  <a:lnTo>
                    <a:pt x="720" y="111"/>
                  </a:lnTo>
                  <a:lnTo>
                    <a:pt x="712" y="95"/>
                  </a:lnTo>
                  <a:lnTo>
                    <a:pt x="704" y="79"/>
                  </a:lnTo>
                  <a:lnTo>
                    <a:pt x="694" y="65"/>
                  </a:lnTo>
                  <a:lnTo>
                    <a:pt x="682" y="52"/>
                  </a:lnTo>
                  <a:lnTo>
                    <a:pt x="667" y="40"/>
                  </a:lnTo>
                  <a:lnTo>
                    <a:pt x="653" y="30"/>
                  </a:lnTo>
                  <a:lnTo>
                    <a:pt x="637" y="20"/>
                  </a:lnTo>
                  <a:lnTo>
                    <a:pt x="621" y="12"/>
                  </a:lnTo>
                  <a:lnTo>
                    <a:pt x="621" y="12"/>
                  </a:lnTo>
                  <a:close/>
                </a:path>
              </a:pathLst>
            </a:custGeom>
            <a:grpFill/>
            <a:ln w="9525">
              <a:noFill/>
            </a:ln>
          </p:spPr>
          <p:txBody>
            <a:bodyPr/>
            <a:lstStyle/>
            <a:p>
              <a:endParaRPr lang="zh-CN" altLang="en-US">
                <a:solidFill>
                  <a:schemeClr val="bg1"/>
                </a:solidFill>
              </a:endParaRPr>
            </a:p>
          </p:txBody>
        </p:sp>
      </p:grpSp>
      <p:sp>
        <p:nvSpPr>
          <p:cNvPr id="85" name="文本框 20"/>
          <p:cNvSpPr txBox="1"/>
          <p:nvPr/>
        </p:nvSpPr>
        <p:spPr>
          <a:xfrm flipH="1">
            <a:off x="1769449" y="3233694"/>
            <a:ext cx="1429128" cy="706755"/>
          </a:xfrm>
          <a:prstGeom prst="rect">
            <a:avLst/>
          </a:prstGeom>
          <a:noFill/>
          <a:ln w="9525">
            <a:noFill/>
            <a:miter/>
          </a:ln>
          <a:effectLst>
            <a:outerShdw sx="999" sy="999" algn="ctr" rotWithShape="0">
              <a:srgbClr val="000000"/>
            </a:outerShdw>
          </a:effectLst>
        </p:spPr>
        <p:txBody>
          <a:bodyPr wrap="square" anchor="t">
            <a:spAutoFit/>
          </a:bodyPr>
          <a:lstStyle/>
          <a:p>
            <a:pPr lvl="0" algn="l"/>
            <a:r>
              <a:rPr lang="en-US" altLang="zh-CN" sz="2000">
                <a:solidFill>
                  <a:schemeClr val="bg1"/>
                </a:solidFill>
                <a:latin typeface="微软雅黑 Light" panose="020B0502040204020203" pitchFamily="34" charset="-122"/>
                <a:ea typeface="微软雅黑 Light" panose="020B0502040204020203" pitchFamily="34" charset="-122"/>
                <a:sym typeface="Arial" panose="020B0604020202020204" pitchFamily="34" charset="0"/>
              </a:rPr>
              <a:t>TEAM</a:t>
            </a:r>
            <a:endParaRPr lang="en-US" altLang="zh-CN" sz="2000">
              <a:solidFill>
                <a:schemeClr val="bg1"/>
              </a:solidFill>
              <a:latin typeface="微软雅黑 Light" panose="020B0502040204020203" pitchFamily="34" charset="-122"/>
              <a:ea typeface="微软雅黑 Light" panose="020B0502040204020203" pitchFamily="34" charset="-122"/>
              <a:sym typeface="Arial" panose="020B0604020202020204" pitchFamily="34" charset="0"/>
            </a:endParaRPr>
          </a:p>
          <a:p>
            <a:pPr lvl="0" algn="l"/>
            <a:r>
              <a:rPr lang="en-US" altLang="zh-CN" sz="2000">
                <a:solidFill>
                  <a:schemeClr val="bg1"/>
                </a:solidFill>
                <a:latin typeface="微软雅黑 Light" panose="020B0502040204020203" pitchFamily="34" charset="-122"/>
                <a:ea typeface="微软雅黑 Light" panose="020B0502040204020203" pitchFamily="34" charset="-122"/>
                <a:sym typeface="Arial" panose="020B0604020202020204" pitchFamily="34" charset="0"/>
              </a:rPr>
              <a:t>WORDS</a:t>
            </a:r>
            <a:endParaRPr lang="en-US" altLang="zh-CN" sz="2000">
              <a:solidFill>
                <a:schemeClr val="bg1"/>
              </a:solidFill>
              <a:latin typeface="微软雅黑 Light" panose="020B0502040204020203" pitchFamily="34" charset="-122"/>
              <a:ea typeface="微软雅黑 Light" panose="020B0502040204020203" pitchFamily="34" charset="-122"/>
              <a:sym typeface="Arial" panose="020B0604020202020204" pitchFamily="34" charset="0"/>
            </a:endParaRPr>
          </a:p>
        </p:txBody>
      </p:sp>
      <p:sp>
        <p:nvSpPr>
          <p:cNvPr id="86" name="文本框 20"/>
          <p:cNvSpPr txBox="1"/>
          <p:nvPr/>
        </p:nvSpPr>
        <p:spPr>
          <a:xfrm rot="21180000" flipH="1">
            <a:off x="1952225" y="4763203"/>
            <a:ext cx="1186008" cy="645160"/>
          </a:xfrm>
          <a:prstGeom prst="rect">
            <a:avLst/>
          </a:prstGeom>
          <a:noFill/>
          <a:ln w="9525">
            <a:noFill/>
            <a:miter/>
          </a:ln>
          <a:effectLst>
            <a:outerShdw sx="999" sy="999" algn="ctr" rotWithShape="0">
              <a:srgbClr val="000000"/>
            </a:outerShdw>
          </a:effectLst>
        </p:spPr>
        <p:txBody>
          <a:bodyPr wrap="square" anchor="t">
            <a:spAutoFit/>
          </a:bodyPr>
          <a:lstStyle/>
          <a:p>
            <a:pPr lvl="0" algn="l"/>
            <a:r>
              <a:rPr lang="en-US" altLang="zh-CN">
                <a:solidFill>
                  <a:schemeClr val="bg1"/>
                </a:solidFill>
                <a:latin typeface="微软雅黑 Light" panose="020B0502040204020203" pitchFamily="34" charset="-122"/>
                <a:ea typeface="微软雅黑 Light" panose="020B0502040204020203" pitchFamily="34" charset="-122"/>
                <a:sym typeface="Arial" panose="020B0604020202020204" pitchFamily="34" charset="0"/>
              </a:rPr>
              <a:t>TEAM </a:t>
            </a:r>
            <a:endParaRPr lang="en-US" altLang="zh-CN">
              <a:solidFill>
                <a:schemeClr val="bg1"/>
              </a:solidFill>
              <a:latin typeface="微软雅黑 Light" panose="020B0502040204020203" pitchFamily="34" charset="-122"/>
              <a:ea typeface="微软雅黑 Light" panose="020B0502040204020203" pitchFamily="34" charset="-122"/>
              <a:sym typeface="Arial" panose="020B0604020202020204" pitchFamily="34" charset="0"/>
            </a:endParaRPr>
          </a:p>
          <a:p>
            <a:pPr lvl="0" algn="l"/>
            <a:r>
              <a:rPr lang="en-US" altLang="zh-CN">
                <a:solidFill>
                  <a:schemeClr val="bg1"/>
                </a:solidFill>
                <a:latin typeface="微软雅黑 Light" panose="020B0502040204020203" pitchFamily="34" charset="-122"/>
                <a:ea typeface="微软雅黑 Light" panose="020B0502040204020203" pitchFamily="34" charset="-122"/>
                <a:sym typeface="Arial" panose="020B0604020202020204" pitchFamily="34" charset="0"/>
              </a:rPr>
              <a:t>WORDS</a:t>
            </a:r>
            <a:endParaRPr lang="en-US" altLang="zh-CN">
              <a:solidFill>
                <a:schemeClr val="bg1"/>
              </a:solidFill>
              <a:latin typeface="微软雅黑 Light" panose="020B0502040204020203" pitchFamily="34" charset="-122"/>
              <a:ea typeface="微软雅黑 Light" panose="020B0502040204020203" pitchFamily="34" charset="-122"/>
              <a:sym typeface="Arial" panose="020B0604020202020204" pitchFamily="34" charset="0"/>
            </a:endParaRPr>
          </a:p>
        </p:txBody>
      </p:sp>
      <p:sp>
        <p:nvSpPr>
          <p:cNvPr id="87" name="文本框 20"/>
          <p:cNvSpPr txBox="1"/>
          <p:nvPr/>
        </p:nvSpPr>
        <p:spPr>
          <a:xfrm rot="540000" flipH="1">
            <a:off x="1931336" y="2233970"/>
            <a:ext cx="1186008" cy="645160"/>
          </a:xfrm>
          <a:prstGeom prst="rect">
            <a:avLst/>
          </a:prstGeom>
          <a:noFill/>
          <a:ln w="9525">
            <a:noFill/>
            <a:miter/>
          </a:ln>
          <a:effectLst>
            <a:outerShdw sx="999" sy="999" algn="ctr" rotWithShape="0">
              <a:srgbClr val="000000"/>
            </a:outerShdw>
          </a:effectLst>
        </p:spPr>
        <p:txBody>
          <a:bodyPr wrap="square" anchor="t">
            <a:spAutoFit/>
          </a:bodyPr>
          <a:lstStyle/>
          <a:p>
            <a:pPr lvl="0" algn="l"/>
            <a:r>
              <a:rPr lang="en-US" altLang="zh-CN" dirty="0">
                <a:solidFill>
                  <a:srgbClr val="59667A"/>
                </a:solidFill>
                <a:latin typeface="微软雅黑 Light" panose="020B0502040204020203" pitchFamily="34" charset="-122"/>
                <a:ea typeface="微软雅黑 Light" panose="020B0502040204020203" pitchFamily="34" charset="-122"/>
                <a:sym typeface="Arial" panose="020B0604020202020204" pitchFamily="34" charset="0"/>
              </a:rPr>
              <a:t>TEAM </a:t>
            </a:r>
            <a:endParaRPr lang="en-US" altLang="zh-CN" dirty="0">
              <a:solidFill>
                <a:srgbClr val="59667A"/>
              </a:solidFill>
              <a:latin typeface="微软雅黑 Light" panose="020B0502040204020203" pitchFamily="34" charset="-122"/>
              <a:ea typeface="微软雅黑 Light" panose="020B0502040204020203" pitchFamily="34" charset="-122"/>
              <a:sym typeface="Arial" panose="020B0604020202020204" pitchFamily="34" charset="0"/>
            </a:endParaRPr>
          </a:p>
          <a:p>
            <a:pPr lvl="0" algn="l"/>
            <a:r>
              <a:rPr lang="en-US" altLang="zh-CN" dirty="0">
                <a:solidFill>
                  <a:srgbClr val="59667A"/>
                </a:solidFill>
                <a:latin typeface="微软雅黑 Light" panose="020B0502040204020203" pitchFamily="34" charset="-122"/>
                <a:ea typeface="微软雅黑 Light" panose="020B0502040204020203" pitchFamily="34" charset="-122"/>
                <a:sym typeface="Arial" panose="020B0604020202020204" pitchFamily="34" charset="0"/>
              </a:rPr>
              <a:t>WORDS</a:t>
            </a:r>
            <a:endParaRPr lang="en-US" altLang="zh-CN" dirty="0">
              <a:solidFill>
                <a:srgbClr val="59667A"/>
              </a:solidFill>
              <a:latin typeface="微软雅黑 Light" panose="020B0502040204020203" pitchFamily="34" charset="-122"/>
              <a:ea typeface="微软雅黑 Light" panose="020B0502040204020203" pitchFamily="34" charset="-122"/>
              <a:sym typeface="Arial" panose="020B0604020202020204" pitchFamily="34" charset="0"/>
            </a:endParaRPr>
          </a:p>
        </p:txBody>
      </p:sp>
      <p:sp>
        <p:nvSpPr>
          <p:cNvPr id="88" name="文本框 20"/>
          <p:cNvSpPr txBox="1"/>
          <p:nvPr/>
        </p:nvSpPr>
        <p:spPr>
          <a:xfrm rot="21180000" flipH="1">
            <a:off x="1800782" y="1172105"/>
            <a:ext cx="1186008" cy="645160"/>
          </a:xfrm>
          <a:prstGeom prst="rect">
            <a:avLst/>
          </a:prstGeom>
          <a:noFill/>
          <a:ln w="9525">
            <a:noFill/>
            <a:miter/>
          </a:ln>
          <a:effectLst>
            <a:outerShdw sx="999" sy="999" algn="ctr" rotWithShape="0">
              <a:srgbClr val="000000"/>
            </a:outerShdw>
          </a:effectLst>
        </p:spPr>
        <p:txBody>
          <a:bodyPr wrap="square" anchor="t">
            <a:spAutoFit/>
          </a:bodyPr>
          <a:lstStyle/>
          <a:p>
            <a:pPr lvl="0" algn="l"/>
            <a:r>
              <a:rPr lang="en-US" altLang="zh-CN">
                <a:solidFill>
                  <a:schemeClr val="bg1"/>
                </a:solidFill>
                <a:latin typeface="微软雅黑 Light" panose="020B0502040204020203" pitchFamily="34" charset="-122"/>
                <a:ea typeface="微软雅黑 Light" panose="020B0502040204020203" pitchFamily="34" charset="-122"/>
                <a:sym typeface="Arial" panose="020B0604020202020204" pitchFamily="34" charset="0"/>
              </a:rPr>
              <a:t>TEAM </a:t>
            </a:r>
            <a:endParaRPr lang="en-US" altLang="zh-CN">
              <a:solidFill>
                <a:schemeClr val="bg1"/>
              </a:solidFill>
              <a:latin typeface="微软雅黑 Light" panose="020B0502040204020203" pitchFamily="34" charset="-122"/>
              <a:ea typeface="微软雅黑 Light" panose="020B0502040204020203" pitchFamily="34" charset="-122"/>
              <a:sym typeface="Arial" panose="020B0604020202020204" pitchFamily="34" charset="0"/>
            </a:endParaRPr>
          </a:p>
          <a:p>
            <a:pPr lvl="0" algn="l"/>
            <a:r>
              <a:rPr lang="en-US" altLang="zh-CN">
                <a:solidFill>
                  <a:schemeClr val="bg1"/>
                </a:solidFill>
                <a:latin typeface="微软雅黑 Light" panose="020B0502040204020203" pitchFamily="34" charset="-122"/>
                <a:ea typeface="微软雅黑 Light" panose="020B0502040204020203" pitchFamily="34" charset="-122"/>
                <a:sym typeface="Arial" panose="020B0604020202020204" pitchFamily="34" charset="0"/>
              </a:rPr>
              <a:t>WORDS</a:t>
            </a:r>
            <a:endParaRPr lang="en-US" altLang="zh-CN">
              <a:solidFill>
                <a:schemeClr val="bg1"/>
              </a:solidFill>
              <a:latin typeface="微软雅黑 Light" panose="020B0502040204020203" pitchFamily="34" charset="-122"/>
              <a:ea typeface="微软雅黑 Light" panose="020B0502040204020203" pitchFamily="34" charset="-122"/>
              <a:sym typeface="Arial" panose="020B0604020202020204" pitchFamily="34" charset="0"/>
            </a:endParaRPr>
          </a:p>
        </p:txBody>
      </p:sp>
      <p:sp>
        <p:nvSpPr>
          <p:cNvPr id="90" name="椭圆 89"/>
          <p:cNvSpPr/>
          <p:nvPr/>
        </p:nvSpPr>
        <p:spPr>
          <a:xfrm>
            <a:off x="5338843" y="3211195"/>
            <a:ext cx="648000" cy="648000"/>
          </a:xfrm>
          <a:prstGeom prst="ellipse">
            <a:avLst/>
          </a:prstGeom>
          <a:solidFill>
            <a:srgbClr val="98777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微软雅黑 Light" panose="020B0502040204020203" pitchFamily="34" charset="-122"/>
              <a:ea typeface="微软雅黑 Light" panose="020B0502040204020203" pitchFamily="34" charset="-122"/>
            </a:endParaRPr>
          </a:p>
        </p:txBody>
      </p:sp>
      <p:sp>
        <p:nvSpPr>
          <p:cNvPr id="92" name="椭圆 91"/>
          <p:cNvSpPr/>
          <p:nvPr/>
        </p:nvSpPr>
        <p:spPr>
          <a:xfrm>
            <a:off x="5338843" y="1566545"/>
            <a:ext cx="648000" cy="648000"/>
          </a:xfrm>
          <a:prstGeom prst="ellipse">
            <a:avLst/>
          </a:prstGeom>
          <a:solidFill>
            <a:srgbClr val="FEE1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微软雅黑 Light" panose="020B0502040204020203" pitchFamily="34" charset="-122"/>
              <a:ea typeface="微软雅黑 Light" panose="020B0502040204020203" pitchFamily="34" charset="-122"/>
            </a:endParaRPr>
          </a:p>
        </p:txBody>
      </p:sp>
      <p:sp>
        <p:nvSpPr>
          <p:cNvPr id="94" name="椭圆 93"/>
          <p:cNvSpPr/>
          <p:nvPr/>
        </p:nvSpPr>
        <p:spPr>
          <a:xfrm>
            <a:off x="5333128" y="2388870"/>
            <a:ext cx="648000" cy="648000"/>
          </a:xfrm>
          <a:prstGeom prst="ellipse">
            <a:avLst/>
          </a:prstGeom>
          <a:solidFill>
            <a:srgbClr val="EC95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微软雅黑 Light" panose="020B0502040204020203" pitchFamily="34" charset="-122"/>
              <a:ea typeface="微软雅黑 Light" panose="020B0502040204020203" pitchFamily="34" charset="-122"/>
            </a:endParaRPr>
          </a:p>
        </p:txBody>
      </p:sp>
      <p:sp>
        <p:nvSpPr>
          <p:cNvPr id="95" name="文本框 22"/>
          <p:cNvSpPr txBox="1"/>
          <p:nvPr/>
        </p:nvSpPr>
        <p:spPr>
          <a:xfrm flipH="1">
            <a:off x="6276739" y="892175"/>
            <a:ext cx="5119370" cy="349250"/>
          </a:xfrm>
          <a:prstGeom prst="rect">
            <a:avLst/>
          </a:prstGeom>
          <a:noFill/>
          <a:ln w="9525">
            <a:noFill/>
            <a:miter/>
          </a:ln>
          <a:effectLst>
            <a:outerShdw sx="999" sy="999" algn="ctr" rotWithShape="0">
              <a:srgbClr val="000000"/>
            </a:outerShdw>
          </a:effectLst>
        </p:spPr>
        <p:txBody>
          <a:bodyPr wrap="square" anchor="t">
            <a:spAutoFit/>
          </a:bodyPr>
          <a:lstStyle/>
          <a:p>
            <a:pPr lvl="0" fontAlgn="auto">
              <a:lnSpc>
                <a:spcPct val="120000"/>
              </a:lnSpc>
            </a:pPr>
            <a:r>
              <a:rPr lang="zh-CN" altLang="en-US" sz="1400" dirty="0">
                <a:solidFill>
                  <a:schemeClr val="bg1"/>
                </a:solidFill>
                <a:latin typeface="微软雅黑 Light" panose="020B0502040204020203" pitchFamily="34" charset="-122"/>
                <a:ea typeface="微软雅黑 Light" panose="020B0502040204020203" pitchFamily="34" charset="-122"/>
                <a:sym typeface="宋体" panose="02010600030101010101" pitchFamily="2" charset="-122"/>
              </a:rPr>
              <a:t>多杰尖参：数据收集和环境搭建</a:t>
            </a:r>
            <a:endParaRPr lang="zh-CN" altLang="en-US" sz="1400" dirty="0">
              <a:solidFill>
                <a:schemeClr val="bg1"/>
              </a:solidFill>
              <a:latin typeface="微软雅黑 Light" panose="020B0502040204020203" pitchFamily="34" charset="-122"/>
              <a:ea typeface="微软雅黑 Light" panose="020B0502040204020203" pitchFamily="34" charset="-122"/>
              <a:sym typeface="宋体" panose="02010600030101010101" pitchFamily="2" charset="-122"/>
            </a:endParaRPr>
          </a:p>
        </p:txBody>
      </p:sp>
      <p:sp>
        <p:nvSpPr>
          <p:cNvPr id="96" name="椭圆 95"/>
          <p:cNvSpPr/>
          <p:nvPr/>
        </p:nvSpPr>
        <p:spPr>
          <a:xfrm>
            <a:off x="5336938" y="744220"/>
            <a:ext cx="648000" cy="648000"/>
          </a:xfrm>
          <a:prstGeom prst="ellipse">
            <a:avLst/>
          </a:prstGeom>
          <a:solidFill>
            <a:srgbClr val="92AC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微软雅黑 Light" panose="020B0502040204020203" pitchFamily="34" charset="-122"/>
              <a:ea typeface="微软雅黑 Light" panose="020B0502040204020203" pitchFamily="34" charset="-122"/>
            </a:endParaRPr>
          </a:p>
        </p:txBody>
      </p:sp>
      <p:sp>
        <p:nvSpPr>
          <p:cNvPr id="106" name="文本框 22"/>
          <p:cNvSpPr txBox="1"/>
          <p:nvPr/>
        </p:nvSpPr>
        <p:spPr>
          <a:xfrm flipH="1">
            <a:off x="5358529" y="3253105"/>
            <a:ext cx="612376" cy="568425"/>
          </a:xfrm>
          <a:prstGeom prst="rect">
            <a:avLst/>
          </a:prstGeom>
          <a:noFill/>
          <a:ln w="9525">
            <a:noFill/>
            <a:miter/>
          </a:ln>
          <a:effectLst>
            <a:outerShdw sx="999" sy="999" algn="ctr" rotWithShape="0">
              <a:srgbClr val="000000"/>
            </a:outerShdw>
          </a:effectLst>
        </p:spPr>
        <p:txBody>
          <a:bodyPr wrap="square" anchor="t">
            <a:spAutoFit/>
          </a:bodyPr>
          <a:lstStyle/>
          <a:p>
            <a:pPr lvl="0" algn="ctr" fontAlgn="auto">
              <a:lnSpc>
                <a:spcPct val="120000"/>
              </a:lnSpc>
            </a:pPr>
            <a:r>
              <a:rPr lang="en-US" altLang="zh-CN" sz="2800" i="1" dirty="0">
                <a:solidFill>
                  <a:schemeClr val="bg1"/>
                </a:solidFill>
                <a:latin typeface="微软雅黑 Light" panose="020B0502040204020203" pitchFamily="34" charset="-122"/>
                <a:ea typeface="微软雅黑 Light" panose="020B0502040204020203" pitchFamily="34" charset="-122"/>
                <a:sym typeface="宋体" panose="02010600030101010101" pitchFamily="2" charset="-122"/>
              </a:rPr>
              <a:t>4.</a:t>
            </a:r>
            <a:endParaRPr lang="zh-CN" altLang="en-US" sz="2800" i="1" dirty="0">
              <a:solidFill>
                <a:schemeClr val="bg1"/>
              </a:solidFill>
              <a:latin typeface="微软雅黑 Light" panose="020B0502040204020203" pitchFamily="34" charset="-122"/>
              <a:ea typeface="微软雅黑 Light" panose="020B0502040204020203" pitchFamily="34" charset="-122"/>
              <a:sym typeface="宋体" panose="02010600030101010101" pitchFamily="2" charset="-122"/>
            </a:endParaRPr>
          </a:p>
        </p:txBody>
      </p:sp>
      <p:sp>
        <p:nvSpPr>
          <p:cNvPr id="107" name="文本框 22"/>
          <p:cNvSpPr txBox="1"/>
          <p:nvPr/>
        </p:nvSpPr>
        <p:spPr>
          <a:xfrm flipH="1">
            <a:off x="5358529" y="1608455"/>
            <a:ext cx="612376" cy="568425"/>
          </a:xfrm>
          <a:prstGeom prst="rect">
            <a:avLst/>
          </a:prstGeom>
          <a:noFill/>
          <a:ln w="9525">
            <a:noFill/>
            <a:miter/>
          </a:ln>
          <a:effectLst>
            <a:outerShdw sx="999" sy="999" algn="ctr" rotWithShape="0">
              <a:srgbClr val="000000"/>
            </a:outerShdw>
          </a:effectLst>
        </p:spPr>
        <p:txBody>
          <a:bodyPr wrap="square" anchor="t">
            <a:spAutoFit/>
          </a:bodyPr>
          <a:lstStyle/>
          <a:p>
            <a:pPr lvl="0" algn="ctr" fontAlgn="auto">
              <a:lnSpc>
                <a:spcPct val="120000"/>
              </a:lnSpc>
            </a:pPr>
            <a:r>
              <a:rPr lang="en-US" altLang="zh-CN" sz="2800" i="1" dirty="0">
                <a:solidFill>
                  <a:srgbClr val="59667A"/>
                </a:solidFill>
                <a:latin typeface="微软雅黑 Light" panose="020B0502040204020203" pitchFamily="34" charset="-122"/>
                <a:ea typeface="微软雅黑 Light" panose="020B0502040204020203" pitchFamily="34" charset="-122"/>
                <a:sym typeface="宋体" panose="02010600030101010101" pitchFamily="2" charset="-122"/>
              </a:rPr>
              <a:t>2.</a:t>
            </a:r>
            <a:endParaRPr lang="zh-CN" altLang="en-US" sz="2800" i="1" dirty="0">
              <a:solidFill>
                <a:srgbClr val="59667A"/>
              </a:solidFill>
              <a:latin typeface="微软雅黑 Light" panose="020B0502040204020203" pitchFamily="34" charset="-122"/>
              <a:ea typeface="微软雅黑 Light" panose="020B0502040204020203" pitchFamily="34" charset="-122"/>
              <a:sym typeface="宋体" panose="02010600030101010101" pitchFamily="2" charset="-122"/>
            </a:endParaRPr>
          </a:p>
        </p:txBody>
      </p:sp>
      <p:sp>
        <p:nvSpPr>
          <p:cNvPr id="108" name="文本框 22"/>
          <p:cNvSpPr txBox="1"/>
          <p:nvPr/>
        </p:nvSpPr>
        <p:spPr>
          <a:xfrm flipH="1">
            <a:off x="5352814" y="2430780"/>
            <a:ext cx="612376" cy="568425"/>
          </a:xfrm>
          <a:prstGeom prst="rect">
            <a:avLst/>
          </a:prstGeom>
          <a:noFill/>
          <a:ln w="9525">
            <a:noFill/>
            <a:miter/>
          </a:ln>
          <a:effectLst>
            <a:outerShdw sx="999" sy="999" algn="ctr" rotWithShape="0">
              <a:srgbClr val="000000"/>
            </a:outerShdw>
          </a:effectLst>
        </p:spPr>
        <p:txBody>
          <a:bodyPr wrap="square" anchor="t">
            <a:spAutoFit/>
          </a:bodyPr>
          <a:lstStyle/>
          <a:p>
            <a:pPr lvl="0" algn="ctr" fontAlgn="auto">
              <a:lnSpc>
                <a:spcPct val="120000"/>
              </a:lnSpc>
            </a:pPr>
            <a:r>
              <a:rPr lang="en-US" altLang="zh-CN" sz="2800" i="1" dirty="0">
                <a:solidFill>
                  <a:schemeClr val="bg1"/>
                </a:solidFill>
                <a:latin typeface="微软雅黑 Light" panose="020B0502040204020203" pitchFamily="34" charset="-122"/>
                <a:ea typeface="微软雅黑 Light" panose="020B0502040204020203" pitchFamily="34" charset="-122"/>
                <a:sym typeface="宋体" panose="02010600030101010101" pitchFamily="2" charset="-122"/>
              </a:rPr>
              <a:t>3.</a:t>
            </a:r>
            <a:endParaRPr lang="zh-CN" altLang="en-US" sz="2800" i="1" dirty="0">
              <a:solidFill>
                <a:schemeClr val="bg1"/>
              </a:solidFill>
              <a:latin typeface="微软雅黑 Light" panose="020B0502040204020203" pitchFamily="34" charset="-122"/>
              <a:ea typeface="微软雅黑 Light" panose="020B0502040204020203" pitchFamily="34" charset="-122"/>
              <a:sym typeface="宋体" panose="02010600030101010101" pitchFamily="2" charset="-122"/>
            </a:endParaRPr>
          </a:p>
        </p:txBody>
      </p:sp>
      <p:sp>
        <p:nvSpPr>
          <p:cNvPr id="109" name="文本框 22"/>
          <p:cNvSpPr txBox="1"/>
          <p:nvPr/>
        </p:nvSpPr>
        <p:spPr>
          <a:xfrm flipH="1">
            <a:off x="5356624" y="786130"/>
            <a:ext cx="612376" cy="568425"/>
          </a:xfrm>
          <a:prstGeom prst="rect">
            <a:avLst/>
          </a:prstGeom>
          <a:noFill/>
          <a:ln w="9525">
            <a:noFill/>
            <a:miter/>
          </a:ln>
          <a:effectLst>
            <a:outerShdw sx="999" sy="999" algn="ctr" rotWithShape="0">
              <a:srgbClr val="000000"/>
            </a:outerShdw>
          </a:effectLst>
        </p:spPr>
        <p:txBody>
          <a:bodyPr wrap="square" anchor="t">
            <a:spAutoFit/>
          </a:bodyPr>
          <a:lstStyle/>
          <a:p>
            <a:pPr lvl="0" algn="ctr" fontAlgn="auto">
              <a:lnSpc>
                <a:spcPct val="120000"/>
              </a:lnSpc>
            </a:pPr>
            <a:r>
              <a:rPr lang="en-US" altLang="zh-CN" sz="2800" i="1" dirty="0">
                <a:solidFill>
                  <a:schemeClr val="bg1"/>
                </a:solidFill>
                <a:latin typeface="微软雅黑 Light" panose="020B0502040204020203" pitchFamily="34" charset="-122"/>
                <a:ea typeface="微软雅黑 Light" panose="020B0502040204020203" pitchFamily="34" charset="-122"/>
                <a:sym typeface="宋体" panose="02010600030101010101" pitchFamily="2" charset="-122"/>
              </a:rPr>
              <a:t>1.</a:t>
            </a:r>
            <a:endParaRPr lang="zh-CN" altLang="en-US" sz="2800" i="1" dirty="0">
              <a:solidFill>
                <a:schemeClr val="bg1"/>
              </a:solidFill>
              <a:latin typeface="微软雅黑 Light" panose="020B0502040204020203" pitchFamily="34" charset="-122"/>
              <a:ea typeface="微软雅黑 Light" panose="020B0502040204020203" pitchFamily="34" charset="-122"/>
              <a:sym typeface="宋体" panose="02010600030101010101" pitchFamily="2" charset="-122"/>
            </a:endParaRPr>
          </a:p>
        </p:txBody>
      </p:sp>
      <p:sp>
        <p:nvSpPr>
          <p:cNvPr id="2" name="椭圆 1"/>
          <p:cNvSpPr/>
          <p:nvPr/>
        </p:nvSpPr>
        <p:spPr>
          <a:xfrm>
            <a:off x="5331223" y="4895215"/>
            <a:ext cx="648000" cy="648000"/>
          </a:xfrm>
          <a:prstGeom prst="ellipse">
            <a:avLst/>
          </a:prstGeom>
          <a:solidFill>
            <a:srgbClr val="FEE1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bg1"/>
              </a:solidFill>
              <a:latin typeface="微软雅黑 Light" panose="020B0502040204020203" pitchFamily="34" charset="-122"/>
              <a:ea typeface="微软雅黑 Light" panose="020B0502040204020203" pitchFamily="34" charset="-122"/>
            </a:endParaRPr>
          </a:p>
        </p:txBody>
      </p:sp>
      <p:sp>
        <p:nvSpPr>
          <p:cNvPr id="3" name="椭圆 2"/>
          <p:cNvSpPr/>
          <p:nvPr/>
        </p:nvSpPr>
        <p:spPr>
          <a:xfrm>
            <a:off x="5338843" y="4033520"/>
            <a:ext cx="648000" cy="648000"/>
          </a:xfrm>
          <a:prstGeom prst="ellipse">
            <a:avLst/>
          </a:prstGeom>
          <a:solidFill>
            <a:srgbClr val="92AC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bg1"/>
              </a:solidFill>
              <a:latin typeface="微软雅黑 Light" panose="020B0502040204020203" pitchFamily="34" charset="-122"/>
              <a:ea typeface="微软雅黑 Light" panose="020B0502040204020203" pitchFamily="34" charset="-122"/>
            </a:endParaRPr>
          </a:p>
        </p:txBody>
      </p:sp>
      <p:sp>
        <p:nvSpPr>
          <p:cNvPr id="4" name="文本框 22"/>
          <p:cNvSpPr txBox="1"/>
          <p:nvPr/>
        </p:nvSpPr>
        <p:spPr>
          <a:xfrm flipH="1">
            <a:off x="5350909" y="4937125"/>
            <a:ext cx="612376" cy="607695"/>
          </a:xfrm>
          <a:prstGeom prst="rect">
            <a:avLst/>
          </a:prstGeom>
          <a:noFill/>
          <a:ln w="9525">
            <a:noFill/>
            <a:miter/>
          </a:ln>
          <a:effectLst>
            <a:outerShdw sx="999" sy="999" algn="ctr" rotWithShape="0">
              <a:srgbClr val="000000"/>
            </a:outerShdw>
          </a:effectLst>
        </p:spPr>
        <p:txBody>
          <a:bodyPr wrap="square" anchor="t">
            <a:spAutoFit/>
          </a:bodyPr>
          <a:p>
            <a:pPr lvl="0" algn="ctr" fontAlgn="auto">
              <a:lnSpc>
                <a:spcPct val="120000"/>
              </a:lnSpc>
            </a:pPr>
            <a:r>
              <a:rPr lang="en-US" altLang="zh-CN" sz="2800" i="1" dirty="0">
                <a:solidFill>
                  <a:srgbClr val="59667A"/>
                </a:solidFill>
                <a:latin typeface="微软雅黑 Light" panose="020B0502040204020203" pitchFamily="34" charset="-122"/>
                <a:ea typeface="微软雅黑 Light" panose="020B0502040204020203" pitchFamily="34" charset="-122"/>
                <a:sym typeface="宋体" panose="02010600030101010101" pitchFamily="2" charset="-122"/>
              </a:rPr>
              <a:t>6.</a:t>
            </a:r>
            <a:endParaRPr lang="zh-CN" altLang="en-US" sz="2800" i="1" dirty="0">
              <a:solidFill>
                <a:srgbClr val="59667A"/>
              </a:solidFill>
              <a:latin typeface="微软雅黑 Light" panose="020B0502040204020203" pitchFamily="34" charset="-122"/>
              <a:ea typeface="微软雅黑 Light" panose="020B0502040204020203" pitchFamily="34" charset="-122"/>
              <a:sym typeface="宋体" panose="02010600030101010101" pitchFamily="2" charset="-122"/>
            </a:endParaRPr>
          </a:p>
        </p:txBody>
      </p:sp>
      <p:sp>
        <p:nvSpPr>
          <p:cNvPr id="6" name="文本框 22"/>
          <p:cNvSpPr txBox="1"/>
          <p:nvPr/>
        </p:nvSpPr>
        <p:spPr>
          <a:xfrm flipH="1">
            <a:off x="5358529" y="4075430"/>
            <a:ext cx="612376" cy="607695"/>
          </a:xfrm>
          <a:prstGeom prst="rect">
            <a:avLst/>
          </a:prstGeom>
          <a:noFill/>
          <a:ln w="9525">
            <a:noFill/>
            <a:miter/>
          </a:ln>
          <a:effectLst>
            <a:outerShdw sx="999" sy="999" algn="ctr" rotWithShape="0">
              <a:srgbClr val="000000"/>
            </a:outerShdw>
          </a:effectLst>
        </p:spPr>
        <p:txBody>
          <a:bodyPr wrap="square" anchor="t">
            <a:spAutoFit/>
          </a:bodyPr>
          <a:p>
            <a:pPr lvl="0" algn="ctr" fontAlgn="auto">
              <a:lnSpc>
                <a:spcPct val="120000"/>
              </a:lnSpc>
            </a:pPr>
            <a:r>
              <a:rPr lang="en-US" altLang="zh-CN" sz="2800" i="1" dirty="0">
                <a:solidFill>
                  <a:schemeClr val="bg1"/>
                </a:solidFill>
                <a:latin typeface="微软雅黑 Light" panose="020B0502040204020203" pitchFamily="34" charset="-122"/>
                <a:ea typeface="微软雅黑 Light" panose="020B0502040204020203" pitchFamily="34" charset="-122"/>
                <a:sym typeface="宋体" panose="02010600030101010101" pitchFamily="2" charset="-122"/>
              </a:rPr>
              <a:t>5.</a:t>
            </a:r>
            <a:endParaRPr lang="zh-CN" altLang="en-US" sz="2800" i="1" dirty="0">
              <a:solidFill>
                <a:schemeClr val="bg1"/>
              </a:solidFill>
              <a:latin typeface="微软雅黑 Light" panose="020B0502040204020203" pitchFamily="34" charset="-122"/>
              <a:ea typeface="微软雅黑 Light" panose="020B0502040204020203" pitchFamily="34" charset="-122"/>
              <a:sym typeface="宋体" panose="02010600030101010101" pitchFamily="2" charset="-122"/>
            </a:endParaRPr>
          </a:p>
        </p:txBody>
      </p:sp>
      <p:sp>
        <p:nvSpPr>
          <p:cNvPr id="7" name="椭圆 6"/>
          <p:cNvSpPr/>
          <p:nvPr/>
        </p:nvSpPr>
        <p:spPr>
          <a:xfrm>
            <a:off x="5340748" y="5721985"/>
            <a:ext cx="648000" cy="648000"/>
          </a:xfrm>
          <a:prstGeom prst="ellipse">
            <a:avLst/>
          </a:prstGeom>
          <a:solidFill>
            <a:srgbClr val="EC95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bg1"/>
              </a:solidFill>
              <a:latin typeface="微软雅黑 Light" panose="020B0502040204020203" pitchFamily="34" charset="-122"/>
              <a:ea typeface="微软雅黑 Light" panose="020B0502040204020203" pitchFamily="34" charset="-122"/>
            </a:endParaRPr>
          </a:p>
        </p:txBody>
      </p:sp>
      <p:sp>
        <p:nvSpPr>
          <p:cNvPr id="8" name="文本框 22"/>
          <p:cNvSpPr txBox="1"/>
          <p:nvPr/>
        </p:nvSpPr>
        <p:spPr>
          <a:xfrm flipH="1">
            <a:off x="5360434" y="5763895"/>
            <a:ext cx="612376" cy="607695"/>
          </a:xfrm>
          <a:prstGeom prst="rect">
            <a:avLst/>
          </a:prstGeom>
          <a:noFill/>
          <a:ln w="9525">
            <a:noFill/>
            <a:miter/>
          </a:ln>
          <a:effectLst>
            <a:outerShdw sx="999" sy="999" algn="ctr" rotWithShape="0">
              <a:srgbClr val="000000"/>
            </a:outerShdw>
          </a:effectLst>
        </p:spPr>
        <p:txBody>
          <a:bodyPr wrap="square" anchor="t">
            <a:spAutoFit/>
          </a:bodyPr>
          <a:p>
            <a:pPr lvl="0" algn="ctr" fontAlgn="auto">
              <a:lnSpc>
                <a:spcPct val="120000"/>
              </a:lnSpc>
            </a:pPr>
            <a:r>
              <a:rPr lang="en-US" altLang="zh-CN" sz="2800" i="1" dirty="0">
                <a:solidFill>
                  <a:schemeClr val="bg1"/>
                </a:solidFill>
                <a:latin typeface="微软雅黑 Light" panose="020B0502040204020203" pitchFamily="34" charset="-122"/>
                <a:ea typeface="微软雅黑 Light" panose="020B0502040204020203" pitchFamily="34" charset="-122"/>
                <a:sym typeface="宋体" panose="02010600030101010101" pitchFamily="2" charset="-122"/>
              </a:rPr>
              <a:t>7.</a:t>
            </a:r>
            <a:endParaRPr lang="zh-CN" altLang="en-US" sz="2800" i="1" dirty="0">
              <a:solidFill>
                <a:schemeClr val="bg1"/>
              </a:solidFill>
              <a:latin typeface="微软雅黑 Light" panose="020B0502040204020203" pitchFamily="34" charset="-122"/>
              <a:ea typeface="微软雅黑 Light" panose="020B0502040204020203" pitchFamily="34" charset="-122"/>
              <a:sym typeface="宋体" panose="02010600030101010101" pitchFamily="2" charset="-122"/>
            </a:endParaRPr>
          </a:p>
        </p:txBody>
      </p:sp>
      <p:sp>
        <p:nvSpPr>
          <p:cNvPr id="9" name="文本框 22"/>
          <p:cNvSpPr txBox="1"/>
          <p:nvPr/>
        </p:nvSpPr>
        <p:spPr>
          <a:xfrm flipH="1">
            <a:off x="6276739" y="1718310"/>
            <a:ext cx="5119370" cy="349250"/>
          </a:xfrm>
          <a:prstGeom prst="rect">
            <a:avLst/>
          </a:prstGeom>
          <a:noFill/>
          <a:ln w="9525">
            <a:noFill/>
            <a:miter/>
          </a:ln>
          <a:effectLst>
            <a:outerShdw sx="999" sy="999" algn="ctr" rotWithShape="0">
              <a:srgbClr val="000000"/>
            </a:outerShdw>
          </a:effectLst>
        </p:spPr>
        <p:txBody>
          <a:bodyPr wrap="square" anchor="t">
            <a:spAutoFit/>
          </a:bodyPr>
          <a:p>
            <a:pPr lvl="0" fontAlgn="auto">
              <a:lnSpc>
                <a:spcPct val="120000"/>
              </a:lnSpc>
            </a:pPr>
            <a:r>
              <a:rPr lang="zh-CN" altLang="en-US" sz="1400" dirty="0">
                <a:solidFill>
                  <a:schemeClr val="bg1"/>
                </a:solidFill>
                <a:latin typeface="微软雅黑 Light" panose="020B0502040204020203" pitchFamily="34" charset="-122"/>
                <a:ea typeface="微软雅黑 Light" panose="020B0502040204020203" pitchFamily="34" charset="-122"/>
                <a:sym typeface="宋体" panose="02010600030101010101" pitchFamily="2" charset="-122"/>
              </a:rPr>
              <a:t>姚宇：开发数据预处理套件</a:t>
            </a:r>
            <a:endParaRPr lang="zh-CN" altLang="en-US" sz="1400" dirty="0">
              <a:solidFill>
                <a:schemeClr val="bg1"/>
              </a:solidFill>
              <a:latin typeface="微软雅黑 Light" panose="020B0502040204020203" pitchFamily="34" charset="-122"/>
              <a:ea typeface="微软雅黑 Light" panose="020B0502040204020203" pitchFamily="34" charset="-122"/>
              <a:sym typeface="宋体" panose="02010600030101010101" pitchFamily="2" charset="-122"/>
            </a:endParaRPr>
          </a:p>
        </p:txBody>
      </p:sp>
      <p:sp>
        <p:nvSpPr>
          <p:cNvPr id="10" name="文本框 22"/>
          <p:cNvSpPr txBox="1"/>
          <p:nvPr/>
        </p:nvSpPr>
        <p:spPr>
          <a:xfrm flipH="1">
            <a:off x="6276739" y="2538095"/>
            <a:ext cx="5119370" cy="349250"/>
          </a:xfrm>
          <a:prstGeom prst="rect">
            <a:avLst/>
          </a:prstGeom>
          <a:noFill/>
          <a:ln w="9525">
            <a:noFill/>
            <a:miter/>
          </a:ln>
          <a:effectLst>
            <a:outerShdw sx="999" sy="999" algn="ctr" rotWithShape="0">
              <a:srgbClr val="000000"/>
            </a:outerShdw>
          </a:effectLst>
        </p:spPr>
        <p:txBody>
          <a:bodyPr wrap="square" anchor="t">
            <a:spAutoFit/>
          </a:bodyPr>
          <a:lstStyle/>
          <a:p>
            <a:pPr lvl="0" fontAlgn="auto">
              <a:lnSpc>
                <a:spcPct val="120000"/>
              </a:lnSpc>
            </a:pPr>
            <a:r>
              <a:rPr lang="zh-CN" altLang="en-US" sz="1400" dirty="0">
                <a:solidFill>
                  <a:schemeClr val="bg1"/>
                </a:solidFill>
                <a:latin typeface="微软雅黑 Light" panose="020B0502040204020203" pitchFamily="34" charset="-122"/>
                <a:ea typeface="微软雅黑 Light" panose="020B0502040204020203" pitchFamily="34" charset="-122"/>
                <a:sym typeface="宋体" panose="02010600030101010101" pitchFamily="2" charset="-122"/>
              </a:rPr>
              <a:t>莫康龙：架构项目和优化数据输入输出环节</a:t>
            </a:r>
            <a:endParaRPr lang="zh-CN" altLang="en-US" sz="1400" dirty="0">
              <a:solidFill>
                <a:schemeClr val="bg1"/>
              </a:solidFill>
              <a:latin typeface="微软雅黑 Light" panose="020B0502040204020203" pitchFamily="34" charset="-122"/>
              <a:ea typeface="微软雅黑 Light" panose="020B0502040204020203" pitchFamily="34" charset="-122"/>
              <a:sym typeface="宋体" panose="02010600030101010101" pitchFamily="2" charset="-122"/>
            </a:endParaRPr>
          </a:p>
        </p:txBody>
      </p:sp>
      <p:sp>
        <p:nvSpPr>
          <p:cNvPr id="11" name="文本框 22"/>
          <p:cNvSpPr txBox="1"/>
          <p:nvPr/>
        </p:nvSpPr>
        <p:spPr>
          <a:xfrm flipH="1">
            <a:off x="6276739" y="3411855"/>
            <a:ext cx="5119370" cy="349250"/>
          </a:xfrm>
          <a:prstGeom prst="rect">
            <a:avLst/>
          </a:prstGeom>
          <a:noFill/>
          <a:ln w="9525">
            <a:noFill/>
            <a:miter/>
          </a:ln>
          <a:effectLst>
            <a:outerShdw sx="999" sy="999" algn="ctr" rotWithShape="0">
              <a:srgbClr val="000000"/>
            </a:outerShdw>
          </a:effectLst>
        </p:spPr>
        <p:txBody>
          <a:bodyPr wrap="square" anchor="t">
            <a:spAutoFit/>
          </a:bodyPr>
          <a:lstStyle/>
          <a:p>
            <a:pPr lvl="0" fontAlgn="auto">
              <a:lnSpc>
                <a:spcPct val="120000"/>
              </a:lnSpc>
            </a:pPr>
            <a:r>
              <a:rPr lang="zh-CN" altLang="en-US" sz="1400" dirty="0">
                <a:solidFill>
                  <a:schemeClr val="bg1"/>
                </a:solidFill>
                <a:latin typeface="微软雅黑 Light" panose="020B0502040204020203" pitchFamily="34" charset="-122"/>
                <a:ea typeface="微软雅黑 Light" panose="020B0502040204020203" pitchFamily="34" charset="-122"/>
                <a:sym typeface="宋体" panose="02010600030101010101" pitchFamily="2" charset="-122"/>
              </a:rPr>
              <a:t>裴文博：并行优化</a:t>
            </a:r>
            <a:r>
              <a:rPr lang="en-US" altLang="zh-CN" sz="1400" dirty="0">
                <a:solidFill>
                  <a:schemeClr val="bg1"/>
                </a:solidFill>
                <a:latin typeface="微软雅黑 Light" panose="020B0502040204020203" pitchFamily="34" charset="-122"/>
                <a:ea typeface="微软雅黑 Light" panose="020B0502040204020203" pitchFamily="34" charset="-122"/>
                <a:sym typeface="宋体" panose="02010600030101010101" pitchFamily="2" charset="-122"/>
              </a:rPr>
              <a:t>DFSG</a:t>
            </a:r>
            <a:r>
              <a:rPr lang="zh-CN" altLang="en-US" sz="1400" dirty="0">
                <a:solidFill>
                  <a:schemeClr val="bg1"/>
                </a:solidFill>
                <a:latin typeface="微软雅黑 Light" panose="020B0502040204020203" pitchFamily="34" charset="-122"/>
                <a:ea typeface="微软雅黑 Light" panose="020B0502040204020203" pitchFamily="34" charset="-122"/>
                <a:sym typeface="宋体" panose="02010600030101010101" pitchFamily="2" charset="-122"/>
              </a:rPr>
              <a:t>核心环节</a:t>
            </a:r>
            <a:endParaRPr lang="zh-CN" altLang="en-US" sz="1400" dirty="0">
              <a:solidFill>
                <a:schemeClr val="bg1"/>
              </a:solidFill>
              <a:latin typeface="微软雅黑 Light" panose="020B0502040204020203" pitchFamily="34" charset="-122"/>
              <a:ea typeface="微软雅黑 Light" panose="020B0502040204020203" pitchFamily="34" charset="-122"/>
              <a:sym typeface="宋体" panose="02010600030101010101" pitchFamily="2" charset="-122"/>
            </a:endParaRPr>
          </a:p>
        </p:txBody>
      </p:sp>
      <p:sp>
        <p:nvSpPr>
          <p:cNvPr id="12" name="文本框 22"/>
          <p:cNvSpPr txBox="1"/>
          <p:nvPr/>
        </p:nvSpPr>
        <p:spPr>
          <a:xfrm flipH="1">
            <a:off x="6276739" y="4204970"/>
            <a:ext cx="5119370" cy="349250"/>
          </a:xfrm>
          <a:prstGeom prst="rect">
            <a:avLst/>
          </a:prstGeom>
          <a:noFill/>
          <a:ln w="9525">
            <a:noFill/>
            <a:miter/>
          </a:ln>
          <a:effectLst>
            <a:outerShdw sx="999" sy="999" algn="ctr" rotWithShape="0">
              <a:srgbClr val="000000"/>
            </a:outerShdw>
          </a:effectLst>
        </p:spPr>
        <p:txBody>
          <a:bodyPr wrap="square" anchor="t">
            <a:spAutoFit/>
          </a:bodyPr>
          <a:lstStyle/>
          <a:p>
            <a:pPr lvl="0" fontAlgn="auto">
              <a:lnSpc>
                <a:spcPct val="120000"/>
              </a:lnSpc>
            </a:pPr>
            <a:r>
              <a:rPr lang="zh-CN" altLang="en-US" sz="1400" dirty="0">
                <a:solidFill>
                  <a:schemeClr val="bg1"/>
                </a:solidFill>
                <a:latin typeface="微软雅黑 Light" panose="020B0502040204020203" pitchFamily="34" charset="-122"/>
                <a:ea typeface="微软雅黑 Light" panose="020B0502040204020203" pitchFamily="34" charset="-122"/>
                <a:sym typeface="宋体" panose="02010600030101010101" pitchFamily="2" charset="-122"/>
              </a:rPr>
              <a:t>宋子荣：整理文件和撰写脚本文件</a:t>
            </a:r>
            <a:endParaRPr lang="en-US" altLang="zh-CN" sz="1400" dirty="0">
              <a:solidFill>
                <a:schemeClr val="bg1"/>
              </a:solidFill>
              <a:latin typeface="微软雅黑 Light" panose="020B0502040204020203" pitchFamily="34" charset="-122"/>
              <a:ea typeface="微软雅黑 Light" panose="020B0502040204020203" pitchFamily="34" charset="-122"/>
              <a:sym typeface="宋体" panose="02010600030101010101" pitchFamily="2" charset="-122"/>
            </a:endParaRPr>
          </a:p>
        </p:txBody>
      </p:sp>
      <p:sp>
        <p:nvSpPr>
          <p:cNvPr id="13" name="文本框 22"/>
          <p:cNvSpPr txBox="1"/>
          <p:nvPr/>
        </p:nvSpPr>
        <p:spPr>
          <a:xfrm flipH="1">
            <a:off x="6276739" y="5065395"/>
            <a:ext cx="5119370" cy="349250"/>
          </a:xfrm>
          <a:prstGeom prst="rect">
            <a:avLst/>
          </a:prstGeom>
          <a:noFill/>
          <a:ln w="9525">
            <a:noFill/>
            <a:miter/>
          </a:ln>
          <a:effectLst>
            <a:outerShdw sx="999" sy="999" algn="ctr" rotWithShape="0">
              <a:srgbClr val="000000"/>
            </a:outerShdw>
          </a:effectLst>
        </p:spPr>
        <p:txBody>
          <a:bodyPr wrap="square" anchor="t">
            <a:spAutoFit/>
          </a:bodyPr>
          <a:lstStyle/>
          <a:p>
            <a:pPr lvl="0" fontAlgn="auto">
              <a:lnSpc>
                <a:spcPct val="120000"/>
              </a:lnSpc>
            </a:pPr>
            <a:r>
              <a:rPr lang="zh-CN" altLang="en-US" sz="1400" dirty="0">
                <a:solidFill>
                  <a:schemeClr val="bg1"/>
                </a:solidFill>
                <a:latin typeface="微软雅黑 Light" panose="020B0502040204020203" pitchFamily="34" charset="-122"/>
                <a:ea typeface="微软雅黑 Light" panose="020B0502040204020203" pitchFamily="34" charset="-122"/>
                <a:sym typeface="宋体" panose="02010600030101010101" pitchFamily="2" charset="-122"/>
              </a:rPr>
              <a:t>洪智骏：测试程序和监视系统资源使用率</a:t>
            </a:r>
            <a:endParaRPr lang="zh-CN" altLang="en-US" sz="1400" dirty="0">
              <a:solidFill>
                <a:schemeClr val="bg1"/>
              </a:solidFill>
              <a:latin typeface="微软雅黑 Light" panose="020B0502040204020203" pitchFamily="34" charset="-122"/>
              <a:ea typeface="微软雅黑 Light" panose="020B0502040204020203" pitchFamily="34" charset="-122"/>
              <a:sym typeface="宋体" panose="02010600030101010101" pitchFamily="2" charset="-122"/>
            </a:endParaRPr>
          </a:p>
        </p:txBody>
      </p:sp>
      <p:sp>
        <p:nvSpPr>
          <p:cNvPr id="14" name="文本框 22"/>
          <p:cNvSpPr txBox="1"/>
          <p:nvPr/>
        </p:nvSpPr>
        <p:spPr>
          <a:xfrm flipH="1">
            <a:off x="6276739" y="5871845"/>
            <a:ext cx="5119370" cy="349250"/>
          </a:xfrm>
          <a:prstGeom prst="rect">
            <a:avLst/>
          </a:prstGeom>
          <a:noFill/>
          <a:ln w="9525">
            <a:noFill/>
            <a:miter/>
          </a:ln>
          <a:effectLst>
            <a:outerShdw sx="999" sy="999" algn="ctr" rotWithShape="0">
              <a:srgbClr val="000000"/>
            </a:outerShdw>
          </a:effectLst>
        </p:spPr>
        <p:txBody>
          <a:bodyPr wrap="square" anchor="t">
            <a:spAutoFit/>
          </a:bodyPr>
          <a:lstStyle/>
          <a:p>
            <a:pPr lvl="0" fontAlgn="auto">
              <a:lnSpc>
                <a:spcPct val="120000"/>
              </a:lnSpc>
            </a:pPr>
            <a:r>
              <a:rPr lang="zh-CN" altLang="en-US" sz="1400" dirty="0">
                <a:solidFill>
                  <a:schemeClr val="bg1"/>
                </a:solidFill>
                <a:latin typeface="微软雅黑 Light" panose="020B0502040204020203" pitchFamily="34" charset="-122"/>
                <a:ea typeface="微软雅黑 Light" panose="020B0502040204020203" pitchFamily="34" charset="-122"/>
                <a:sym typeface="宋体" panose="02010600030101010101" pitchFamily="2" charset="-122"/>
              </a:rPr>
              <a:t>斗格才让：</a:t>
            </a:r>
            <a:r>
              <a:rPr lang="zh-CN" altLang="en-US" sz="1400" dirty="0">
                <a:solidFill>
                  <a:schemeClr val="bg1"/>
                </a:solidFill>
                <a:latin typeface="微软雅黑 Light" panose="020B0502040204020203" pitchFamily="34" charset="-122"/>
                <a:ea typeface="微软雅黑 Light" panose="020B0502040204020203" pitchFamily="34" charset="-122"/>
                <a:sym typeface="宋体" panose="02010600030101010101" pitchFamily="2" charset="-122"/>
              </a:rPr>
              <a:t>统计结果并验证正确性</a:t>
            </a:r>
            <a:endParaRPr lang="zh-CN" altLang="en-US" sz="1400" dirty="0">
              <a:solidFill>
                <a:schemeClr val="bg1"/>
              </a:solidFill>
              <a:latin typeface="微软雅黑 Light" panose="020B0502040204020203" pitchFamily="34" charset="-122"/>
              <a:ea typeface="微软雅黑 Light" panose="020B0502040204020203" pitchFamily="34" charset="-122"/>
              <a:sym typeface="宋体" panose="02010600030101010101" pitchFamily="2" charset="-122"/>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圆角 9"/>
          <p:cNvSpPr/>
          <p:nvPr/>
        </p:nvSpPr>
        <p:spPr>
          <a:xfrm>
            <a:off x="3853346" y="3750866"/>
            <a:ext cx="4485308" cy="510070"/>
          </a:xfrm>
          <a:prstGeom prst="roundRect">
            <a:avLst>
              <a:gd name="adj" fmla="val 50000"/>
            </a:avLst>
          </a:prstGeom>
          <a:solidFill>
            <a:srgbClr val="ED94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4479251" y="2508149"/>
            <a:ext cx="3233499" cy="1015663"/>
          </a:xfrm>
          <a:prstGeom prst="rect">
            <a:avLst/>
          </a:prstGeom>
          <a:noFill/>
        </p:spPr>
        <p:txBody>
          <a:bodyPr wrap="square" lIns="0" tIns="0" rIns="0" bIns="0" rtlCol="0">
            <a:spAutoFit/>
          </a:bodyPr>
          <a:lstStyle>
            <a:defPPr>
              <a:defRPr lang="zh-CN"/>
            </a:defPPr>
            <a:lvl1pPr lvl="0" algn="dist">
              <a:defRPr kumimoji="0" sz="8000" b="1" i="0" u="none" strike="noStrike" cap="none" spc="0" normalizeH="0" baseline="0">
                <a:ln>
                  <a:noFill/>
                </a:ln>
                <a:solidFill>
                  <a:schemeClr val="bg1"/>
                </a:solidFill>
                <a:effectLst/>
                <a:uLnTx/>
                <a:uFillTx/>
                <a:latin typeface="微软雅黑" panose="020B0503020204020204" pitchFamily="34" charset="-122"/>
                <a:ea typeface="微软雅黑" panose="020B0503020204020204" pitchFamily="34" charset="-122"/>
              </a:defRPr>
            </a:lvl1pPr>
          </a:lstStyle>
          <a:p>
            <a:r>
              <a:rPr lang="en-US" altLang="zh-CN" sz="6600" dirty="0">
                <a:solidFill>
                  <a:srgbClr val="FEE1C2"/>
                </a:solidFill>
              </a:rPr>
              <a:t>PA</a:t>
            </a:r>
            <a:r>
              <a:rPr lang="en-US" altLang="zh-CN" sz="6600" dirty="0"/>
              <a:t>RT </a:t>
            </a:r>
            <a:r>
              <a:rPr lang="en-US" altLang="zh-CN" sz="6600" dirty="0">
                <a:solidFill>
                  <a:srgbClr val="EC9589"/>
                </a:solidFill>
              </a:rPr>
              <a:t>3</a:t>
            </a:r>
            <a:endParaRPr lang="en-US" altLang="zh-CN" sz="6600" dirty="0">
              <a:solidFill>
                <a:srgbClr val="EC9589"/>
              </a:solidFill>
            </a:endParaRPr>
          </a:p>
        </p:txBody>
      </p:sp>
      <p:grpSp>
        <p:nvGrpSpPr>
          <p:cNvPr id="12" name="组合 11"/>
          <p:cNvGrpSpPr/>
          <p:nvPr/>
        </p:nvGrpSpPr>
        <p:grpSpPr>
          <a:xfrm rot="5400000">
            <a:off x="6003094" y="1978727"/>
            <a:ext cx="185812" cy="3086358"/>
            <a:chOff x="12718286" y="2959580"/>
            <a:chExt cx="151873" cy="2734302"/>
          </a:xfrm>
        </p:grpSpPr>
        <p:grpSp>
          <p:nvGrpSpPr>
            <p:cNvPr id="13" name="组合 12"/>
            <p:cNvGrpSpPr/>
            <p:nvPr/>
          </p:nvGrpSpPr>
          <p:grpSpPr>
            <a:xfrm rot="5400000">
              <a:off x="11699881" y="4523604"/>
              <a:ext cx="2188683" cy="151873"/>
              <a:chOff x="1880040" y="3784600"/>
              <a:chExt cx="5124637" cy="355600"/>
            </a:xfrm>
          </p:grpSpPr>
          <p:grpSp>
            <p:nvGrpSpPr>
              <p:cNvPr id="21" name="组合 20"/>
              <p:cNvGrpSpPr/>
              <p:nvPr/>
            </p:nvGrpSpPr>
            <p:grpSpPr>
              <a:xfrm>
                <a:off x="1880040" y="3784600"/>
                <a:ext cx="1277528" cy="355600"/>
                <a:chOff x="1880040" y="3784600"/>
                <a:chExt cx="1277528" cy="355600"/>
              </a:xfrm>
            </p:grpSpPr>
            <p:grpSp>
              <p:nvGrpSpPr>
                <p:cNvPr id="43" name="组合 42"/>
                <p:cNvGrpSpPr/>
                <p:nvPr/>
              </p:nvGrpSpPr>
              <p:grpSpPr>
                <a:xfrm>
                  <a:off x="1880040" y="3784600"/>
                  <a:ext cx="638764" cy="355600"/>
                  <a:chOff x="1880040" y="3784600"/>
                  <a:chExt cx="638764" cy="355600"/>
                </a:xfrm>
              </p:grpSpPr>
              <p:cxnSp>
                <p:nvCxnSpPr>
                  <p:cNvPr id="47" name="直接连接符 46"/>
                  <p:cNvCxnSpPr/>
                  <p:nvPr/>
                </p:nvCxnSpPr>
                <p:spPr>
                  <a:xfrm flipV="1">
                    <a:off x="1880040" y="3784600"/>
                    <a:ext cx="316654" cy="355600"/>
                  </a:xfrm>
                  <a:prstGeom prst="line">
                    <a:avLst/>
                  </a:prstGeom>
                  <a:ln w="15875">
                    <a:solidFill>
                      <a:srgbClr val="ED9489"/>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flipH="1" flipV="1">
                    <a:off x="2202150" y="3784600"/>
                    <a:ext cx="316654" cy="355600"/>
                  </a:xfrm>
                  <a:prstGeom prst="line">
                    <a:avLst/>
                  </a:prstGeom>
                  <a:ln w="15875">
                    <a:solidFill>
                      <a:srgbClr val="ED9489"/>
                    </a:solidFill>
                  </a:ln>
                </p:spPr>
                <p:style>
                  <a:lnRef idx="1">
                    <a:schemeClr val="accent1"/>
                  </a:lnRef>
                  <a:fillRef idx="0">
                    <a:schemeClr val="accent1"/>
                  </a:fillRef>
                  <a:effectRef idx="0">
                    <a:schemeClr val="accent1"/>
                  </a:effectRef>
                  <a:fontRef idx="minor">
                    <a:schemeClr val="tx1"/>
                  </a:fontRef>
                </p:style>
              </p:cxnSp>
            </p:grpSp>
            <p:grpSp>
              <p:nvGrpSpPr>
                <p:cNvPr id="44" name="组合 43"/>
                <p:cNvGrpSpPr/>
                <p:nvPr/>
              </p:nvGrpSpPr>
              <p:grpSpPr>
                <a:xfrm>
                  <a:off x="2518804" y="3784600"/>
                  <a:ext cx="638764" cy="355600"/>
                  <a:chOff x="1880040" y="3784600"/>
                  <a:chExt cx="638764" cy="355600"/>
                </a:xfrm>
              </p:grpSpPr>
              <p:cxnSp>
                <p:nvCxnSpPr>
                  <p:cNvPr id="45" name="直接连接符 44"/>
                  <p:cNvCxnSpPr/>
                  <p:nvPr/>
                </p:nvCxnSpPr>
                <p:spPr>
                  <a:xfrm flipV="1">
                    <a:off x="1880040" y="3784600"/>
                    <a:ext cx="316654" cy="355600"/>
                  </a:xfrm>
                  <a:prstGeom prst="line">
                    <a:avLst/>
                  </a:prstGeom>
                  <a:ln w="15875">
                    <a:solidFill>
                      <a:srgbClr val="ED9489"/>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flipH="1" flipV="1">
                    <a:off x="2202150" y="3784600"/>
                    <a:ext cx="316654" cy="355600"/>
                  </a:xfrm>
                  <a:prstGeom prst="line">
                    <a:avLst/>
                  </a:prstGeom>
                  <a:ln w="15875">
                    <a:solidFill>
                      <a:srgbClr val="ED9489"/>
                    </a:solidFill>
                  </a:ln>
                </p:spPr>
                <p:style>
                  <a:lnRef idx="1">
                    <a:schemeClr val="accent1"/>
                  </a:lnRef>
                  <a:fillRef idx="0">
                    <a:schemeClr val="accent1"/>
                  </a:fillRef>
                  <a:effectRef idx="0">
                    <a:schemeClr val="accent1"/>
                  </a:effectRef>
                  <a:fontRef idx="minor">
                    <a:schemeClr val="tx1"/>
                  </a:fontRef>
                </p:style>
              </p:cxnSp>
            </p:grpSp>
          </p:grpSp>
          <p:grpSp>
            <p:nvGrpSpPr>
              <p:cNvPr id="22" name="组合 21"/>
              <p:cNvGrpSpPr/>
              <p:nvPr/>
            </p:nvGrpSpPr>
            <p:grpSpPr>
              <a:xfrm>
                <a:off x="3168272" y="3784600"/>
                <a:ext cx="1277528" cy="355600"/>
                <a:chOff x="1880040" y="3784600"/>
                <a:chExt cx="1277528" cy="355600"/>
              </a:xfrm>
            </p:grpSpPr>
            <p:grpSp>
              <p:nvGrpSpPr>
                <p:cNvPr id="37" name="组合 36"/>
                <p:cNvGrpSpPr/>
                <p:nvPr/>
              </p:nvGrpSpPr>
              <p:grpSpPr>
                <a:xfrm>
                  <a:off x="1880040" y="3784600"/>
                  <a:ext cx="638764" cy="355600"/>
                  <a:chOff x="1880040" y="3784600"/>
                  <a:chExt cx="638764" cy="355600"/>
                </a:xfrm>
              </p:grpSpPr>
              <p:cxnSp>
                <p:nvCxnSpPr>
                  <p:cNvPr id="41" name="直接连接符 40"/>
                  <p:cNvCxnSpPr/>
                  <p:nvPr/>
                </p:nvCxnSpPr>
                <p:spPr>
                  <a:xfrm flipV="1">
                    <a:off x="1880040" y="3784600"/>
                    <a:ext cx="316654" cy="355600"/>
                  </a:xfrm>
                  <a:prstGeom prst="line">
                    <a:avLst/>
                  </a:prstGeom>
                  <a:ln w="15875">
                    <a:solidFill>
                      <a:srgbClr val="ED9489"/>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flipH="1" flipV="1">
                    <a:off x="2202150" y="3784600"/>
                    <a:ext cx="316654" cy="355600"/>
                  </a:xfrm>
                  <a:prstGeom prst="line">
                    <a:avLst/>
                  </a:prstGeom>
                  <a:ln w="15875">
                    <a:solidFill>
                      <a:srgbClr val="ED9489"/>
                    </a:solidFill>
                  </a:ln>
                </p:spPr>
                <p:style>
                  <a:lnRef idx="1">
                    <a:schemeClr val="accent1"/>
                  </a:lnRef>
                  <a:fillRef idx="0">
                    <a:schemeClr val="accent1"/>
                  </a:fillRef>
                  <a:effectRef idx="0">
                    <a:schemeClr val="accent1"/>
                  </a:effectRef>
                  <a:fontRef idx="minor">
                    <a:schemeClr val="tx1"/>
                  </a:fontRef>
                </p:style>
              </p:cxnSp>
            </p:grpSp>
            <p:grpSp>
              <p:nvGrpSpPr>
                <p:cNvPr id="38" name="组合 37"/>
                <p:cNvGrpSpPr/>
                <p:nvPr/>
              </p:nvGrpSpPr>
              <p:grpSpPr>
                <a:xfrm>
                  <a:off x="2518804" y="3784600"/>
                  <a:ext cx="638764" cy="355600"/>
                  <a:chOff x="1880040" y="3784600"/>
                  <a:chExt cx="638764" cy="355600"/>
                </a:xfrm>
              </p:grpSpPr>
              <p:cxnSp>
                <p:nvCxnSpPr>
                  <p:cNvPr id="39" name="直接连接符 38"/>
                  <p:cNvCxnSpPr/>
                  <p:nvPr/>
                </p:nvCxnSpPr>
                <p:spPr>
                  <a:xfrm flipV="1">
                    <a:off x="1880040" y="3784600"/>
                    <a:ext cx="316654" cy="355600"/>
                  </a:xfrm>
                  <a:prstGeom prst="line">
                    <a:avLst/>
                  </a:prstGeom>
                  <a:ln w="15875">
                    <a:solidFill>
                      <a:srgbClr val="ED9489"/>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flipH="1" flipV="1">
                    <a:off x="2202150" y="3784600"/>
                    <a:ext cx="316654" cy="355600"/>
                  </a:xfrm>
                  <a:prstGeom prst="line">
                    <a:avLst/>
                  </a:prstGeom>
                  <a:ln w="15875">
                    <a:solidFill>
                      <a:srgbClr val="ED9489"/>
                    </a:solidFill>
                  </a:ln>
                </p:spPr>
                <p:style>
                  <a:lnRef idx="1">
                    <a:schemeClr val="accent1"/>
                  </a:lnRef>
                  <a:fillRef idx="0">
                    <a:schemeClr val="accent1"/>
                  </a:fillRef>
                  <a:effectRef idx="0">
                    <a:schemeClr val="accent1"/>
                  </a:effectRef>
                  <a:fontRef idx="minor">
                    <a:schemeClr val="tx1"/>
                  </a:fontRef>
                </p:style>
              </p:cxnSp>
            </p:grpSp>
          </p:grpSp>
          <p:grpSp>
            <p:nvGrpSpPr>
              <p:cNvPr id="23" name="组合 22"/>
              <p:cNvGrpSpPr/>
              <p:nvPr/>
            </p:nvGrpSpPr>
            <p:grpSpPr>
              <a:xfrm>
                <a:off x="4447712" y="3784600"/>
                <a:ext cx="1277528" cy="355600"/>
                <a:chOff x="1880040" y="3784600"/>
                <a:chExt cx="1277528" cy="355600"/>
              </a:xfrm>
            </p:grpSpPr>
            <p:grpSp>
              <p:nvGrpSpPr>
                <p:cNvPr id="31" name="组合 30"/>
                <p:cNvGrpSpPr/>
                <p:nvPr/>
              </p:nvGrpSpPr>
              <p:grpSpPr>
                <a:xfrm>
                  <a:off x="1880040" y="3784600"/>
                  <a:ext cx="638764" cy="355600"/>
                  <a:chOff x="1880040" y="3784600"/>
                  <a:chExt cx="638764" cy="355600"/>
                </a:xfrm>
              </p:grpSpPr>
              <p:cxnSp>
                <p:nvCxnSpPr>
                  <p:cNvPr id="35" name="直接连接符 34"/>
                  <p:cNvCxnSpPr/>
                  <p:nvPr/>
                </p:nvCxnSpPr>
                <p:spPr>
                  <a:xfrm flipV="1">
                    <a:off x="1880040" y="3784600"/>
                    <a:ext cx="316654" cy="355600"/>
                  </a:xfrm>
                  <a:prstGeom prst="line">
                    <a:avLst/>
                  </a:prstGeom>
                  <a:ln w="15875">
                    <a:solidFill>
                      <a:srgbClr val="ED9489"/>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flipH="1" flipV="1">
                    <a:off x="2202150" y="3784600"/>
                    <a:ext cx="316654" cy="355600"/>
                  </a:xfrm>
                  <a:prstGeom prst="line">
                    <a:avLst/>
                  </a:prstGeom>
                  <a:ln w="15875">
                    <a:solidFill>
                      <a:srgbClr val="ED9489"/>
                    </a:solidFill>
                  </a:ln>
                </p:spPr>
                <p:style>
                  <a:lnRef idx="1">
                    <a:schemeClr val="accent1"/>
                  </a:lnRef>
                  <a:fillRef idx="0">
                    <a:schemeClr val="accent1"/>
                  </a:fillRef>
                  <a:effectRef idx="0">
                    <a:schemeClr val="accent1"/>
                  </a:effectRef>
                  <a:fontRef idx="minor">
                    <a:schemeClr val="tx1"/>
                  </a:fontRef>
                </p:style>
              </p:cxnSp>
            </p:grpSp>
            <p:grpSp>
              <p:nvGrpSpPr>
                <p:cNvPr id="32" name="组合 31"/>
                <p:cNvGrpSpPr/>
                <p:nvPr/>
              </p:nvGrpSpPr>
              <p:grpSpPr>
                <a:xfrm>
                  <a:off x="2518804" y="3784600"/>
                  <a:ext cx="638764" cy="355600"/>
                  <a:chOff x="1880040" y="3784600"/>
                  <a:chExt cx="638764" cy="355600"/>
                </a:xfrm>
              </p:grpSpPr>
              <p:cxnSp>
                <p:nvCxnSpPr>
                  <p:cNvPr id="33" name="直接连接符 32"/>
                  <p:cNvCxnSpPr/>
                  <p:nvPr/>
                </p:nvCxnSpPr>
                <p:spPr>
                  <a:xfrm flipV="1">
                    <a:off x="1880040" y="3784600"/>
                    <a:ext cx="316654" cy="355600"/>
                  </a:xfrm>
                  <a:prstGeom prst="line">
                    <a:avLst/>
                  </a:prstGeom>
                  <a:ln w="15875">
                    <a:solidFill>
                      <a:srgbClr val="ED9489"/>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H="1" flipV="1">
                    <a:off x="2202150" y="3784600"/>
                    <a:ext cx="316654" cy="355600"/>
                  </a:xfrm>
                  <a:prstGeom prst="line">
                    <a:avLst/>
                  </a:prstGeom>
                  <a:ln w="15875">
                    <a:solidFill>
                      <a:srgbClr val="ED9489"/>
                    </a:solidFill>
                  </a:ln>
                </p:spPr>
                <p:style>
                  <a:lnRef idx="1">
                    <a:schemeClr val="accent1"/>
                  </a:lnRef>
                  <a:fillRef idx="0">
                    <a:schemeClr val="accent1"/>
                  </a:fillRef>
                  <a:effectRef idx="0">
                    <a:schemeClr val="accent1"/>
                  </a:effectRef>
                  <a:fontRef idx="minor">
                    <a:schemeClr val="tx1"/>
                  </a:fontRef>
                </p:style>
              </p:cxnSp>
            </p:grpSp>
          </p:grpSp>
          <p:grpSp>
            <p:nvGrpSpPr>
              <p:cNvPr id="24" name="组合 23"/>
              <p:cNvGrpSpPr/>
              <p:nvPr/>
            </p:nvGrpSpPr>
            <p:grpSpPr>
              <a:xfrm>
                <a:off x="5727149" y="3784600"/>
                <a:ext cx="1277528" cy="355600"/>
                <a:chOff x="1880040" y="3784600"/>
                <a:chExt cx="1277528" cy="355600"/>
              </a:xfrm>
            </p:grpSpPr>
            <p:grpSp>
              <p:nvGrpSpPr>
                <p:cNvPr id="25" name="组合 24"/>
                <p:cNvGrpSpPr/>
                <p:nvPr/>
              </p:nvGrpSpPr>
              <p:grpSpPr>
                <a:xfrm>
                  <a:off x="1880040" y="3784600"/>
                  <a:ext cx="638764" cy="355600"/>
                  <a:chOff x="1880040" y="3784600"/>
                  <a:chExt cx="638764" cy="355600"/>
                </a:xfrm>
              </p:grpSpPr>
              <p:cxnSp>
                <p:nvCxnSpPr>
                  <p:cNvPr id="29" name="直接连接符 28"/>
                  <p:cNvCxnSpPr/>
                  <p:nvPr/>
                </p:nvCxnSpPr>
                <p:spPr>
                  <a:xfrm flipV="1">
                    <a:off x="1880040" y="3784600"/>
                    <a:ext cx="316654" cy="355600"/>
                  </a:xfrm>
                  <a:prstGeom prst="line">
                    <a:avLst/>
                  </a:prstGeom>
                  <a:ln w="15875">
                    <a:solidFill>
                      <a:srgbClr val="ED9489"/>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flipH="1" flipV="1">
                    <a:off x="2202150" y="3784600"/>
                    <a:ext cx="316654" cy="355600"/>
                  </a:xfrm>
                  <a:prstGeom prst="line">
                    <a:avLst/>
                  </a:prstGeom>
                  <a:ln w="15875">
                    <a:solidFill>
                      <a:srgbClr val="ED9489"/>
                    </a:solidFill>
                  </a:ln>
                </p:spPr>
                <p:style>
                  <a:lnRef idx="1">
                    <a:schemeClr val="accent1"/>
                  </a:lnRef>
                  <a:fillRef idx="0">
                    <a:schemeClr val="accent1"/>
                  </a:fillRef>
                  <a:effectRef idx="0">
                    <a:schemeClr val="accent1"/>
                  </a:effectRef>
                  <a:fontRef idx="minor">
                    <a:schemeClr val="tx1"/>
                  </a:fontRef>
                </p:style>
              </p:cxnSp>
            </p:grpSp>
            <p:grpSp>
              <p:nvGrpSpPr>
                <p:cNvPr id="26" name="组合 25"/>
                <p:cNvGrpSpPr/>
                <p:nvPr/>
              </p:nvGrpSpPr>
              <p:grpSpPr>
                <a:xfrm>
                  <a:off x="2518804" y="3784600"/>
                  <a:ext cx="638764" cy="355600"/>
                  <a:chOff x="1880040" y="3784600"/>
                  <a:chExt cx="638764" cy="355600"/>
                </a:xfrm>
              </p:grpSpPr>
              <p:cxnSp>
                <p:nvCxnSpPr>
                  <p:cNvPr id="27" name="直接连接符 26"/>
                  <p:cNvCxnSpPr/>
                  <p:nvPr/>
                </p:nvCxnSpPr>
                <p:spPr>
                  <a:xfrm flipV="1">
                    <a:off x="1880040" y="3784600"/>
                    <a:ext cx="316654" cy="355600"/>
                  </a:xfrm>
                  <a:prstGeom prst="line">
                    <a:avLst/>
                  </a:prstGeom>
                  <a:ln w="15875">
                    <a:solidFill>
                      <a:srgbClr val="ED9489"/>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flipH="1" flipV="1">
                    <a:off x="2202150" y="3784600"/>
                    <a:ext cx="316654" cy="355600"/>
                  </a:xfrm>
                  <a:prstGeom prst="line">
                    <a:avLst/>
                  </a:prstGeom>
                  <a:ln w="15875">
                    <a:solidFill>
                      <a:srgbClr val="ED9489"/>
                    </a:solidFill>
                  </a:ln>
                </p:spPr>
                <p:style>
                  <a:lnRef idx="1">
                    <a:schemeClr val="accent1"/>
                  </a:lnRef>
                  <a:fillRef idx="0">
                    <a:schemeClr val="accent1"/>
                  </a:fillRef>
                  <a:effectRef idx="0">
                    <a:schemeClr val="accent1"/>
                  </a:effectRef>
                  <a:fontRef idx="minor">
                    <a:schemeClr val="tx1"/>
                  </a:fontRef>
                </p:style>
              </p:cxnSp>
            </p:grpSp>
          </p:grpSp>
        </p:grpSp>
        <p:grpSp>
          <p:nvGrpSpPr>
            <p:cNvPr id="14" name="组合 13"/>
            <p:cNvGrpSpPr/>
            <p:nvPr/>
          </p:nvGrpSpPr>
          <p:grpSpPr>
            <a:xfrm rot="5400000">
              <a:off x="12521413" y="3156453"/>
              <a:ext cx="545620" cy="151873"/>
              <a:chOff x="1880040" y="3784600"/>
              <a:chExt cx="1277528" cy="355600"/>
            </a:xfrm>
          </p:grpSpPr>
          <p:grpSp>
            <p:nvGrpSpPr>
              <p:cNvPr id="15" name="组合 14"/>
              <p:cNvGrpSpPr/>
              <p:nvPr/>
            </p:nvGrpSpPr>
            <p:grpSpPr>
              <a:xfrm>
                <a:off x="1880040" y="3784600"/>
                <a:ext cx="638764" cy="355600"/>
                <a:chOff x="1880040" y="3784600"/>
                <a:chExt cx="638764" cy="355600"/>
              </a:xfrm>
            </p:grpSpPr>
            <p:cxnSp>
              <p:nvCxnSpPr>
                <p:cNvPr id="19" name="直接连接符 18"/>
                <p:cNvCxnSpPr/>
                <p:nvPr/>
              </p:nvCxnSpPr>
              <p:spPr>
                <a:xfrm flipV="1">
                  <a:off x="1880040" y="3784600"/>
                  <a:ext cx="316654" cy="355600"/>
                </a:xfrm>
                <a:prstGeom prst="line">
                  <a:avLst/>
                </a:prstGeom>
                <a:ln w="15875">
                  <a:solidFill>
                    <a:srgbClr val="ED9489"/>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flipH="1" flipV="1">
                  <a:off x="2202150" y="3784600"/>
                  <a:ext cx="316654" cy="355600"/>
                </a:xfrm>
                <a:prstGeom prst="line">
                  <a:avLst/>
                </a:prstGeom>
                <a:ln w="15875">
                  <a:solidFill>
                    <a:srgbClr val="ED9489"/>
                  </a:solidFill>
                </a:ln>
              </p:spPr>
              <p:style>
                <a:lnRef idx="1">
                  <a:schemeClr val="accent1"/>
                </a:lnRef>
                <a:fillRef idx="0">
                  <a:schemeClr val="accent1"/>
                </a:fillRef>
                <a:effectRef idx="0">
                  <a:schemeClr val="accent1"/>
                </a:effectRef>
                <a:fontRef idx="minor">
                  <a:schemeClr val="tx1"/>
                </a:fontRef>
              </p:style>
            </p:cxnSp>
          </p:grpSp>
          <p:grpSp>
            <p:nvGrpSpPr>
              <p:cNvPr id="16" name="组合 15"/>
              <p:cNvGrpSpPr/>
              <p:nvPr/>
            </p:nvGrpSpPr>
            <p:grpSpPr>
              <a:xfrm>
                <a:off x="2518804" y="3784600"/>
                <a:ext cx="638764" cy="355600"/>
                <a:chOff x="1880040" y="3784600"/>
                <a:chExt cx="638764" cy="355600"/>
              </a:xfrm>
            </p:grpSpPr>
            <p:cxnSp>
              <p:nvCxnSpPr>
                <p:cNvPr id="17" name="直接连接符 16"/>
                <p:cNvCxnSpPr/>
                <p:nvPr/>
              </p:nvCxnSpPr>
              <p:spPr>
                <a:xfrm flipV="1">
                  <a:off x="1880040" y="3784600"/>
                  <a:ext cx="316654" cy="355600"/>
                </a:xfrm>
                <a:prstGeom prst="line">
                  <a:avLst/>
                </a:prstGeom>
                <a:ln w="15875">
                  <a:solidFill>
                    <a:srgbClr val="ED9489"/>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flipH="1" flipV="1">
                  <a:off x="2202150" y="3784600"/>
                  <a:ext cx="316654" cy="355600"/>
                </a:xfrm>
                <a:prstGeom prst="line">
                  <a:avLst/>
                </a:prstGeom>
                <a:ln w="15875">
                  <a:solidFill>
                    <a:srgbClr val="ED9489"/>
                  </a:solidFill>
                </a:ln>
              </p:spPr>
              <p:style>
                <a:lnRef idx="1">
                  <a:schemeClr val="accent1"/>
                </a:lnRef>
                <a:fillRef idx="0">
                  <a:schemeClr val="accent1"/>
                </a:fillRef>
                <a:effectRef idx="0">
                  <a:schemeClr val="accent1"/>
                </a:effectRef>
                <a:fontRef idx="minor">
                  <a:schemeClr val="tx1"/>
                </a:fontRef>
              </p:style>
            </p:cxnSp>
          </p:grpSp>
        </p:grpSp>
      </p:grpSp>
      <p:sp>
        <p:nvSpPr>
          <p:cNvPr id="8" name="文本框 7"/>
          <p:cNvSpPr txBox="1"/>
          <p:nvPr/>
        </p:nvSpPr>
        <p:spPr>
          <a:xfrm>
            <a:off x="4151735" y="3775069"/>
            <a:ext cx="3888531" cy="460375"/>
          </a:xfrm>
          <a:prstGeom prst="rect">
            <a:avLst/>
          </a:prstGeom>
          <a:noFill/>
        </p:spPr>
        <p:txBody>
          <a:bodyPr wrap="square" rtlCol="0">
            <a:spAutoFit/>
          </a:bodyPr>
          <a:lstStyle>
            <a:defPPr>
              <a:defRPr lang="zh-CN"/>
            </a:defPPr>
            <a:lvl1pPr marR="0" lvl="0" indent="0" algn="dist" fontAlgn="auto">
              <a:lnSpc>
                <a:spcPct val="100000"/>
              </a:lnSpc>
              <a:spcBef>
                <a:spcPts val="0"/>
              </a:spcBef>
              <a:spcAft>
                <a:spcPts val="0"/>
              </a:spcAft>
              <a:buClrTx/>
              <a:buSzTx/>
              <a:buFontTx/>
              <a:buNone/>
              <a:defRPr kumimoji="0" sz="2400" b="0" i="0" u="none" strike="noStrike" cap="none" spc="0" normalizeH="0" baseline="0">
                <a:ln>
                  <a:noFill/>
                </a:ln>
                <a:solidFill>
                  <a:schemeClr val="tx1">
                    <a:lumMod val="50000"/>
                    <a:lumOff val="50000"/>
                  </a:schemeClr>
                </a:solidFill>
                <a:effectLst/>
                <a:uLnTx/>
                <a:uFillTx/>
                <a:latin typeface="微软雅黑 Light" panose="020B0502040204020203" pitchFamily="34" charset="-122"/>
                <a:ea typeface="微软雅黑 Light" panose="020B0502040204020203" pitchFamily="34" charset="-122"/>
              </a:defRPr>
            </a:lvl1pPr>
          </a:lstStyle>
          <a:p>
            <a:r>
              <a:rPr lang="zh-CN" altLang="en-US" dirty="0">
                <a:solidFill>
                  <a:schemeClr val="bg1"/>
                </a:solidFill>
              </a:rPr>
              <a:t>研究过程和技术创新</a:t>
            </a:r>
            <a:endParaRPr lang="zh-CN" altLang="en-US" dirty="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p:cNvSpPr txBox="1"/>
          <p:nvPr/>
        </p:nvSpPr>
        <p:spPr>
          <a:xfrm>
            <a:off x="359410" y="190500"/>
            <a:ext cx="3500120" cy="460375"/>
          </a:xfrm>
          <a:prstGeom prst="rect">
            <a:avLst/>
          </a:prstGeom>
          <a:noFill/>
        </p:spPr>
        <p:txBody>
          <a:bodyPr wrap="square" lIns="0" rtlCol="0">
            <a:spAutoFit/>
          </a:bodyPr>
          <a:lstStyle>
            <a:defPPr>
              <a:defRPr lang="zh-CN"/>
            </a:defPPr>
            <a:lvl1pPr marL="342900" marR="0" lvl="0" indent="-342900" algn="dist" fontAlgn="auto">
              <a:lnSpc>
                <a:spcPct val="100000"/>
              </a:lnSpc>
              <a:spcBef>
                <a:spcPts val="0"/>
              </a:spcBef>
              <a:spcAft>
                <a:spcPts val="0"/>
              </a:spcAft>
              <a:buClrTx/>
              <a:buSzTx/>
              <a:buFont typeface="Arial" panose="020B0604020202020204" pitchFamily="34" charset="0"/>
              <a:buChar char="•"/>
              <a:defRPr kumimoji="0" sz="2400" b="0" i="0" u="none" strike="noStrike" cap="none" spc="0" normalizeH="0" baseline="0">
                <a:ln>
                  <a:noFill/>
                </a:ln>
                <a:solidFill>
                  <a:schemeClr val="bg1"/>
                </a:solidFill>
                <a:effectLst/>
                <a:uLnTx/>
                <a:uFillTx/>
                <a:latin typeface="微软雅黑 Light" panose="020B0502040204020203" pitchFamily="34" charset="-122"/>
                <a:ea typeface="微软雅黑 Light" panose="020B0502040204020203" pitchFamily="34" charset="-122"/>
              </a:defRPr>
            </a:lvl1pPr>
          </a:lstStyle>
          <a:p>
            <a:r>
              <a:rPr lang="zh-CN" altLang="en-US" dirty="0"/>
              <a:t>数据收集及环境搭建</a:t>
            </a:r>
            <a:endParaRPr lang="zh-CN" altLang="en-US" dirty="0"/>
          </a:p>
        </p:txBody>
      </p:sp>
      <p:sp>
        <p:nvSpPr>
          <p:cNvPr id="4" name="手势"/>
          <p:cNvSpPr/>
          <p:nvPr/>
        </p:nvSpPr>
        <p:spPr bwMode="auto">
          <a:xfrm>
            <a:off x="1483384" y="1206262"/>
            <a:ext cx="3672180" cy="3672180"/>
          </a:xfrm>
          <a:custGeom>
            <a:avLst/>
            <a:gdLst>
              <a:gd name="T0" fmla="*/ 1613865 w 3162301"/>
              <a:gd name="T1" fmla="*/ 3301682 h 3309937"/>
              <a:gd name="T2" fmla="*/ 853686 w 3162301"/>
              <a:gd name="T3" fmla="*/ 2989897 h 3309937"/>
              <a:gd name="T4" fmla="*/ 755609 w 3162301"/>
              <a:gd name="T5" fmla="*/ 2991167 h 3309937"/>
              <a:gd name="T6" fmla="*/ 628648 w 3162301"/>
              <a:gd name="T7" fmla="*/ 2941320 h 3309937"/>
              <a:gd name="T8" fmla="*/ 660706 w 3162301"/>
              <a:gd name="T9" fmla="*/ 2794000 h 3309937"/>
              <a:gd name="T10" fmla="*/ 801315 w 3162301"/>
              <a:gd name="T11" fmla="*/ 2823527 h 3309937"/>
              <a:gd name="T12" fmla="*/ 862891 w 3162301"/>
              <a:gd name="T13" fmla="*/ 2756217 h 3309937"/>
              <a:gd name="T14" fmla="*/ 1096499 w 3162301"/>
              <a:gd name="T15" fmla="*/ 2524760 h 3309937"/>
              <a:gd name="T16" fmla="*/ 1098404 w 3162301"/>
              <a:gd name="T17" fmla="*/ 2684145 h 3309937"/>
              <a:gd name="T18" fmla="*/ 1293289 w 3162301"/>
              <a:gd name="T19" fmla="*/ 2731135 h 3309937"/>
              <a:gd name="T20" fmla="*/ 1393905 w 3162301"/>
              <a:gd name="T21" fmla="*/ 2606040 h 3309937"/>
              <a:gd name="T22" fmla="*/ 447040 w 3162301"/>
              <a:gd name="T23" fmla="*/ 2280920 h 3309937"/>
              <a:gd name="T24" fmla="*/ 525463 w 3162301"/>
              <a:gd name="T25" fmla="*/ 2367597 h 3309937"/>
              <a:gd name="T26" fmla="*/ 489903 w 3162301"/>
              <a:gd name="T27" fmla="*/ 2499042 h 3309937"/>
              <a:gd name="T28" fmla="*/ 782321 w 3162301"/>
              <a:gd name="T29" fmla="*/ 2513330 h 3309937"/>
              <a:gd name="T30" fmla="*/ 740728 w 3162301"/>
              <a:gd name="T31" fmla="*/ 2738120 h 3309937"/>
              <a:gd name="T32" fmla="*/ 598805 w 3162301"/>
              <a:gd name="T33" fmla="*/ 2784475 h 3309937"/>
              <a:gd name="T34" fmla="*/ 595948 w 3162301"/>
              <a:gd name="T35" fmla="*/ 2990850 h 3309937"/>
              <a:gd name="T36" fmla="*/ 735648 w 3162301"/>
              <a:gd name="T37" fmla="*/ 3050540 h 3309937"/>
              <a:gd name="T38" fmla="*/ 797561 w 3162301"/>
              <a:gd name="T39" fmla="*/ 3231832 h 3309937"/>
              <a:gd name="T40" fmla="*/ 91758 w 3162301"/>
              <a:gd name="T41" fmla="*/ 2508885 h 3309937"/>
              <a:gd name="T42" fmla="*/ 341630 w 3162301"/>
              <a:gd name="T43" fmla="*/ 2479992 h 3309937"/>
              <a:gd name="T44" fmla="*/ 309563 w 3162301"/>
              <a:gd name="T45" fmla="*/ 2350135 h 3309937"/>
              <a:gd name="T46" fmla="*/ 814705 w 3162301"/>
              <a:gd name="T47" fmla="*/ 1655762 h 3309937"/>
              <a:gd name="T48" fmla="*/ 814388 w 3162301"/>
              <a:gd name="T49" fmla="*/ 1992629 h 3309937"/>
              <a:gd name="T50" fmla="*/ 935038 w 3162301"/>
              <a:gd name="T51" fmla="*/ 1963419 h 3309937"/>
              <a:gd name="T52" fmla="*/ 1028383 w 3162301"/>
              <a:gd name="T53" fmla="*/ 2044382 h 3309937"/>
              <a:gd name="T54" fmla="*/ 976313 w 3162301"/>
              <a:gd name="T55" fmla="*/ 2178684 h 3309937"/>
              <a:gd name="T56" fmla="*/ 834073 w 3162301"/>
              <a:gd name="T57" fmla="*/ 2139632 h 3309937"/>
              <a:gd name="T58" fmla="*/ 789305 w 3162301"/>
              <a:gd name="T59" fmla="*/ 2332672 h 3309937"/>
              <a:gd name="T60" fmla="*/ 569278 w 3162301"/>
              <a:gd name="T61" fmla="*/ 2405380 h 3309937"/>
              <a:gd name="T62" fmla="*/ 516573 w 3162301"/>
              <a:gd name="T63" fmla="*/ 2250439 h 3309937"/>
              <a:gd name="T64" fmla="*/ 313373 w 3162301"/>
              <a:gd name="T65" fmla="*/ 2257424 h 3309937"/>
              <a:gd name="T66" fmla="*/ 265748 w 3162301"/>
              <a:gd name="T67" fmla="*/ 2417762 h 3309937"/>
              <a:gd name="T68" fmla="*/ 7938 w 3162301"/>
              <a:gd name="T69" fmla="*/ 2442845 h 3309937"/>
              <a:gd name="T70" fmla="*/ 1391446 w 3162301"/>
              <a:gd name="T71" fmla="*/ 1450631 h 3309937"/>
              <a:gd name="T72" fmla="*/ 1336570 w 3162301"/>
              <a:gd name="T73" fmla="*/ 1700670 h 3309937"/>
              <a:gd name="T74" fmla="*/ 1477725 w 3162301"/>
              <a:gd name="T75" fmla="*/ 1830132 h 3309937"/>
              <a:gd name="T76" fmla="*/ 1810472 w 3162301"/>
              <a:gd name="T77" fmla="*/ 2121104 h 3309937"/>
              <a:gd name="T78" fmla="*/ 1585574 w 3162301"/>
              <a:gd name="T79" fmla="*/ 2228989 h 3309937"/>
              <a:gd name="T80" fmla="*/ 1660434 w 3162301"/>
              <a:gd name="T81" fmla="*/ 2340682 h 3309937"/>
              <a:gd name="T82" fmla="*/ 1579548 w 3162301"/>
              <a:gd name="T83" fmla="*/ 2451741 h 3309937"/>
              <a:gd name="T84" fmla="*/ 1455521 w 3162301"/>
              <a:gd name="T85" fmla="*/ 2413981 h 3309937"/>
              <a:gd name="T86" fmla="*/ 1445371 w 3162301"/>
              <a:gd name="T87" fmla="*/ 2272461 h 3309937"/>
              <a:gd name="T88" fmla="*/ 1161791 w 3162301"/>
              <a:gd name="T89" fmla="*/ 2355596 h 3309937"/>
              <a:gd name="T90" fmla="*/ 1140221 w 3162301"/>
              <a:gd name="T91" fmla="*/ 2127133 h 3309937"/>
              <a:gd name="T92" fmla="*/ 1243312 w 3162301"/>
              <a:gd name="T93" fmla="*/ 2016710 h 3309937"/>
              <a:gd name="T94" fmla="*/ 1159253 w 3162301"/>
              <a:gd name="T95" fmla="*/ 1835526 h 3309937"/>
              <a:gd name="T96" fmla="*/ 1004458 w 3162301"/>
              <a:gd name="T97" fmla="*/ 1845363 h 3309937"/>
              <a:gd name="T98" fmla="*/ 891217 w 3162301"/>
              <a:gd name="T99" fmla="*/ 1648632 h 3309937"/>
              <a:gd name="T100" fmla="*/ 2300014 w 3162301"/>
              <a:gd name="T101" fmla="*/ 1106336 h 3309937"/>
              <a:gd name="T102" fmla="*/ 2025116 w 3162301"/>
              <a:gd name="T103" fmla="*/ 1370306 h 3309937"/>
              <a:gd name="T104" fmla="*/ 1518490 w 3162301"/>
              <a:gd name="T105" fmla="*/ 1775461 h 3309937"/>
              <a:gd name="T106" fmla="*/ 1392152 w 3162301"/>
              <a:gd name="T107" fmla="*/ 1704392 h 3309937"/>
              <a:gd name="T108" fmla="*/ 1434370 w 3162301"/>
              <a:gd name="T109" fmla="*/ 1476909 h 3309937"/>
              <a:gd name="T110" fmla="*/ 1653717 w 3162301"/>
              <a:gd name="T111" fmla="*/ 1123469 h 3309937"/>
              <a:gd name="T112" fmla="*/ 1607690 w 3162301"/>
              <a:gd name="T113" fmla="*/ 1110461 h 3309937"/>
              <a:gd name="T114" fmla="*/ 1064560 w 3162301"/>
              <a:gd name="T115" fmla="*/ 1502291 h 3309937"/>
              <a:gd name="T116" fmla="*/ 986153 w 3162301"/>
              <a:gd name="T117" fmla="*/ 1181213 h 3309937"/>
              <a:gd name="T118" fmla="*/ 1447068 w 3162301"/>
              <a:gd name="T119" fmla="*/ 716410 h 3309937"/>
              <a:gd name="T120" fmla="*/ 3150550 w 3162301"/>
              <a:gd name="T121" fmla="*/ 456696 h 33099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162301" h="3309937">
                <a:moveTo>
                  <a:pt x="1393905" y="2493962"/>
                </a:moveTo>
                <a:lnTo>
                  <a:pt x="1403427" y="2493962"/>
                </a:lnTo>
                <a:lnTo>
                  <a:pt x="1421519" y="2494280"/>
                </a:lnTo>
                <a:lnTo>
                  <a:pt x="1441833" y="2495232"/>
                </a:lnTo>
                <a:lnTo>
                  <a:pt x="1463416" y="2497137"/>
                </a:lnTo>
                <a:lnTo>
                  <a:pt x="1485000" y="2499360"/>
                </a:lnTo>
                <a:lnTo>
                  <a:pt x="1507853" y="2501582"/>
                </a:lnTo>
                <a:lnTo>
                  <a:pt x="1529753" y="2504757"/>
                </a:lnTo>
                <a:lnTo>
                  <a:pt x="1573238" y="2510790"/>
                </a:lnTo>
                <a:lnTo>
                  <a:pt x="1611961" y="2517457"/>
                </a:lnTo>
                <a:lnTo>
                  <a:pt x="1643066" y="2522855"/>
                </a:lnTo>
                <a:lnTo>
                  <a:pt x="1651001" y="2524125"/>
                </a:lnTo>
                <a:lnTo>
                  <a:pt x="1651001" y="3238817"/>
                </a:lnTo>
                <a:lnTo>
                  <a:pt x="1650684" y="3246120"/>
                </a:lnTo>
                <a:lnTo>
                  <a:pt x="1649731" y="3253105"/>
                </a:lnTo>
                <a:lnTo>
                  <a:pt x="1648144" y="3259772"/>
                </a:lnTo>
                <a:lnTo>
                  <a:pt x="1645923" y="3266440"/>
                </a:lnTo>
                <a:lnTo>
                  <a:pt x="1642749" y="3272472"/>
                </a:lnTo>
                <a:lnTo>
                  <a:pt x="1638940" y="3278505"/>
                </a:lnTo>
                <a:lnTo>
                  <a:pt x="1635131" y="3283902"/>
                </a:lnTo>
                <a:lnTo>
                  <a:pt x="1630370" y="3288982"/>
                </a:lnTo>
                <a:lnTo>
                  <a:pt x="1624974" y="3293427"/>
                </a:lnTo>
                <a:lnTo>
                  <a:pt x="1619896" y="3297555"/>
                </a:lnTo>
                <a:lnTo>
                  <a:pt x="1613865" y="3301682"/>
                </a:lnTo>
                <a:lnTo>
                  <a:pt x="1607517" y="3304222"/>
                </a:lnTo>
                <a:lnTo>
                  <a:pt x="1601169" y="3306762"/>
                </a:lnTo>
                <a:lnTo>
                  <a:pt x="1594186" y="3308350"/>
                </a:lnTo>
                <a:lnTo>
                  <a:pt x="1587203" y="3309620"/>
                </a:lnTo>
                <a:lnTo>
                  <a:pt x="1579903" y="3309937"/>
                </a:lnTo>
                <a:lnTo>
                  <a:pt x="836547" y="3309937"/>
                </a:lnTo>
                <a:lnTo>
                  <a:pt x="842260" y="3278505"/>
                </a:lnTo>
                <a:lnTo>
                  <a:pt x="848291" y="3239452"/>
                </a:lnTo>
                <a:lnTo>
                  <a:pt x="854956" y="3195637"/>
                </a:lnTo>
                <a:lnTo>
                  <a:pt x="857813" y="3172142"/>
                </a:lnTo>
                <a:lnTo>
                  <a:pt x="860669" y="3149282"/>
                </a:lnTo>
                <a:lnTo>
                  <a:pt x="862891" y="3126422"/>
                </a:lnTo>
                <a:lnTo>
                  <a:pt x="864478" y="3103880"/>
                </a:lnTo>
                <a:lnTo>
                  <a:pt x="865748" y="3082290"/>
                </a:lnTo>
                <a:lnTo>
                  <a:pt x="866065" y="3061970"/>
                </a:lnTo>
                <a:lnTo>
                  <a:pt x="866065" y="3048317"/>
                </a:lnTo>
                <a:lnTo>
                  <a:pt x="865113" y="3034982"/>
                </a:lnTo>
                <a:lnTo>
                  <a:pt x="863843" y="3022600"/>
                </a:lnTo>
                <a:lnTo>
                  <a:pt x="862891" y="3016885"/>
                </a:lnTo>
                <a:lnTo>
                  <a:pt x="861939" y="3011170"/>
                </a:lnTo>
                <a:lnTo>
                  <a:pt x="860352" y="3005772"/>
                </a:lnTo>
                <a:lnTo>
                  <a:pt x="858447" y="3000057"/>
                </a:lnTo>
                <a:lnTo>
                  <a:pt x="856543" y="2995295"/>
                </a:lnTo>
                <a:lnTo>
                  <a:pt x="853686" y="2989897"/>
                </a:lnTo>
                <a:lnTo>
                  <a:pt x="850195" y="2984817"/>
                </a:lnTo>
                <a:lnTo>
                  <a:pt x="847973" y="2982277"/>
                </a:lnTo>
                <a:lnTo>
                  <a:pt x="845751" y="2979737"/>
                </a:lnTo>
                <a:lnTo>
                  <a:pt x="843212" y="2977197"/>
                </a:lnTo>
                <a:lnTo>
                  <a:pt x="840356" y="2975292"/>
                </a:lnTo>
                <a:lnTo>
                  <a:pt x="836864" y="2973387"/>
                </a:lnTo>
                <a:lnTo>
                  <a:pt x="833373" y="2971800"/>
                </a:lnTo>
                <a:lnTo>
                  <a:pt x="828294" y="2969577"/>
                </a:lnTo>
                <a:lnTo>
                  <a:pt x="822898" y="2968307"/>
                </a:lnTo>
                <a:lnTo>
                  <a:pt x="817185" y="2967355"/>
                </a:lnTo>
                <a:lnTo>
                  <a:pt x="811472" y="2966720"/>
                </a:lnTo>
                <a:lnTo>
                  <a:pt x="810837" y="2967355"/>
                </a:lnTo>
                <a:lnTo>
                  <a:pt x="809885" y="2966720"/>
                </a:lnTo>
                <a:lnTo>
                  <a:pt x="806393" y="2967355"/>
                </a:lnTo>
                <a:lnTo>
                  <a:pt x="802902" y="2967672"/>
                </a:lnTo>
                <a:lnTo>
                  <a:pt x="799411" y="2967990"/>
                </a:lnTo>
                <a:lnTo>
                  <a:pt x="796554" y="2969260"/>
                </a:lnTo>
                <a:lnTo>
                  <a:pt x="790206" y="2971165"/>
                </a:lnTo>
                <a:lnTo>
                  <a:pt x="784810" y="2973387"/>
                </a:lnTo>
                <a:lnTo>
                  <a:pt x="778462" y="2977197"/>
                </a:lnTo>
                <a:lnTo>
                  <a:pt x="772431" y="2981007"/>
                </a:lnTo>
                <a:lnTo>
                  <a:pt x="767036" y="2984817"/>
                </a:lnTo>
                <a:lnTo>
                  <a:pt x="761640" y="2988310"/>
                </a:lnTo>
                <a:lnTo>
                  <a:pt x="755609" y="2991167"/>
                </a:lnTo>
                <a:lnTo>
                  <a:pt x="748626" y="2994342"/>
                </a:lnTo>
                <a:lnTo>
                  <a:pt x="740691" y="2997517"/>
                </a:lnTo>
                <a:lnTo>
                  <a:pt x="730852" y="3000057"/>
                </a:lnTo>
                <a:lnTo>
                  <a:pt x="725773" y="3001327"/>
                </a:lnTo>
                <a:lnTo>
                  <a:pt x="720695" y="3001962"/>
                </a:lnTo>
                <a:lnTo>
                  <a:pt x="715616" y="3002280"/>
                </a:lnTo>
                <a:lnTo>
                  <a:pt x="710855" y="3002280"/>
                </a:lnTo>
                <a:lnTo>
                  <a:pt x="705777" y="3002280"/>
                </a:lnTo>
                <a:lnTo>
                  <a:pt x="701651" y="3001962"/>
                </a:lnTo>
                <a:lnTo>
                  <a:pt x="696890" y="3001327"/>
                </a:lnTo>
                <a:lnTo>
                  <a:pt x="692763" y="3000375"/>
                </a:lnTo>
                <a:lnTo>
                  <a:pt x="688637" y="2999422"/>
                </a:lnTo>
                <a:lnTo>
                  <a:pt x="684194" y="2998152"/>
                </a:lnTo>
                <a:lnTo>
                  <a:pt x="680067" y="2996565"/>
                </a:lnTo>
                <a:lnTo>
                  <a:pt x="675941" y="2994660"/>
                </a:lnTo>
                <a:lnTo>
                  <a:pt x="668324" y="2990850"/>
                </a:lnTo>
                <a:lnTo>
                  <a:pt x="661023" y="2986087"/>
                </a:lnTo>
                <a:lnTo>
                  <a:pt x="654675" y="2980372"/>
                </a:lnTo>
                <a:lnTo>
                  <a:pt x="648010" y="2974022"/>
                </a:lnTo>
                <a:lnTo>
                  <a:pt x="642297" y="2966720"/>
                </a:lnTo>
                <a:lnTo>
                  <a:pt x="636901" y="2958782"/>
                </a:lnTo>
                <a:lnTo>
                  <a:pt x="632457" y="2950527"/>
                </a:lnTo>
                <a:lnTo>
                  <a:pt x="630553" y="2945765"/>
                </a:lnTo>
                <a:lnTo>
                  <a:pt x="628648" y="2941320"/>
                </a:lnTo>
                <a:lnTo>
                  <a:pt x="626744" y="2936557"/>
                </a:lnTo>
                <a:lnTo>
                  <a:pt x="625157" y="2931795"/>
                </a:lnTo>
                <a:lnTo>
                  <a:pt x="623887" y="2926715"/>
                </a:lnTo>
                <a:lnTo>
                  <a:pt x="622935" y="2921317"/>
                </a:lnTo>
                <a:lnTo>
                  <a:pt x="621983" y="2915920"/>
                </a:lnTo>
                <a:lnTo>
                  <a:pt x="621665" y="2910522"/>
                </a:lnTo>
                <a:lnTo>
                  <a:pt x="621348" y="2904807"/>
                </a:lnTo>
                <a:lnTo>
                  <a:pt x="620713" y="2899092"/>
                </a:lnTo>
                <a:lnTo>
                  <a:pt x="621348" y="2886392"/>
                </a:lnTo>
                <a:lnTo>
                  <a:pt x="622300" y="2874327"/>
                </a:lnTo>
                <a:lnTo>
                  <a:pt x="623887" y="2862897"/>
                </a:lnTo>
                <a:lnTo>
                  <a:pt x="625792" y="2851785"/>
                </a:lnTo>
                <a:lnTo>
                  <a:pt x="628966" y="2840990"/>
                </a:lnTo>
                <a:lnTo>
                  <a:pt x="632457" y="2831465"/>
                </a:lnTo>
                <a:lnTo>
                  <a:pt x="636266" y="2822575"/>
                </a:lnTo>
                <a:lnTo>
                  <a:pt x="638488" y="2818447"/>
                </a:lnTo>
                <a:lnTo>
                  <a:pt x="640709" y="2814637"/>
                </a:lnTo>
                <a:lnTo>
                  <a:pt x="642931" y="2810827"/>
                </a:lnTo>
                <a:lnTo>
                  <a:pt x="645788" y="2807652"/>
                </a:lnTo>
                <a:lnTo>
                  <a:pt x="648327" y="2804160"/>
                </a:lnTo>
                <a:lnTo>
                  <a:pt x="651184" y="2801620"/>
                </a:lnTo>
                <a:lnTo>
                  <a:pt x="654040" y="2798762"/>
                </a:lnTo>
                <a:lnTo>
                  <a:pt x="657214" y="2796222"/>
                </a:lnTo>
                <a:lnTo>
                  <a:pt x="660706" y="2794000"/>
                </a:lnTo>
                <a:lnTo>
                  <a:pt x="664197" y="2792095"/>
                </a:lnTo>
                <a:lnTo>
                  <a:pt x="667371" y="2790190"/>
                </a:lnTo>
                <a:lnTo>
                  <a:pt x="670863" y="2788602"/>
                </a:lnTo>
                <a:lnTo>
                  <a:pt x="675306" y="2787015"/>
                </a:lnTo>
                <a:lnTo>
                  <a:pt x="679433" y="2786062"/>
                </a:lnTo>
                <a:lnTo>
                  <a:pt x="683559" y="2785110"/>
                </a:lnTo>
                <a:lnTo>
                  <a:pt x="688637" y="2784475"/>
                </a:lnTo>
                <a:lnTo>
                  <a:pt x="693398" y="2783840"/>
                </a:lnTo>
                <a:lnTo>
                  <a:pt x="698794" y="2783522"/>
                </a:lnTo>
                <a:lnTo>
                  <a:pt x="703873" y="2783522"/>
                </a:lnTo>
                <a:lnTo>
                  <a:pt x="709268" y="2783840"/>
                </a:lnTo>
                <a:lnTo>
                  <a:pt x="714982" y="2784792"/>
                </a:lnTo>
                <a:lnTo>
                  <a:pt x="720695" y="2786062"/>
                </a:lnTo>
                <a:lnTo>
                  <a:pt x="728947" y="2787332"/>
                </a:lnTo>
                <a:lnTo>
                  <a:pt x="736882" y="2789237"/>
                </a:lnTo>
                <a:lnTo>
                  <a:pt x="743548" y="2791777"/>
                </a:lnTo>
                <a:lnTo>
                  <a:pt x="749896" y="2794317"/>
                </a:lnTo>
                <a:lnTo>
                  <a:pt x="754974" y="2796857"/>
                </a:lnTo>
                <a:lnTo>
                  <a:pt x="760370" y="2799715"/>
                </a:lnTo>
                <a:lnTo>
                  <a:pt x="769892" y="2805747"/>
                </a:lnTo>
                <a:lnTo>
                  <a:pt x="779097" y="2811780"/>
                </a:lnTo>
                <a:lnTo>
                  <a:pt x="789254" y="2818130"/>
                </a:lnTo>
                <a:lnTo>
                  <a:pt x="794967" y="2820987"/>
                </a:lnTo>
                <a:lnTo>
                  <a:pt x="801315" y="2823527"/>
                </a:lnTo>
                <a:lnTo>
                  <a:pt x="804807" y="2824480"/>
                </a:lnTo>
                <a:lnTo>
                  <a:pt x="808615" y="2825432"/>
                </a:lnTo>
                <a:lnTo>
                  <a:pt x="812424" y="2825750"/>
                </a:lnTo>
                <a:lnTo>
                  <a:pt x="816550" y="2826067"/>
                </a:lnTo>
                <a:lnTo>
                  <a:pt x="817503" y="2826067"/>
                </a:lnTo>
                <a:lnTo>
                  <a:pt x="818137" y="2826067"/>
                </a:lnTo>
                <a:lnTo>
                  <a:pt x="822898" y="2825750"/>
                </a:lnTo>
                <a:lnTo>
                  <a:pt x="827342" y="2825432"/>
                </a:lnTo>
                <a:lnTo>
                  <a:pt x="831468" y="2824162"/>
                </a:lnTo>
                <a:lnTo>
                  <a:pt x="835912" y="2822575"/>
                </a:lnTo>
                <a:lnTo>
                  <a:pt x="838768" y="2821622"/>
                </a:lnTo>
                <a:lnTo>
                  <a:pt x="840990" y="2820035"/>
                </a:lnTo>
                <a:lnTo>
                  <a:pt x="843530" y="2818447"/>
                </a:lnTo>
                <a:lnTo>
                  <a:pt x="845434" y="2816860"/>
                </a:lnTo>
                <a:lnTo>
                  <a:pt x="848925" y="2813367"/>
                </a:lnTo>
                <a:lnTo>
                  <a:pt x="851147" y="2810510"/>
                </a:lnTo>
                <a:lnTo>
                  <a:pt x="854004" y="2805112"/>
                </a:lnTo>
                <a:lnTo>
                  <a:pt x="855908" y="2800032"/>
                </a:lnTo>
                <a:lnTo>
                  <a:pt x="857495" y="2795587"/>
                </a:lnTo>
                <a:lnTo>
                  <a:pt x="858765" y="2790507"/>
                </a:lnTo>
                <a:lnTo>
                  <a:pt x="860352" y="2782570"/>
                </a:lnTo>
                <a:lnTo>
                  <a:pt x="861304" y="2774315"/>
                </a:lnTo>
                <a:lnTo>
                  <a:pt x="862574" y="2765742"/>
                </a:lnTo>
                <a:lnTo>
                  <a:pt x="862891" y="2756217"/>
                </a:lnTo>
                <a:lnTo>
                  <a:pt x="864161" y="2734945"/>
                </a:lnTo>
                <a:lnTo>
                  <a:pt x="864161" y="2712085"/>
                </a:lnTo>
                <a:lnTo>
                  <a:pt x="864161" y="2687955"/>
                </a:lnTo>
                <a:lnTo>
                  <a:pt x="863209" y="2662872"/>
                </a:lnTo>
                <a:lnTo>
                  <a:pt x="862256" y="2637155"/>
                </a:lnTo>
                <a:lnTo>
                  <a:pt x="860987" y="2611120"/>
                </a:lnTo>
                <a:lnTo>
                  <a:pt x="859400" y="2582862"/>
                </a:lnTo>
                <a:lnTo>
                  <a:pt x="857495" y="2555240"/>
                </a:lnTo>
                <a:lnTo>
                  <a:pt x="855591" y="2529205"/>
                </a:lnTo>
                <a:lnTo>
                  <a:pt x="853369" y="2505392"/>
                </a:lnTo>
                <a:lnTo>
                  <a:pt x="882888" y="2503170"/>
                </a:lnTo>
                <a:lnTo>
                  <a:pt x="918119" y="2500630"/>
                </a:lnTo>
                <a:lnTo>
                  <a:pt x="950812" y="2498725"/>
                </a:lnTo>
                <a:lnTo>
                  <a:pt x="984456" y="2497137"/>
                </a:lnTo>
                <a:lnTo>
                  <a:pt x="1018101" y="2495867"/>
                </a:lnTo>
                <a:lnTo>
                  <a:pt x="1050476" y="2495550"/>
                </a:lnTo>
                <a:lnTo>
                  <a:pt x="1066029" y="2495550"/>
                </a:lnTo>
                <a:lnTo>
                  <a:pt x="1088882" y="2496820"/>
                </a:lnTo>
                <a:lnTo>
                  <a:pt x="1099038" y="2497137"/>
                </a:lnTo>
                <a:lnTo>
                  <a:pt x="1107608" y="2498407"/>
                </a:lnTo>
                <a:lnTo>
                  <a:pt x="1112687" y="2499042"/>
                </a:lnTo>
                <a:lnTo>
                  <a:pt x="1106973" y="2507297"/>
                </a:lnTo>
                <a:lnTo>
                  <a:pt x="1099673" y="2519362"/>
                </a:lnTo>
                <a:lnTo>
                  <a:pt x="1096499" y="2524760"/>
                </a:lnTo>
                <a:lnTo>
                  <a:pt x="1093008" y="2530792"/>
                </a:lnTo>
                <a:lnTo>
                  <a:pt x="1090151" y="2537142"/>
                </a:lnTo>
                <a:lnTo>
                  <a:pt x="1086977" y="2544445"/>
                </a:lnTo>
                <a:lnTo>
                  <a:pt x="1084438" y="2552065"/>
                </a:lnTo>
                <a:lnTo>
                  <a:pt x="1081581" y="2560320"/>
                </a:lnTo>
                <a:lnTo>
                  <a:pt x="1079359" y="2568892"/>
                </a:lnTo>
                <a:lnTo>
                  <a:pt x="1077772" y="2578735"/>
                </a:lnTo>
                <a:lnTo>
                  <a:pt x="1076185" y="2586672"/>
                </a:lnTo>
                <a:lnTo>
                  <a:pt x="1075551" y="2594610"/>
                </a:lnTo>
                <a:lnTo>
                  <a:pt x="1074916" y="2602230"/>
                </a:lnTo>
                <a:lnTo>
                  <a:pt x="1074916" y="2609850"/>
                </a:lnTo>
                <a:lnTo>
                  <a:pt x="1074916" y="2616200"/>
                </a:lnTo>
                <a:lnTo>
                  <a:pt x="1075551" y="2622232"/>
                </a:lnTo>
                <a:lnTo>
                  <a:pt x="1076185" y="2628582"/>
                </a:lnTo>
                <a:lnTo>
                  <a:pt x="1077138" y="2635250"/>
                </a:lnTo>
                <a:lnTo>
                  <a:pt x="1078725" y="2641600"/>
                </a:lnTo>
                <a:lnTo>
                  <a:pt x="1080312" y="2647950"/>
                </a:lnTo>
                <a:lnTo>
                  <a:pt x="1082216" y="2653665"/>
                </a:lnTo>
                <a:lnTo>
                  <a:pt x="1084120" y="2659380"/>
                </a:lnTo>
                <a:lnTo>
                  <a:pt x="1086660" y="2665095"/>
                </a:lnTo>
                <a:lnTo>
                  <a:pt x="1089199" y="2670492"/>
                </a:lnTo>
                <a:lnTo>
                  <a:pt x="1092373" y="2675255"/>
                </a:lnTo>
                <a:lnTo>
                  <a:pt x="1095547" y="2680017"/>
                </a:lnTo>
                <a:lnTo>
                  <a:pt x="1098404" y="2684145"/>
                </a:lnTo>
                <a:lnTo>
                  <a:pt x="1101895" y="2688272"/>
                </a:lnTo>
                <a:lnTo>
                  <a:pt x="1105386" y="2692082"/>
                </a:lnTo>
                <a:lnTo>
                  <a:pt x="1109195" y="2695892"/>
                </a:lnTo>
                <a:lnTo>
                  <a:pt x="1113004" y="2699702"/>
                </a:lnTo>
                <a:lnTo>
                  <a:pt x="1117130" y="2703195"/>
                </a:lnTo>
                <a:lnTo>
                  <a:pt x="1126018" y="2709862"/>
                </a:lnTo>
                <a:lnTo>
                  <a:pt x="1134905" y="2715260"/>
                </a:lnTo>
                <a:lnTo>
                  <a:pt x="1144427" y="2720022"/>
                </a:lnTo>
                <a:lnTo>
                  <a:pt x="1153949" y="2724467"/>
                </a:lnTo>
                <a:lnTo>
                  <a:pt x="1164423" y="2728277"/>
                </a:lnTo>
                <a:lnTo>
                  <a:pt x="1174580" y="2731135"/>
                </a:lnTo>
                <a:lnTo>
                  <a:pt x="1185372" y="2733357"/>
                </a:lnTo>
                <a:lnTo>
                  <a:pt x="1196164" y="2735897"/>
                </a:lnTo>
                <a:lnTo>
                  <a:pt x="1206638" y="2737485"/>
                </a:lnTo>
                <a:lnTo>
                  <a:pt x="1218064" y="2738120"/>
                </a:lnTo>
                <a:lnTo>
                  <a:pt x="1229173" y="2738755"/>
                </a:lnTo>
                <a:lnTo>
                  <a:pt x="1240917" y="2739390"/>
                </a:lnTo>
                <a:lnTo>
                  <a:pt x="1248535" y="2738755"/>
                </a:lnTo>
                <a:lnTo>
                  <a:pt x="1256153" y="2738437"/>
                </a:lnTo>
                <a:lnTo>
                  <a:pt x="1263770" y="2737802"/>
                </a:lnTo>
                <a:lnTo>
                  <a:pt x="1271388" y="2736532"/>
                </a:lnTo>
                <a:lnTo>
                  <a:pt x="1279006" y="2734945"/>
                </a:lnTo>
                <a:lnTo>
                  <a:pt x="1285988" y="2733040"/>
                </a:lnTo>
                <a:lnTo>
                  <a:pt x="1293289" y="2731135"/>
                </a:lnTo>
                <a:lnTo>
                  <a:pt x="1299954" y="2728595"/>
                </a:lnTo>
                <a:lnTo>
                  <a:pt x="1306937" y="2725737"/>
                </a:lnTo>
                <a:lnTo>
                  <a:pt x="1313285" y="2722880"/>
                </a:lnTo>
                <a:lnTo>
                  <a:pt x="1319950" y="2719705"/>
                </a:lnTo>
                <a:lnTo>
                  <a:pt x="1325981" y="2715895"/>
                </a:lnTo>
                <a:lnTo>
                  <a:pt x="1332329" y="2712085"/>
                </a:lnTo>
                <a:lnTo>
                  <a:pt x="1338042" y="2708275"/>
                </a:lnTo>
                <a:lnTo>
                  <a:pt x="1343756" y="2703512"/>
                </a:lnTo>
                <a:lnTo>
                  <a:pt x="1349151" y="2699067"/>
                </a:lnTo>
                <a:lnTo>
                  <a:pt x="1353913" y="2694622"/>
                </a:lnTo>
                <a:lnTo>
                  <a:pt x="1358991" y="2689225"/>
                </a:lnTo>
                <a:lnTo>
                  <a:pt x="1363435" y="2684145"/>
                </a:lnTo>
                <a:lnTo>
                  <a:pt x="1367878" y="2678430"/>
                </a:lnTo>
                <a:lnTo>
                  <a:pt x="1372004" y="2672715"/>
                </a:lnTo>
                <a:lnTo>
                  <a:pt x="1375496" y="2667000"/>
                </a:lnTo>
                <a:lnTo>
                  <a:pt x="1378987" y="2660967"/>
                </a:lnTo>
                <a:lnTo>
                  <a:pt x="1381844" y="2654300"/>
                </a:lnTo>
                <a:lnTo>
                  <a:pt x="1385018" y="2647950"/>
                </a:lnTo>
                <a:lnTo>
                  <a:pt x="1387240" y="2641282"/>
                </a:lnTo>
                <a:lnTo>
                  <a:pt x="1389144" y="2634297"/>
                </a:lnTo>
                <a:lnTo>
                  <a:pt x="1391049" y="2627630"/>
                </a:lnTo>
                <a:lnTo>
                  <a:pt x="1392318" y="2620645"/>
                </a:lnTo>
                <a:lnTo>
                  <a:pt x="1393270" y="2613342"/>
                </a:lnTo>
                <a:lnTo>
                  <a:pt x="1393905" y="2606040"/>
                </a:lnTo>
                <a:lnTo>
                  <a:pt x="1394223" y="2598420"/>
                </a:lnTo>
                <a:lnTo>
                  <a:pt x="1393905" y="2590482"/>
                </a:lnTo>
                <a:lnTo>
                  <a:pt x="1392953" y="2581910"/>
                </a:lnTo>
                <a:lnTo>
                  <a:pt x="1391683" y="2573972"/>
                </a:lnTo>
                <a:lnTo>
                  <a:pt x="1390414" y="2565717"/>
                </a:lnTo>
                <a:lnTo>
                  <a:pt x="1387875" y="2556510"/>
                </a:lnTo>
                <a:lnTo>
                  <a:pt x="1385335" y="2547937"/>
                </a:lnTo>
                <a:lnTo>
                  <a:pt x="1382161" y="2540317"/>
                </a:lnTo>
                <a:lnTo>
                  <a:pt x="1379305" y="2533332"/>
                </a:lnTo>
                <a:lnTo>
                  <a:pt x="1376131" y="2526982"/>
                </a:lnTo>
                <a:lnTo>
                  <a:pt x="1372639" y="2521267"/>
                </a:lnTo>
                <a:lnTo>
                  <a:pt x="1366926" y="2511742"/>
                </a:lnTo>
                <a:lnTo>
                  <a:pt x="1361848" y="2504757"/>
                </a:lnTo>
                <a:lnTo>
                  <a:pt x="1359308" y="2500312"/>
                </a:lnTo>
                <a:lnTo>
                  <a:pt x="1358991" y="2498725"/>
                </a:lnTo>
                <a:lnTo>
                  <a:pt x="1363435" y="2497137"/>
                </a:lnTo>
                <a:lnTo>
                  <a:pt x="1370417" y="2495867"/>
                </a:lnTo>
                <a:lnTo>
                  <a:pt x="1377400" y="2495232"/>
                </a:lnTo>
                <a:lnTo>
                  <a:pt x="1385335" y="2494280"/>
                </a:lnTo>
                <a:lnTo>
                  <a:pt x="1393905" y="2493962"/>
                </a:lnTo>
                <a:close/>
                <a:moveTo>
                  <a:pt x="410528" y="2278062"/>
                </a:moveTo>
                <a:lnTo>
                  <a:pt x="423228" y="2278380"/>
                </a:lnTo>
                <a:lnTo>
                  <a:pt x="435293" y="2279015"/>
                </a:lnTo>
                <a:lnTo>
                  <a:pt x="447040" y="2280920"/>
                </a:lnTo>
                <a:lnTo>
                  <a:pt x="458153" y="2282825"/>
                </a:lnTo>
                <a:lnTo>
                  <a:pt x="468948" y="2286000"/>
                </a:lnTo>
                <a:lnTo>
                  <a:pt x="478473" y="2289175"/>
                </a:lnTo>
                <a:lnTo>
                  <a:pt x="487363" y="2293302"/>
                </a:lnTo>
                <a:lnTo>
                  <a:pt x="491491" y="2295525"/>
                </a:lnTo>
                <a:lnTo>
                  <a:pt x="495301" y="2297747"/>
                </a:lnTo>
                <a:lnTo>
                  <a:pt x="498793" y="2299970"/>
                </a:lnTo>
                <a:lnTo>
                  <a:pt x="502285" y="2302827"/>
                </a:lnTo>
                <a:lnTo>
                  <a:pt x="505460" y="2305367"/>
                </a:lnTo>
                <a:lnTo>
                  <a:pt x="508318" y="2308225"/>
                </a:lnTo>
                <a:lnTo>
                  <a:pt x="511176" y="2311082"/>
                </a:lnTo>
                <a:lnTo>
                  <a:pt x="513716" y="2314257"/>
                </a:lnTo>
                <a:lnTo>
                  <a:pt x="515621" y="2317432"/>
                </a:lnTo>
                <a:lnTo>
                  <a:pt x="517843" y="2320925"/>
                </a:lnTo>
                <a:lnTo>
                  <a:pt x="519748" y="2324735"/>
                </a:lnTo>
                <a:lnTo>
                  <a:pt x="521336" y="2328545"/>
                </a:lnTo>
                <a:lnTo>
                  <a:pt x="522923" y="2332355"/>
                </a:lnTo>
                <a:lnTo>
                  <a:pt x="524193" y="2336482"/>
                </a:lnTo>
                <a:lnTo>
                  <a:pt x="524828" y="2340927"/>
                </a:lnTo>
                <a:lnTo>
                  <a:pt x="525463" y="2346007"/>
                </a:lnTo>
                <a:lnTo>
                  <a:pt x="526098" y="2351087"/>
                </a:lnTo>
                <a:lnTo>
                  <a:pt x="526415" y="2356802"/>
                </a:lnTo>
                <a:lnTo>
                  <a:pt x="526098" y="2361565"/>
                </a:lnTo>
                <a:lnTo>
                  <a:pt x="525463" y="2367597"/>
                </a:lnTo>
                <a:lnTo>
                  <a:pt x="525146" y="2373312"/>
                </a:lnTo>
                <a:lnTo>
                  <a:pt x="524193" y="2379345"/>
                </a:lnTo>
                <a:lnTo>
                  <a:pt x="522288" y="2387600"/>
                </a:lnTo>
                <a:lnTo>
                  <a:pt x="520383" y="2394902"/>
                </a:lnTo>
                <a:lnTo>
                  <a:pt x="517843" y="2401887"/>
                </a:lnTo>
                <a:lnTo>
                  <a:pt x="515621" y="2407920"/>
                </a:lnTo>
                <a:lnTo>
                  <a:pt x="513080" y="2413635"/>
                </a:lnTo>
                <a:lnTo>
                  <a:pt x="509906" y="2418715"/>
                </a:lnTo>
                <a:lnTo>
                  <a:pt x="504190" y="2428240"/>
                </a:lnTo>
                <a:lnTo>
                  <a:pt x="498158" y="2437447"/>
                </a:lnTo>
                <a:lnTo>
                  <a:pt x="494983" y="2441892"/>
                </a:lnTo>
                <a:lnTo>
                  <a:pt x="491808" y="2447290"/>
                </a:lnTo>
                <a:lnTo>
                  <a:pt x="488950" y="2453005"/>
                </a:lnTo>
                <a:lnTo>
                  <a:pt x="486728" y="2459672"/>
                </a:lnTo>
                <a:lnTo>
                  <a:pt x="485458" y="2463165"/>
                </a:lnTo>
                <a:lnTo>
                  <a:pt x="484823" y="2466975"/>
                </a:lnTo>
                <a:lnTo>
                  <a:pt x="483870" y="2471102"/>
                </a:lnTo>
                <a:lnTo>
                  <a:pt x="483870" y="2475230"/>
                </a:lnTo>
                <a:lnTo>
                  <a:pt x="483870" y="2479992"/>
                </a:lnTo>
                <a:lnTo>
                  <a:pt x="484823" y="2484437"/>
                </a:lnTo>
                <a:lnTo>
                  <a:pt x="485775" y="2488565"/>
                </a:lnTo>
                <a:lnTo>
                  <a:pt x="487045" y="2493010"/>
                </a:lnTo>
                <a:lnTo>
                  <a:pt x="488633" y="2495867"/>
                </a:lnTo>
                <a:lnTo>
                  <a:pt x="489903" y="2499042"/>
                </a:lnTo>
                <a:lnTo>
                  <a:pt x="491808" y="2501265"/>
                </a:lnTo>
                <a:lnTo>
                  <a:pt x="493396" y="2503170"/>
                </a:lnTo>
                <a:lnTo>
                  <a:pt x="497206" y="2506345"/>
                </a:lnTo>
                <a:lnTo>
                  <a:pt x="500698" y="2508567"/>
                </a:lnTo>
                <a:lnTo>
                  <a:pt x="503555" y="2510155"/>
                </a:lnTo>
                <a:lnTo>
                  <a:pt x="506095" y="2511107"/>
                </a:lnTo>
                <a:lnTo>
                  <a:pt x="508318" y="2512377"/>
                </a:lnTo>
                <a:lnTo>
                  <a:pt x="511176" y="2513330"/>
                </a:lnTo>
                <a:lnTo>
                  <a:pt x="512128" y="2513647"/>
                </a:lnTo>
                <a:lnTo>
                  <a:pt x="520383" y="2515870"/>
                </a:lnTo>
                <a:lnTo>
                  <a:pt x="528003" y="2517457"/>
                </a:lnTo>
                <a:lnTo>
                  <a:pt x="536576" y="2518410"/>
                </a:lnTo>
                <a:lnTo>
                  <a:pt x="545783" y="2519362"/>
                </a:lnTo>
                <a:lnTo>
                  <a:pt x="555943" y="2519997"/>
                </a:lnTo>
                <a:lnTo>
                  <a:pt x="567691" y="2520950"/>
                </a:lnTo>
                <a:lnTo>
                  <a:pt x="580708" y="2521267"/>
                </a:lnTo>
                <a:lnTo>
                  <a:pt x="608013" y="2521585"/>
                </a:lnTo>
                <a:lnTo>
                  <a:pt x="631826" y="2521267"/>
                </a:lnTo>
                <a:lnTo>
                  <a:pt x="657543" y="2520315"/>
                </a:lnTo>
                <a:lnTo>
                  <a:pt x="683261" y="2519680"/>
                </a:lnTo>
                <a:lnTo>
                  <a:pt x="709296" y="2518410"/>
                </a:lnTo>
                <a:lnTo>
                  <a:pt x="734378" y="2517140"/>
                </a:lnTo>
                <a:lnTo>
                  <a:pt x="758826" y="2515235"/>
                </a:lnTo>
                <a:lnTo>
                  <a:pt x="782321" y="2513330"/>
                </a:lnTo>
                <a:lnTo>
                  <a:pt x="803276" y="2511107"/>
                </a:lnTo>
                <a:lnTo>
                  <a:pt x="806133" y="2540952"/>
                </a:lnTo>
                <a:lnTo>
                  <a:pt x="808673" y="2577782"/>
                </a:lnTo>
                <a:lnTo>
                  <a:pt x="810896" y="2611120"/>
                </a:lnTo>
                <a:lnTo>
                  <a:pt x="810896" y="2611755"/>
                </a:lnTo>
                <a:lnTo>
                  <a:pt x="810896" y="2612390"/>
                </a:lnTo>
                <a:lnTo>
                  <a:pt x="811848" y="2633980"/>
                </a:lnTo>
                <a:lnTo>
                  <a:pt x="812483" y="2655887"/>
                </a:lnTo>
                <a:lnTo>
                  <a:pt x="812801" y="2677160"/>
                </a:lnTo>
                <a:lnTo>
                  <a:pt x="812801" y="2697480"/>
                </a:lnTo>
                <a:lnTo>
                  <a:pt x="812801" y="2717165"/>
                </a:lnTo>
                <a:lnTo>
                  <a:pt x="812483" y="2734945"/>
                </a:lnTo>
                <a:lnTo>
                  <a:pt x="811531" y="2751137"/>
                </a:lnTo>
                <a:lnTo>
                  <a:pt x="810261" y="2764790"/>
                </a:lnTo>
                <a:lnTo>
                  <a:pt x="809308" y="2770505"/>
                </a:lnTo>
                <a:lnTo>
                  <a:pt x="801053" y="2765107"/>
                </a:lnTo>
                <a:lnTo>
                  <a:pt x="790258" y="2758440"/>
                </a:lnTo>
                <a:lnTo>
                  <a:pt x="784861" y="2755265"/>
                </a:lnTo>
                <a:lnTo>
                  <a:pt x="778828" y="2751772"/>
                </a:lnTo>
                <a:lnTo>
                  <a:pt x="772478" y="2748915"/>
                </a:lnTo>
                <a:lnTo>
                  <a:pt x="765176" y="2745740"/>
                </a:lnTo>
                <a:lnTo>
                  <a:pt x="757556" y="2743200"/>
                </a:lnTo>
                <a:lnTo>
                  <a:pt x="749301" y="2740342"/>
                </a:lnTo>
                <a:lnTo>
                  <a:pt x="740728" y="2738120"/>
                </a:lnTo>
                <a:lnTo>
                  <a:pt x="730886" y="2736215"/>
                </a:lnTo>
                <a:lnTo>
                  <a:pt x="722948" y="2734945"/>
                </a:lnTo>
                <a:lnTo>
                  <a:pt x="715011" y="2734310"/>
                </a:lnTo>
                <a:lnTo>
                  <a:pt x="707391" y="2733357"/>
                </a:lnTo>
                <a:lnTo>
                  <a:pt x="700088" y="2733357"/>
                </a:lnTo>
                <a:lnTo>
                  <a:pt x="699136" y="2733357"/>
                </a:lnTo>
                <a:lnTo>
                  <a:pt x="698501" y="2733357"/>
                </a:lnTo>
                <a:lnTo>
                  <a:pt x="690246" y="2733357"/>
                </a:lnTo>
                <a:lnTo>
                  <a:pt x="681673" y="2734310"/>
                </a:lnTo>
                <a:lnTo>
                  <a:pt x="674053" y="2735262"/>
                </a:lnTo>
                <a:lnTo>
                  <a:pt x="666433" y="2736850"/>
                </a:lnTo>
                <a:lnTo>
                  <a:pt x="658813" y="2739390"/>
                </a:lnTo>
                <a:lnTo>
                  <a:pt x="651511" y="2741612"/>
                </a:lnTo>
                <a:lnTo>
                  <a:pt x="644526" y="2744470"/>
                </a:lnTo>
                <a:lnTo>
                  <a:pt x="638176" y="2747962"/>
                </a:lnTo>
                <a:lnTo>
                  <a:pt x="633096" y="2750820"/>
                </a:lnTo>
                <a:lnTo>
                  <a:pt x="628651" y="2753677"/>
                </a:lnTo>
                <a:lnTo>
                  <a:pt x="624206" y="2757170"/>
                </a:lnTo>
                <a:lnTo>
                  <a:pt x="620078" y="2760662"/>
                </a:lnTo>
                <a:lnTo>
                  <a:pt x="615951" y="2764155"/>
                </a:lnTo>
                <a:lnTo>
                  <a:pt x="612141" y="2767965"/>
                </a:lnTo>
                <a:lnTo>
                  <a:pt x="608648" y="2771775"/>
                </a:lnTo>
                <a:lnTo>
                  <a:pt x="605156" y="2775902"/>
                </a:lnTo>
                <a:lnTo>
                  <a:pt x="598805" y="2784475"/>
                </a:lnTo>
                <a:lnTo>
                  <a:pt x="593408" y="2793682"/>
                </a:lnTo>
                <a:lnTo>
                  <a:pt x="588328" y="2803207"/>
                </a:lnTo>
                <a:lnTo>
                  <a:pt x="584201" y="2812732"/>
                </a:lnTo>
                <a:lnTo>
                  <a:pt x="580391" y="2822892"/>
                </a:lnTo>
                <a:lnTo>
                  <a:pt x="577216" y="2833370"/>
                </a:lnTo>
                <a:lnTo>
                  <a:pt x="574675" y="2843530"/>
                </a:lnTo>
                <a:lnTo>
                  <a:pt x="572771" y="2854642"/>
                </a:lnTo>
                <a:lnTo>
                  <a:pt x="571183" y="2865437"/>
                </a:lnTo>
                <a:lnTo>
                  <a:pt x="569913" y="2876550"/>
                </a:lnTo>
                <a:lnTo>
                  <a:pt x="569596" y="2887980"/>
                </a:lnTo>
                <a:lnTo>
                  <a:pt x="569278" y="2899092"/>
                </a:lnTo>
                <a:lnTo>
                  <a:pt x="569596" y="2907030"/>
                </a:lnTo>
                <a:lnTo>
                  <a:pt x="569913" y="2914967"/>
                </a:lnTo>
                <a:lnTo>
                  <a:pt x="570866" y="2922587"/>
                </a:lnTo>
                <a:lnTo>
                  <a:pt x="571818" y="2930207"/>
                </a:lnTo>
                <a:lnTo>
                  <a:pt x="573406" y="2937510"/>
                </a:lnTo>
                <a:lnTo>
                  <a:pt x="575311" y="2944495"/>
                </a:lnTo>
                <a:lnTo>
                  <a:pt x="577216" y="2951797"/>
                </a:lnTo>
                <a:lnTo>
                  <a:pt x="580073" y="2958782"/>
                </a:lnTo>
                <a:lnTo>
                  <a:pt x="582613" y="2965767"/>
                </a:lnTo>
                <a:lnTo>
                  <a:pt x="585788" y="2972117"/>
                </a:lnTo>
                <a:lnTo>
                  <a:pt x="588646" y="2978785"/>
                </a:lnTo>
                <a:lnTo>
                  <a:pt x="592138" y="2984817"/>
                </a:lnTo>
                <a:lnTo>
                  <a:pt x="595948" y="2990850"/>
                </a:lnTo>
                <a:lnTo>
                  <a:pt x="600076" y="2996565"/>
                </a:lnTo>
                <a:lnTo>
                  <a:pt x="604521" y="3002280"/>
                </a:lnTo>
                <a:lnTo>
                  <a:pt x="608966" y="3007677"/>
                </a:lnTo>
                <a:lnTo>
                  <a:pt x="614046" y="3012757"/>
                </a:lnTo>
                <a:lnTo>
                  <a:pt x="618808" y="3017837"/>
                </a:lnTo>
                <a:lnTo>
                  <a:pt x="624206" y="3022282"/>
                </a:lnTo>
                <a:lnTo>
                  <a:pt x="629921" y="3026410"/>
                </a:lnTo>
                <a:lnTo>
                  <a:pt x="635636" y="3030220"/>
                </a:lnTo>
                <a:lnTo>
                  <a:pt x="641668" y="3034030"/>
                </a:lnTo>
                <a:lnTo>
                  <a:pt x="647701" y="3037522"/>
                </a:lnTo>
                <a:lnTo>
                  <a:pt x="654051" y="3040697"/>
                </a:lnTo>
                <a:lnTo>
                  <a:pt x="660718" y="3043237"/>
                </a:lnTo>
                <a:lnTo>
                  <a:pt x="667068" y="3046095"/>
                </a:lnTo>
                <a:lnTo>
                  <a:pt x="674053" y="3048000"/>
                </a:lnTo>
                <a:lnTo>
                  <a:pt x="681038" y="3049905"/>
                </a:lnTo>
                <a:lnTo>
                  <a:pt x="687706" y="3050857"/>
                </a:lnTo>
                <a:lnTo>
                  <a:pt x="695008" y="3052127"/>
                </a:lnTo>
                <a:lnTo>
                  <a:pt x="702311" y="3052445"/>
                </a:lnTo>
                <a:lnTo>
                  <a:pt x="709931" y="3052762"/>
                </a:lnTo>
                <a:lnTo>
                  <a:pt x="710883" y="3052445"/>
                </a:lnTo>
                <a:lnTo>
                  <a:pt x="711201" y="3052762"/>
                </a:lnTo>
                <a:lnTo>
                  <a:pt x="719456" y="3052445"/>
                </a:lnTo>
                <a:lnTo>
                  <a:pt x="727711" y="3051810"/>
                </a:lnTo>
                <a:lnTo>
                  <a:pt x="735648" y="3050540"/>
                </a:lnTo>
                <a:lnTo>
                  <a:pt x="743903" y="3048952"/>
                </a:lnTo>
                <a:lnTo>
                  <a:pt x="753111" y="3046730"/>
                </a:lnTo>
                <a:lnTo>
                  <a:pt x="761683" y="3044190"/>
                </a:lnTo>
                <a:lnTo>
                  <a:pt x="769303" y="3041015"/>
                </a:lnTo>
                <a:lnTo>
                  <a:pt x="776288" y="3037840"/>
                </a:lnTo>
                <a:lnTo>
                  <a:pt x="782638" y="3034665"/>
                </a:lnTo>
                <a:lnTo>
                  <a:pt x="788353" y="3031490"/>
                </a:lnTo>
                <a:lnTo>
                  <a:pt x="797878" y="3025457"/>
                </a:lnTo>
                <a:lnTo>
                  <a:pt x="809308" y="3018155"/>
                </a:lnTo>
                <a:lnTo>
                  <a:pt x="809943" y="3017837"/>
                </a:lnTo>
                <a:lnTo>
                  <a:pt x="811531" y="3022600"/>
                </a:lnTo>
                <a:lnTo>
                  <a:pt x="812483" y="3029267"/>
                </a:lnTo>
                <a:lnTo>
                  <a:pt x="813436" y="3035935"/>
                </a:lnTo>
                <a:lnTo>
                  <a:pt x="814071" y="3043872"/>
                </a:lnTo>
                <a:lnTo>
                  <a:pt x="814388" y="3052445"/>
                </a:lnTo>
                <a:lnTo>
                  <a:pt x="814388" y="3061970"/>
                </a:lnTo>
                <a:lnTo>
                  <a:pt x="814071" y="3080385"/>
                </a:lnTo>
                <a:lnTo>
                  <a:pt x="812801" y="3100705"/>
                </a:lnTo>
                <a:lnTo>
                  <a:pt x="811531" y="3121660"/>
                </a:lnTo>
                <a:lnTo>
                  <a:pt x="808991" y="3143885"/>
                </a:lnTo>
                <a:lnTo>
                  <a:pt x="806451" y="3166427"/>
                </a:lnTo>
                <a:lnTo>
                  <a:pt x="803593" y="3188652"/>
                </a:lnTo>
                <a:lnTo>
                  <a:pt x="800736" y="3210877"/>
                </a:lnTo>
                <a:lnTo>
                  <a:pt x="797561" y="3231832"/>
                </a:lnTo>
                <a:lnTo>
                  <a:pt x="791211" y="3270885"/>
                </a:lnTo>
                <a:lnTo>
                  <a:pt x="785813" y="3302000"/>
                </a:lnTo>
                <a:lnTo>
                  <a:pt x="784226" y="3309937"/>
                </a:lnTo>
                <a:lnTo>
                  <a:pt x="71120" y="3309937"/>
                </a:lnTo>
                <a:lnTo>
                  <a:pt x="63818" y="3309620"/>
                </a:lnTo>
                <a:lnTo>
                  <a:pt x="56515" y="3308350"/>
                </a:lnTo>
                <a:lnTo>
                  <a:pt x="50165" y="3306762"/>
                </a:lnTo>
                <a:lnTo>
                  <a:pt x="43498" y="3304222"/>
                </a:lnTo>
                <a:lnTo>
                  <a:pt x="37148" y="3301682"/>
                </a:lnTo>
                <a:lnTo>
                  <a:pt x="31433" y="3297555"/>
                </a:lnTo>
                <a:lnTo>
                  <a:pt x="26035" y="3293427"/>
                </a:lnTo>
                <a:lnTo>
                  <a:pt x="20638" y="3288982"/>
                </a:lnTo>
                <a:lnTo>
                  <a:pt x="16193" y="3283902"/>
                </a:lnTo>
                <a:lnTo>
                  <a:pt x="12383" y="3278505"/>
                </a:lnTo>
                <a:lnTo>
                  <a:pt x="8573" y="3272472"/>
                </a:lnTo>
                <a:lnTo>
                  <a:pt x="5398" y="3266440"/>
                </a:lnTo>
                <a:lnTo>
                  <a:pt x="3175" y="3259772"/>
                </a:lnTo>
                <a:lnTo>
                  <a:pt x="1588" y="3253105"/>
                </a:lnTo>
                <a:lnTo>
                  <a:pt x="318" y="3246120"/>
                </a:lnTo>
                <a:lnTo>
                  <a:pt x="0" y="3238817"/>
                </a:lnTo>
                <a:lnTo>
                  <a:pt x="0" y="2493645"/>
                </a:lnTo>
                <a:lnTo>
                  <a:pt x="31433" y="2499360"/>
                </a:lnTo>
                <a:lnTo>
                  <a:pt x="70485" y="2505392"/>
                </a:lnTo>
                <a:lnTo>
                  <a:pt x="91758" y="2508885"/>
                </a:lnTo>
                <a:lnTo>
                  <a:pt x="114300" y="2512060"/>
                </a:lnTo>
                <a:lnTo>
                  <a:pt x="137478" y="2515235"/>
                </a:lnTo>
                <a:lnTo>
                  <a:pt x="160655" y="2517775"/>
                </a:lnTo>
                <a:lnTo>
                  <a:pt x="183515" y="2519680"/>
                </a:lnTo>
                <a:lnTo>
                  <a:pt x="205740" y="2521585"/>
                </a:lnTo>
                <a:lnTo>
                  <a:pt x="227648" y="2522855"/>
                </a:lnTo>
                <a:lnTo>
                  <a:pt x="247968" y="2523172"/>
                </a:lnTo>
                <a:lnTo>
                  <a:pt x="261620" y="2522855"/>
                </a:lnTo>
                <a:lnTo>
                  <a:pt x="274955" y="2522220"/>
                </a:lnTo>
                <a:lnTo>
                  <a:pt x="287338" y="2520950"/>
                </a:lnTo>
                <a:lnTo>
                  <a:pt x="298768" y="2519045"/>
                </a:lnTo>
                <a:lnTo>
                  <a:pt x="304165" y="2517457"/>
                </a:lnTo>
                <a:lnTo>
                  <a:pt x="309563" y="2515552"/>
                </a:lnTo>
                <a:lnTo>
                  <a:pt x="314960" y="2513647"/>
                </a:lnTo>
                <a:lnTo>
                  <a:pt x="320040" y="2510790"/>
                </a:lnTo>
                <a:lnTo>
                  <a:pt x="325120" y="2507297"/>
                </a:lnTo>
                <a:lnTo>
                  <a:pt x="327978" y="2505075"/>
                </a:lnTo>
                <a:lnTo>
                  <a:pt x="330200" y="2502852"/>
                </a:lnTo>
                <a:lnTo>
                  <a:pt x="332423" y="2500312"/>
                </a:lnTo>
                <a:lnTo>
                  <a:pt x="334645" y="2497455"/>
                </a:lnTo>
                <a:lnTo>
                  <a:pt x="336550" y="2493962"/>
                </a:lnTo>
                <a:lnTo>
                  <a:pt x="338138" y="2490470"/>
                </a:lnTo>
                <a:lnTo>
                  <a:pt x="340043" y="2485390"/>
                </a:lnTo>
                <a:lnTo>
                  <a:pt x="341630" y="2479992"/>
                </a:lnTo>
                <a:lnTo>
                  <a:pt x="342265" y="2474277"/>
                </a:lnTo>
                <a:lnTo>
                  <a:pt x="342900" y="2468562"/>
                </a:lnTo>
                <a:lnTo>
                  <a:pt x="342900" y="2464752"/>
                </a:lnTo>
                <a:lnTo>
                  <a:pt x="342265" y="2461260"/>
                </a:lnTo>
                <a:lnTo>
                  <a:pt x="341630" y="2457767"/>
                </a:lnTo>
                <a:lnTo>
                  <a:pt x="340995" y="2454592"/>
                </a:lnTo>
                <a:lnTo>
                  <a:pt x="339090" y="2448560"/>
                </a:lnTo>
                <a:lnTo>
                  <a:pt x="336233" y="2443162"/>
                </a:lnTo>
                <a:lnTo>
                  <a:pt x="332423" y="2436812"/>
                </a:lnTo>
                <a:lnTo>
                  <a:pt x="328613" y="2430780"/>
                </a:lnTo>
                <a:lnTo>
                  <a:pt x="325120" y="2425065"/>
                </a:lnTo>
                <a:lnTo>
                  <a:pt x="321628" y="2419985"/>
                </a:lnTo>
                <a:lnTo>
                  <a:pt x="318770" y="2413635"/>
                </a:lnTo>
                <a:lnTo>
                  <a:pt x="315278" y="2406967"/>
                </a:lnTo>
                <a:lnTo>
                  <a:pt x="312420" y="2398712"/>
                </a:lnTo>
                <a:lnTo>
                  <a:pt x="309880" y="2389187"/>
                </a:lnTo>
                <a:lnTo>
                  <a:pt x="308610" y="2383790"/>
                </a:lnTo>
                <a:lnTo>
                  <a:pt x="307975" y="2378392"/>
                </a:lnTo>
                <a:lnTo>
                  <a:pt x="307658" y="2373630"/>
                </a:lnTo>
                <a:lnTo>
                  <a:pt x="307340" y="2368232"/>
                </a:lnTo>
                <a:lnTo>
                  <a:pt x="307658" y="2363470"/>
                </a:lnTo>
                <a:lnTo>
                  <a:pt x="307975" y="2359025"/>
                </a:lnTo>
                <a:lnTo>
                  <a:pt x="308293" y="2354580"/>
                </a:lnTo>
                <a:lnTo>
                  <a:pt x="309563" y="2350135"/>
                </a:lnTo>
                <a:lnTo>
                  <a:pt x="310198" y="2346007"/>
                </a:lnTo>
                <a:lnTo>
                  <a:pt x="311785" y="2341562"/>
                </a:lnTo>
                <a:lnTo>
                  <a:pt x="313373" y="2337752"/>
                </a:lnTo>
                <a:lnTo>
                  <a:pt x="314960" y="2333307"/>
                </a:lnTo>
                <a:lnTo>
                  <a:pt x="316865" y="2329497"/>
                </a:lnTo>
                <a:lnTo>
                  <a:pt x="319088" y="2325687"/>
                </a:lnTo>
                <a:lnTo>
                  <a:pt x="324168" y="2318385"/>
                </a:lnTo>
                <a:lnTo>
                  <a:pt x="329248" y="2311717"/>
                </a:lnTo>
                <a:lnTo>
                  <a:pt x="335915" y="2305050"/>
                </a:lnTo>
                <a:lnTo>
                  <a:pt x="343218" y="2299335"/>
                </a:lnTo>
                <a:lnTo>
                  <a:pt x="350838" y="2293937"/>
                </a:lnTo>
                <a:lnTo>
                  <a:pt x="359728" y="2289492"/>
                </a:lnTo>
                <a:lnTo>
                  <a:pt x="363855" y="2287270"/>
                </a:lnTo>
                <a:lnTo>
                  <a:pt x="368618" y="2285682"/>
                </a:lnTo>
                <a:lnTo>
                  <a:pt x="373380" y="2283777"/>
                </a:lnTo>
                <a:lnTo>
                  <a:pt x="378460" y="2282190"/>
                </a:lnTo>
                <a:lnTo>
                  <a:pt x="383223" y="2280920"/>
                </a:lnTo>
                <a:lnTo>
                  <a:pt x="388620" y="2279967"/>
                </a:lnTo>
                <a:lnTo>
                  <a:pt x="394018" y="2279015"/>
                </a:lnTo>
                <a:lnTo>
                  <a:pt x="399415" y="2278697"/>
                </a:lnTo>
                <a:lnTo>
                  <a:pt x="405130" y="2278380"/>
                </a:lnTo>
                <a:lnTo>
                  <a:pt x="410528" y="2278062"/>
                </a:lnTo>
                <a:close/>
                <a:moveTo>
                  <a:pt x="71120" y="1655762"/>
                </a:moveTo>
                <a:lnTo>
                  <a:pt x="814705" y="1655762"/>
                </a:lnTo>
                <a:lnTo>
                  <a:pt x="808990" y="1687194"/>
                </a:lnTo>
                <a:lnTo>
                  <a:pt x="802958" y="1726247"/>
                </a:lnTo>
                <a:lnTo>
                  <a:pt x="796608" y="1770062"/>
                </a:lnTo>
                <a:lnTo>
                  <a:pt x="793433" y="1793557"/>
                </a:lnTo>
                <a:lnTo>
                  <a:pt x="790575" y="1816417"/>
                </a:lnTo>
                <a:lnTo>
                  <a:pt x="788353" y="1839277"/>
                </a:lnTo>
                <a:lnTo>
                  <a:pt x="786765" y="1861819"/>
                </a:lnTo>
                <a:lnTo>
                  <a:pt x="785813" y="1883409"/>
                </a:lnTo>
                <a:lnTo>
                  <a:pt x="785495" y="1903729"/>
                </a:lnTo>
                <a:lnTo>
                  <a:pt x="785495" y="1917699"/>
                </a:lnTo>
                <a:lnTo>
                  <a:pt x="786130" y="1930717"/>
                </a:lnTo>
                <a:lnTo>
                  <a:pt x="787718" y="1943099"/>
                </a:lnTo>
                <a:lnTo>
                  <a:pt x="788353" y="1948814"/>
                </a:lnTo>
                <a:lnTo>
                  <a:pt x="789623" y="1954529"/>
                </a:lnTo>
                <a:lnTo>
                  <a:pt x="791210" y="1960244"/>
                </a:lnTo>
                <a:lnTo>
                  <a:pt x="793115" y="1965642"/>
                </a:lnTo>
                <a:lnTo>
                  <a:pt x="795020" y="1970722"/>
                </a:lnTo>
                <a:lnTo>
                  <a:pt x="797560" y="1975802"/>
                </a:lnTo>
                <a:lnTo>
                  <a:pt x="801053" y="1981199"/>
                </a:lnTo>
                <a:lnTo>
                  <a:pt x="802958" y="1983739"/>
                </a:lnTo>
                <a:lnTo>
                  <a:pt x="805498" y="1986279"/>
                </a:lnTo>
                <a:lnTo>
                  <a:pt x="808038" y="1988502"/>
                </a:lnTo>
                <a:lnTo>
                  <a:pt x="810895" y="1990724"/>
                </a:lnTo>
                <a:lnTo>
                  <a:pt x="814388" y="1992629"/>
                </a:lnTo>
                <a:lnTo>
                  <a:pt x="817880" y="1994217"/>
                </a:lnTo>
                <a:lnTo>
                  <a:pt x="823278" y="1996122"/>
                </a:lnTo>
                <a:lnTo>
                  <a:pt x="828675" y="1997709"/>
                </a:lnTo>
                <a:lnTo>
                  <a:pt x="834390" y="1998662"/>
                </a:lnTo>
                <a:lnTo>
                  <a:pt x="840106" y="1998979"/>
                </a:lnTo>
                <a:lnTo>
                  <a:pt x="840423" y="1998662"/>
                </a:lnTo>
                <a:lnTo>
                  <a:pt x="841693" y="1998979"/>
                </a:lnTo>
                <a:lnTo>
                  <a:pt x="845185" y="1998662"/>
                </a:lnTo>
                <a:lnTo>
                  <a:pt x="848361" y="1998027"/>
                </a:lnTo>
                <a:lnTo>
                  <a:pt x="851853" y="1997709"/>
                </a:lnTo>
                <a:lnTo>
                  <a:pt x="855346" y="1997074"/>
                </a:lnTo>
                <a:lnTo>
                  <a:pt x="861061" y="1994534"/>
                </a:lnTo>
                <a:lnTo>
                  <a:pt x="866458" y="1992312"/>
                </a:lnTo>
                <a:lnTo>
                  <a:pt x="872808" y="1988502"/>
                </a:lnTo>
                <a:lnTo>
                  <a:pt x="879158" y="1984692"/>
                </a:lnTo>
                <a:lnTo>
                  <a:pt x="884556" y="1980882"/>
                </a:lnTo>
                <a:lnTo>
                  <a:pt x="889635" y="1977389"/>
                </a:lnTo>
                <a:lnTo>
                  <a:pt x="895986" y="1974532"/>
                </a:lnTo>
                <a:lnTo>
                  <a:pt x="902653" y="1971357"/>
                </a:lnTo>
                <a:lnTo>
                  <a:pt x="910908" y="1968182"/>
                </a:lnTo>
                <a:lnTo>
                  <a:pt x="920433" y="1965642"/>
                </a:lnTo>
                <a:lnTo>
                  <a:pt x="923608" y="1965324"/>
                </a:lnTo>
                <a:lnTo>
                  <a:pt x="931228" y="1964054"/>
                </a:lnTo>
                <a:lnTo>
                  <a:pt x="935038" y="1963419"/>
                </a:lnTo>
                <a:lnTo>
                  <a:pt x="938848" y="1963419"/>
                </a:lnTo>
                <a:lnTo>
                  <a:pt x="940753" y="1963419"/>
                </a:lnTo>
                <a:lnTo>
                  <a:pt x="945198" y="1963419"/>
                </a:lnTo>
                <a:lnTo>
                  <a:pt x="949961" y="1963737"/>
                </a:lnTo>
                <a:lnTo>
                  <a:pt x="954088" y="1964372"/>
                </a:lnTo>
                <a:lnTo>
                  <a:pt x="958533" y="1965324"/>
                </a:lnTo>
                <a:lnTo>
                  <a:pt x="962978" y="1966277"/>
                </a:lnTo>
                <a:lnTo>
                  <a:pt x="967106" y="1967547"/>
                </a:lnTo>
                <a:lnTo>
                  <a:pt x="971233" y="1969134"/>
                </a:lnTo>
                <a:lnTo>
                  <a:pt x="975043" y="1971039"/>
                </a:lnTo>
                <a:lnTo>
                  <a:pt x="978853" y="1972944"/>
                </a:lnTo>
                <a:lnTo>
                  <a:pt x="982663" y="1974849"/>
                </a:lnTo>
                <a:lnTo>
                  <a:pt x="989966" y="1979929"/>
                </a:lnTo>
                <a:lnTo>
                  <a:pt x="996951" y="1985644"/>
                </a:lnTo>
                <a:lnTo>
                  <a:pt x="1003301" y="1991994"/>
                </a:lnTo>
                <a:lnTo>
                  <a:pt x="1009016" y="1998979"/>
                </a:lnTo>
                <a:lnTo>
                  <a:pt x="1014413" y="2006917"/>
                </a:lnTo>
                <a:lnTo>
                  <a:pt x="1019176" y="2015489"/>
                </a:lnTo>
                <a:lnTo>
                  <a:pt x="1021081" y="2019934"/>
                </a:lnTo>
                <a:lnTo>
                  <a:pt x="1022986" y="2024379"/>
                </a:lnTo>
                <a:lnTo>
                  <a:pt x="1024891" y="2029142"/>
                </a:lnTo>
                <a:lnTo>
                  <a:pt x="1025843" y="2034222"/>
                </a:lnTo>
                <a:lnTo>
                  <a:pt x="1027431" y="2038984"/>
                </a:lnTo>
                <a:lnTo>
                  <a:pt x="1028383" y="2044382"/>
                </a:lnTo>
                <a:lnTo>
                  <a:pt x="1029336" y="2049779"/>
                </a:lnTo>
                <a:lnTo>
                  <a:pt x="1029653" y="2055177"/>
                </a:lnTo>
                <a:lnTo>
                  <a:pt x="1030288" y="2060892"/>
                </a:lnTo>
                <a:lnTo>
                  <a:pt x="1030288" y="2066289"/>
                </a:lnTo>
                <a:lnTo>
                  <a:pt x="1030288" y="2079307"/>
                </a:lnTo>
                <a:lnTo>
                  <a:pt x="1029018" y="2091372"/>
                </a:lnTo>
                <a:lnTo>
                  <a:pt x="1027431" y="2102802"/>
                </a:lnTo>
                <a:lnTo>
                  <a:pt x="1025208" y="2114549"/>
                </a:lnTo>
                <a:lnTo>
                  <a:pt x="1022668" y="2124709"/>
                </a:lnTo>
                <a:lnTo>
                  <a:pt x="1019176" y="2134234"/>
                </a:lnTo>
                <a:lnTo>
                  <a:pt x="1015366" y="2143442"/>
                </a:lnTo>
                <a:lnTo>
                  <a:pt x="1012826" y="2147252"/>
                </a:lnTo>
                <a:lnTo>
                  <a:pt x="1010603" y="2151062"/>
                </a:lnTo>
                <a:lnTo>
                  <a:pt x="1008381" y="2154872"/>
                </a:lnTo>
                <a:lnTo>
                  <a:pt x="1005841" y="2158364"/>
                </a:lnTo>
                <a:lnTo>
                  <a:pt x="1002983" y="2161539"/>
                </a:lnTo>
                <a:lnTo>
                  <a:pt x="1000443" y="2164079"/>
                </a:lnTo>
                <a:lnTo>
                  <a:pt x="997268" y="2166937"/>
                </a:lnTo>
                <a:lnTo>
                  <a:pt x="994093" y="2169477"/>
                </a:lnTo>
                <a:lnTo>
                  <a:pt x="990918" y="2171699"/>
                </a:lnTo>
                <a:lnTo>
                  <a:pt x="987426" y="2173604"/>
                </a:lnTo>
                <a:lnTo>
                  <a:pt x="983933" y="2175509"/>
                </a:lnTo>
                <a:lnTo>
                  <a:pt x="980441" y="2177097"/>
                </a:lnTo>
                <a:lnTo>
                  <a:pt x="976313" y="2178684"/>
                </a:lnTo>
                <a:lnTo>
                  <a:pt x="972186" y="2179954"/>
                </a:lnTo>
                <a:lnTo>
                  <a:pt x="967741" y="2180589"/>
                </a:lnTo>
                <a:lnTo>
                  <a:pt x="962978" y="2181224"/>
                </a:lnTo>
                <a:lnTo>
                  <a:pt x="957898" y="2181859"/>
                </a:lnTo>
                <a:lnTo>
                  <a:pt x="952500" y="2182177"/>
                </a:lnTo>
                <a:lnTo>
                  <a:pt x="947421" y="2182177"/>
                </a:lnTo>
                <a:lnTo>
                  <a:pt x="942341" y="2181859"/>
                </a:lnTo>
                <a:lnTo>
                  <a:pt x="930593" y="2179954"/>
                </a:lnTo>
                <a:lnTo>
                  <a:pt x="922338" y="2178367"/>
                </a:lnTo>
                <a:lnTo>
                  <a:pt x="914718" y="2176144"/>
                </a:lnTo>
                <a:lnTo>
                  <a:pt x="907733" y="2173604"/>
                </a:lnTo>
                <a:lnTo>
                  <a:pt x="901701" y="2171382"/>
                </a:lnTo>
                <a:lnTo>
                  <a:pt x="896303" y="2168842"/>
                </a:lnTo>
                <a:lnTo>
                  <a:pt x="890906" y="2165984"/>
                </a:lnTo>
                <a:lnTo>
                  <a:pt x="881381" y="2159952"/>
                </a:lnTo>
                <a:lnTo>
                  <a:pt x="872173" y="2153919"/>
                </a:lnTo>
                <a:lnTo>
                  <a:pt x="862331" y="2147569"/>
                </a:lnTo>
                <a:lnTo>
                  <a:pt x="856616" y="2145029"/>
                </a:lnTo>
                <a:lnTo>
                  <a:pt x="849948" y="2142489"/>
                </a:lnTo>
                <a:lnTo>
                  <a:pt x="846456" y="2141219"/>
                </a:lnTo>
                <a:lnTo>
                  <a:pt x="842646" y="2140584"/>
                </a:lnTo>
                <a:lnTo>
                  <a:pt x="838518" y="2139949"/>
                </a:lnTo>
                <a:lnTo>
                  <a:pt x="834708" y="2139632"/>
                </a:lnTo>
                <a:lnTo>
                  <a:pt x="834073" y="2139632"/>
                </a:lnTo>
                <a:lnTo>
                  <a:pt x="833120" y="2139632"/>
                </a:lnTo>
                <a:lnTo>
                  <a:pt x="828675" y="2139949"/>
                </a:lnTo>
                <a:lnTo>
                  <a:pt x="823913" y="2140584"/>
                </a:lnTo>
                <a:lnTo>
                  <a:pt x="819785" y="2141537"/>
                </a:lnTo>
                <a:lnTo>
                  <a:pt x="815340" y="2143124"/>
                </a:lnTo>
                <a:lnTo>
                  <a:pt x="812483" y="2144394"/>
                </a:lnTo>
                <a:lnTo>
                  <a:pt x="809943" y="2145664"/>
                </a:lnTo>
                <a:lnTo>
                  <a:pt x="808038" y="2147252"/>
                </a:lnTo>
                <a:lnTo>
                  <a:pt x="805498" y="2148839"/>
                </a:lnTo>
                <a:lnTo>
                  <a:pt x="802640" y="2152332"/>
                </a:lnTo>
                <a:lnTo>
                  <a:pt x="800418" y="2155189"/>
                </a:lnTo>
                <a:lnTo>
                  <a:pt x="797243" y="2160587"/>
                </a:lnTo>
                <a:lnTo>
                  <a:pt x="795338" y="2165667"/>
                </a:lnTo>
                <a:lnTo>
                  <a:pt x="793750" y="2170112"/>
                </a:lnTo>
                <a:lnTo>
                  <a:pt x="792480" y="2175192"/>
                </a:lnTo>
                <a:lnTo>
                  <a:pt x="791210" y="2183129"/>
                </a:lnTo>
                <a:lnTo>
                  <a:pt x="789940" y="2191384"/>
                </a:lnTo>
                <a:lnTo>
                  <a:pt x="788670" y="2200592"/>
                </a:lnTo>
                <a:lnTo>
                  <a:pt x="788353" y="2210117"/>
                </a:lnTo>
                <a:lnTo>
                  <a:pt x="787400" y="2230754"/>
                </a:lnTo>
                <a:lnTo>
                  <a:pt x="787400" y="2253614"/>
                </a:lnTo>
                <a:lnTo>
                  <a:pt x="787400" y="2279332"/>
                </a:lnTo>
                <a:lnTo>
                  <a:pt x="788035" y="2305685"/>
                </a:lnTo>
                <a:lnTo>
                  <a:pt x="789305" y="2332672"/>
                </a:lnTo>
                <a:lnTo>
                  <a:pt x="790575" y="2359660"/>
                </a:lnTo>
                <a:lnTo>
                  <a:pt x="791845" y="2386647"/>
                </a:lnTo>
                <a:lnTo>
                  <a:pt x="793750" y="2412682"/>
                </a:lnTo>
                <a:lnTo>
                  <a:pt x="795655" y="2437765"/>
                </a:lnTo>
                <a:lnTo>
                  <a:pt x="797878" y="2460307"/>
                </a:lnTo>
                <a:lnTo>
                  <a:pt x="768668" y="2462530"/>
                </a:lnTo>
                <a:lnTo>
                  <a:pt x="733108" y="2465070"/>
                </a:lnTo>
                <a:lnTo>
                  <a:pt x="700405" y="2466975"/>
                </a:lnTo>
                <a:lnTo>
                  <a:pt x="666750" y="2468562"/>
                </a:lnTo>
                <a:lnTo>
                  <a:pt x="633095" y="2469832"/>
                </a:lnTo>
                <a:lnTo>
                  <a:pt x="601028" y="2470150"/>
                </a:lnTo>
                <a:lnTo>
                  <a:pt x="586105" y="2470150"/>
                </a:lnTo>
                <a:lnTo>
                  <a:pt x="562610" y="2468880"/>
                </a:lnTo>
                <a:lnTo>
                  <a:pt x="552450" y="2468562"/>
                </a:lnTo>
                <a:lnTo>
                  <a:pt x="543560" y="2467927"/>
                </a:lnTo>
                <a:lnTo>
                  <a:pt x="538163" y="2466975"/>
                </a:lnTo>
                <a:lnTo>
                  <a:pt x="544513" y="2458402"/>
                </a:lnTo>
                <a:lnTo>
                  <a:pt x="551498" y="2446337"/>
                </a:lnTo>
                <a:lnTo>
                  <a:pt x="554673" y="2440940"/>
                </a:lnTo>
                <a:lnTo>
                  <a:pt x="558165" y="2434907"/>
                </a:lnTo>
                <a:lnTo>
                  <a:pt x="561340" y="2428557"/>
                </a:lnTo>
                <a:lnTo>
                  <a:pt x="563880" y="2421255"/>
                </a:lnTo>
                <a:lnTo>
                  <a:pt x="567055" y="2413635"/>
                </a:lnTo>
                <a:lnTo>
                  <a:pt x="569278" y="2405380"/>
                </a:lnTo>
                <a:lnTo>
                  <a:pt x="571500" y="2396807"/>
                </a:lnTo>
                <a:lnTo>
                  <a:pt x="573405" y="2387282"/>
                </a:lnTo>
                <a:lnTo>
                  <a:pt x="574993" y="2379027"/>
                </a:lnTo>
                <a:lnTo>
                  <a:pt x="575628" y="2371090"/>
                </a:lnTo>
                <a:lnTo>
                  <a:pt x="576580" y="2363470"/>
                </a:lnTo>
                <a:lnTo>
                  <a:pt x="576580" y="2355850"/>
                </a:lnTo>
                <a:lnTo>
                  <a:pt x="576263" y="2347277"/>
                </a:lnTo>
                <a:lnTo>
                  <a:pt x="575628" y="2339340"/>
                </a:lnTo>
                <a:lnTo>
                  <a:pt x="574040" y="2331402"/>
                </a:lnTo>
                <a:lnTo>
                  <a:pt x="572770" y="2323782"/>
                </a:lnTo>
                <a:lnTo>
                  <a:pt x="570865" y="2315845"/>
                </a:lnTo>
                <a:lnTo>
                  <a:pt x="568008" y="2308860"/>
                </a:lnTo>
                <a:lnTo>
                  <a:pt x="565468" y="2301875"/>
                </a:lnTo>
                <a:lnTo>
                  <a:pt x="561975" y="2295207"/>
                </a:lnTo>
                <a:lnTo>
                  <a:pt x="558800" y="2290762"/>
                </a:lnTo>
                <a:lnTo>
                  <a:pt x="555943" y="2286317"/>
                </a:lnTo>
                <a:lnTo>
                  <a:pt x="552768" y="2281555"/>
                </a:lnTo>
                <a:lnTo>
                  <a:pt x="549275" y="2277427"/>
                </a:lnTo>
                <a:lnTo>
                  <a:pt x="545783" y="2273617"/>
                </a:lnTo>
                <a:lnTo>
                  <a:pt x="541973" y="2269807"/>
                </a:lnTo>
                <a:lnTo>
                  <a:pt x="537845" y="2265997"/>
                </a:lnTo>
                <a:lnTo>
                  <a:pt x="534035" y="2262504"/>
                </a:lnTo>
                <a:lnTo>
                  <a:pt x="525145" y="2256472"/>
                </a:lnTo>
                <a:lnTo>
                  <a:pt x="516573" y="2250439"/>
                </a:lnTo>
                <a:lnTo>
                  <a:pt x="506730" y="2245677"/>
                </a:lnTo>
                <a:lnTo>
                  <a:pt x="496888" y="2241549"/>
                </a:lnTo>
                <a:lnTo>
                  <a:pt x="487045" y="2237739"/>
                </a:lnTo>
                <a:lnTo>
                  <a:pt x="476568" y="2234564"/>
                </a:lnTo>
                <a:lnTo>
                  <a:pt x="466090" y="2232342"/>
                </a:lnTo>
                <a:lnTo>
                  <a:pt x="455295" y="2230437"/>
                </a:lnTo>
                <a:lnTo>
                  <a:pt x="444183" y="2228849"/>
                </a:lnTo>
                <a:lnTo>
                  <a:pt x="433070" y="2227579"/>
                </a:lnTo>
                <a:lnTo>
                  <a:pt x="421958" y="2226944"/>
                </a:lnTo>
                <a:lnTo>
                  <a:pt x="410528" y="2226944"/>
                </a:lnTo>
                <a:lnTo>
                  <a:pt x="402908" y="2226944"/>
                </a:lnTo>
                <a:lnTo>
                  <a:pt x="395288" y="2227262"/>
                </a:lnTo>
                <a:lnTo>
                  <a:pt x="387033" y="2228532"/>
                </a:lnTo>
                <a:lnTo>
                  <a:pt x="379730" y="2229484"/>
                </a:lnTo>
                <a:lnTo>
                  <a:pt x="372110" y="2230754"/>
                </a:lnTo>
                <a:lnTo>
                  <a:pt x="364808" y="2232659"/>
                </a:lnTo>
                <a:lnTo>
                  <a:pt x="358140" y="2234882"/>
                </a:lnTo>
                <a:lnTo>
                  <a:pt x="351155" y="2237104"/>
                </a:lnTo>
                <a:lnTo>
                  <a:pt x="344170" y="2239962"/>
                </a:lnTo>
                <a:lnTo>
                  <a:pt x="337820" y="2242819"/>
                </a:lnTo>
                <a:lnTo>
                  <a:pt x="331153" y="2245994"/>
                </a:lnTo>
                <a:lnTo>
                  <a:pt x="324803" y="2249804"/>
                </a:lnTo>
                <a:lnTo>
                  <a:pt x="319088" y="2253614"/>
                </a:lnTo>
                <a:lnTo>
                  <a:pt x="313373" y="2257424"/>
                </a:lnTo>
                <a:lnTo>
                  <a:pt x="307658" y="2262187"/>
                </a:lnTo>
                <a:lnTo>
                  <a:pt x="302260" y="2266632"/>
                </a:lnTo>
                <a:lnTo>
                  <a:pt x="297180" y="2271394"/>
                </a:lnTo>
                <a:lnTo>
                  <a:pt x="292418" y="2276474"/>
                </a:lnTo>
                <a:lnTo>
                  <a:pt x="287655" y="2281872"/>
                </a:lnTo>
                <a:lnTo>
                  <a:pt x="283528" y="2287270"/>
                </a:lnTo>
                <a:lnTo>
                  <a:pt x="279400" y="2292985"/>
                </a:lnTo>
                <a:lnTo>
                  <a:pt x="275908" y="2299017"/>
                </a:lnTo>
                <a:lnTo>
                  <a:pt x="272415" y="2305367"/>
                </a:lnTo>
                <a:lnTo>
                  <a:pt x="269240" y="2311400"/>
                </a:lnTo>
                <a:lnTo>
                  <a:pt x="266383" y="2318067"/>
                </a:lnTo>
                <a:lnTo>
                  <a:pt x="263843" y="2324417"/>
                </a:lnTo>
                <a:lnTo>
                  <a:pt x="261938" y="2331402"/>
                </a:lnTo>
                <a:lnTo>
                  <a:pt x="260033" y="2338070"/>
                </a:lnTo>
                <a:lnTo>
                  <a:pt x="259080" y="2345372"/>
                </a:lnTo>
                <a:lnTo>
                  <a:pt x="257810" y="2352357"/>
                </a:lnTo>
                <a:lnTo>
                  <a:pt x="257493" y="2359660"/>
                </a:lnTo>
                <a:lnTo>
                  <a:pt x="257175" y="2367280"/>
                </a:lnTo>
                <a:lnTo>
                  <a:pt x="257493" y="2375217"/>
                </a:lnTo>
                <a:lnTo>
                  <a:pt x="258128" y="2383790"/>
                </a:lnTo>
                <a:lnTo>
                  <a:pt x="259398" y="2391727"/>
                </a:lnTo>
                <a:lnTo>
                  <a:pt x="260985" y="2400300"/>
                </a:lnTo>
                <a:lnTo>
                  <a:pt x="263208" y="2409190"/>
                </a:lnTo>
                <a:lnTo>
                  <a:pt x="265748" y="2417762"/>
                </a:lnTo>
                <a:lnTo>
                  <a:pt x="268923" y="2425382"/>
                </a:lnTo>
                <a:lnTo>
                  <a:pt x="272098" y="2432367"/>
                </a:lnTo>
                <a:lnTo>
                  <a:pt x="274955" y="2438717"/>
                </a:lnTo>
                <a:lnTo>
                  <a:pt x="278448" y="2444432"/>
                </a:lnTo>
                <a:lnTo>
                  <a:pt x="284163" y="2453957"/>
                </a:lnTo>
                <a:lnTo>
                  <a:pt x="289243" y="2460942"/>
                </a:lnTo>
                <a:lnTo>
                  <a:pt x="291783" y="2465705"/>
                </a:lnTo>
                <a:lnTo>
                  <a:pt x="292418" y="2466975"/>
                </a:lnTo>
                <a:lnTo>
                  <a:pt x="287655" y="2468562"/>
                </a:lnTo>
                <a:lnTo>
                  <a:pt x="280670" y="2469832"/>
                </a:lnTo>
                <a:lnTo>
                  <a:pt x="274003" y="2470467"/>
                </a:lnTo>
                <a:lnTo>
                  <a:pt x="265748" y="2471420"/>
                </a:lnTo>
                <a:lnTo>
                  <a:pt x="257493" y="2471737"/>
                </a:lnTo>
                <a:lnTo>
                  <a:pt x="247968" y="2471737"/>
                </a:lnTo>
                <a:lnTo>
                  <a:pt x="229553" y="2471420"/>
                </a:lnTo>
                <a:lnTo>
                  <a:pt x="209233" y="2470150"/>
                </a:lnTo>
                <a:lnTo>
                  <a:pt x="187960" y="2468562"/>
                </a:lnTo>
                <a:lnTo>
                  <a:pt x="166053" y="2466340"/>
                </a:lnTo>
                <a:lnTo>
                  <a:pt x="143510" y="2464117"/>
                </a:lnTo>
                <a:lnTo>
                  <a:pt x="120968" y="2460942"/>
                </a:lnTo>
                <a:lnTo>
                  <a:pt x="99060" y="2457767"/>
                </a:lnTo>
                <a:lnTo>
                  <a:pt x="77788" y="2454910"/>
                </a:lnTo>
                <a:lnTo>
                  <a:pt x="39053" y="2448242"/>
                </a:lnTo>
                <a:lnTo>
                  <a:pt x="7938" y="2442845"/>
                </a:lnTo>
                <a:lnTo>
                  <a:pt x="0" y="2441575"/>
                </a:lnTo>
                <a:lnTo>
                  <a:pt x="0" y="1726882"/>
                </a:lnTo>
                <a:lnTo>
                  <a:pt x="318" y="1719579"/>
                </a:lnTo>
                <a:lnTo>
                  <a:pt x="1588" y="1712912"/>
                </a:lnTo>
                <a:lnTo>
                  <a:pt x="3175" y="1705927"/>
                </a:lnTo>
                <a:lnTo>
                  <a:pt x="5398" y="1699259"/>
                </a:lnTo>
                <a:lnTo>
                  <a:pt x="8573" y="1693227"/>
                </a:lnTo>
                <a:lnTo>
                  <a:pt x="12383" y="1687194"/>
                </a:lnTo>
                <a:lnTo>
                  <a:pt x="16193" y="1681797"/>
                </a:lnTo>
                <a:lnTo>
                  <a:pt x="20638" y="1676717"/>
                </a:lnTo>
                <a:lnTo>
                  <a:pt x="26035" y="1672272"/>
                </a:lnTo>
                <a:lnTo>
                  <a:pt x="31433" y="1668144"/>
                </a:lnTo>
                <a:lnTo>
                  <a:pt x="37148" y="1664652"/>
                </a:lnTo>
                <a:lnTo>
                  <a:pt x="43498" y="1661477"/>
                </a:lnTo>
                <a:lnTo>
                  <a:pt x="50165" y="1658937"/>
                </a:lnTo>
                <a:lnTo>
                  <a:pt x="56515" y="1657349"/>
                </a:lnTo>
                <a:lnTo>
                  <a:pt x="63818" y="1656079"/>
                </a:lnTo>
                <a:lnTo>
                  <a:pt x="71120" y="1655762"/>
                </a:lnTo>
                <a:close/>
                <a:moveTo>
                  <a:pt x="1433951" y="1406525"/>
                </a:moveTo>
                <a:lnTo>
                  <a:pt x="1422849" y="1416679"/>
                </a:lnTo>
                <a:lnTo>
                  <a:pt x="1412064" y="1427150"/>
                </a:lnTo>
                <a:lnTo>
                  <a:pt x="1401279" y="1438256"/>
                </a:lnTo>
                <a:lnTo>
                  <a:pt x="1396521" y="1444602"/>
                </a:lnTo>
                <a:lnTo>
                  <a:pt x="1391446" y="1450631"/>
                </a:lnTo>
                <a:lnTo>
                  <a:pt x="1383199" y="1461737"/>
                </a:lnTo>
                <a:lnTo>
                  <a:pt x="1375269" y="1472525"/>
                </a:lnTo>
                <a:lnTo>
                  <a:pt x="1368607" y="1483631"/>
                </a:lnTo>
                <a:lnTo>
                  <a:pt x="1361946" y="1494419"/>
                </a:lnTo>
                <a:lnTo>
                  <a:pt x="1356237" y="1505525"/>
                </a:lnTo>
                <a:lnTo>
                  <a:pt x="1350844" y="1516314"/>
                </a:lnTo>
                <a:lnTo>
                  <a:pt x="1346086" y="1527420"/>
                </a:lnTo>
                <a:lnTo>
                  <a:pt x="1341645" y="1538208"/>
                </a:lnTo>
                <a:lnTo>
                  <a:pt x="1337839" y="1549314"/>
                </a:lnTo>
                <a:lnTo>
                  <a:pt x="1334667" y="1559785"/>
                </a:lnTo>
                <a:lnTo>
                  <a:pt x="1331812" y="1570574"/>
                </a:lnTo>
                <a:lnTo>
                  <a:pt x="1329591" y="1581362"/>
                </a:lnTo>
                <a:lnTo>
                  <a:pt x="1328005" y="1592151"/>
                </a:lnTo>
                <a:lnTo>
                  <a:pt x="1326419" y="1602622"/>
                </a:lnTo>
                <a:lnTo>
                  <a:pt x="1325785" y="1613093"/>
                </a:lnTo>
                <a:lnTo>
                  <a:pt x="1325468" y="1623247"/>
                </a:lnTo>
                <a:lnTo>
                  <a:pt x="1325468" y="1633718"/>
                </a:lnTo>
                <a:lnTo>
                  <a:pt x="1325785" y="1643555"/>
                </a:lnTo>
                <a:lnTo>
                  <a:pt x="1326419" y="1653709"/>
                </a:lnTo>
                <a:lnTo>
                  <a:pt x="1327688" y="1663228"/>
                </a:lnTo>
                <a:lnTo>
                  <a:pt x="1329274" y="1673064"/>
                </a:lnTo>
                <a:lnTo>
                  <a:pt x="1331495" y="1682266"/>
                </a:lnTo>
                <a:lnTo>
                  <a:pt x="1333715" y="1691468"/>
                </a:lnTo>
                <a:lnTo>
                  <a:pt x="1336570" y="1700670"/>
                </a:lnTo>
                <a:lnTo>
                  <a:pt x="1339425" y="1709555"/>
                </a:lnTo>
                <a:lnTo>
                  <a:pt x="1342914" y="1717805"/>
                </a:lnTo>
                <a:lnTo>
                  <a:pt x="1346403" y="1726372"/>
                </a:lnTo>
                <a:lnTo>
                  <a:pt x="1350527" y="1734622"/>
                </a:lnTo>
                <a:lnTo>
                  <a:pt x="1354650" y="1742238"/>
                </a:lnTo>
                <a:lnTo>
                  <a:pt x="1359409" y="1749853"/>
                </a:lnTo>
                <a:lnTo>
                  <a:pt x="1364484" y="1757151"/>
                </a:lnTo>
                <a:lnTo>
                  <a:pt x="1369242" y="1764449"/>
                </a:lnTo>
                <a:lnTo>
                  <a:pt x="1374634" y="1771113"/>
                </a:lnTo>
                <a:lnTo>
                  <a:pt x="1380344" y="1777459"/>
                </a:lnTo>
                <a:lnTo>
                  <a:pt x="1386054" y="1783488"/>
                </a:lnTo>
                <a:lnTo>
                  <a:pt x="1392080" y="1789834"/>
                </a:lnTo>
                <a:lnTo>
                  <a:pt x="1398425" y="1794911"/>
                </a:lnTo>
                <a:lnTo>
                  <a:pt x="1404769" y="1799988"/>
                </a:lnTo>
                <a:lnTo>
                  <a:pt x="1411430" y="1805065"/>
                </a:lnTo>
                <a:lnTo>
                  <a:pt x="1418091" y="1809190"/>
                </a:lnTo>
                <a:lnTo>
                  <a:pt x="1425070" y="1813315"/>
                </a:lnTo>
                <a:lnTo>
                  <a:pt x="1432365" y="1816805"/>
                </a:lnTo>
                <a:lnTo>
                  <a:pt x="1439661" y="1820296"/>
                </a:lnTo>
                <a:lnTo>
                  <a:pt x="1446957" y="1822834"/>
                </a:lnTo>
                <a:lnTo>
                  <a:pt x="1454570" y="1825690"/>
                </a:lnTo>
                <a:lnTo>
                  <a:pt x="1462182" y="1827594"/>
                </a:lnTo>
                <a:lnTo>
                  <a:pt x="1469795" y="1829180"/>
                </a:lnTo>
                <a:lnTo>
                  <a:pt x="1477725" y="1830132"/>
                </a:lnTo>
                <a:lnTo>
                  <a:pt x="1485338" y="1830450"/>
                </a:lnTo>
                <a:lnTo>
                  <a:pt x="1493586" y="1831084"/>
                </a:lnTo>
                <a:lnTo>
                  <a:pt x="1501516" y="1830450"/>
                </a:lnTo>
                <a:lnTo>
                  <a:pt x="1509446" y="1829498"/>
                </a:lnTo>
                <a:lnTo>
                  <a:pt x="1517693" y="1828228"/>
                </a:lnTo>
                <a:lnTo>
                  <a:pt x="1525623" y="1826325"/>
                </a:lnTo>
                <a:lnTo>
                  <a:pt x="1533553" y="1824104"/>
                </a:lnTo>
                <a:lnTo>
                  <a:pt x="1541800" y="1820930"/>
                </a:lnTo>
                <a:lnTo>
                  <a:pt x="1549730" y="1817440"/>
                </a:lnTo>
                <a:lnTo>
                  <a:pt x="1557661" y="1813632"/>
                </a:lnTo>
                <a:lnTo>
                  <a:pt x="1565591" y="1809190"/>
                </a:lnTo>
                <a:lnTo>
                  <a:pt x="1573838" y="1803796"/>
                </a:lnTo>
                <a:lnTo>
                  <a:pt x="1581768" y="1798084"/>
                </a:lnTo>
                <a:lnTo>
                  <a:pt x="1589381" y="1791738"/>
                </a:lnTo>
                <a:lnTo>
                  <a:pt x="1596994" y="1784757"/>
                </a:lnTo>
                <a:lnTo>
                  <a:pt x="1604607" y="1777142"/>
                </a:lnTo>
                <a:lnTo>
                  <a:pt x="1643305" y="1736843"/>
                </a:lnTo>
                <a:lnTo>
                  <a:pt x="1676929" y="1702257"/>
                </a:lnTo>
                <a:lnTo>
                  <a:pt x="1706429" y="1672430"/>
                </a:lnTo>
                <a:lnTo>
                  <a:pt x="1732757" y="1646093"/>
                </a:lnTo>
                <a:lnTo>
                  <a:pt x="1901826" y="2103652"/>
                </a:lnTo>
                <a:lnTo>
                  <a:pt x="1870423" y="2109364"/>
                </a:lnTo>
                <a:lnTo>
                  <a:pt x="1831724" y="2116662"/>
                </a:lnTo>
                <a:lnTo>
                  <a:pt x="1810472" y="2121104"/>
                </a:lnTo>
                <a:lnTo>
                  <a:pt x="1788267" y="2125864"/>
                </a:lnTo>
                <a:lnTo>
                  <a:pt x="1765111" y="2130941"/>
                </a:lnTo>
                <a:lnTo>
                  <a:pt x="1742590" y="2136335"/>
                </a:lnTo>
                <a:lnTo>
                  <a:pt x="1720386" y="2142681"/>
                </a:lnTo>
                <a:lnTo>
                  <a:pt x="1698816" y="2148710"/>
                </a:lnTo>
                <a:lnTo>
                  <a:pt x="1678198" y="2154739"/>
                </a:lnTo>
                <a:lnTo>
                  <a:pt x="1658848" y="2161720"/>
                </a:lnTo>
                <a:lnTo>
                  <a:pt x="1646160" y="2166480"/>
                </a:lnTo>
                <a:lnTo>
                  <a:pt x="1634107" y="2171556"/>
                </a:lnTo>
                <a:lnTo>
                  <a:pt x="1623004" y="2177268"/>
                </a:lnTo>
                <a:lnTo>
                  <a:pt x="1617612" y="2180124"/>
                </a:lnTo>
                <a:lnTo>
                  <a:pt x="1613171" y="2182980"/>
                </a:lnTo>
                <a:lnTo>
                  <a:pt x="1608096" y="2186470"/>
                </a:lnTo>
                <a:lnTo>
                  <a:pt x="1603972" y="2189960"/>
                </a:lnTo>
                <a:lnTo>
                  <a:pt x="1599849" y="2193768"/>
                </a:lnTo>
                <a:lnTo>
                  <a:pt x="1595408" y="2197893"/>
                </a:lnTo>
                <a:lnTo>
                  <a:pt x="1592236" y="2202970"/>
                </a:lnTo>
                <a:lnTo>
                  <a:pt x="1590333" y="2206143"/>
                </a:lnTo>
                <a:lnTo>
                  <a:pt x="1588746" y="2208999"/>
                </a:lnTo>
                <a:lnTo>
                  <a:pt x="1587478" y="2212489"/>
                </a:lnTo>
                <a:lnTo>
                  <a:pt x="1586526" y="2215980"/>
                </a:lnTo>
                <a:lnTo>
                  <a:pt x="1585892" y="2219470"/>
                </a:lnTo>
                <a:lnTo>
                  <a:pt x="1585574" y="2223595"/>
                </a:lnTo>
                <a:lnTo>
                  <a:pt x="1585574" y="2228989"/>
                </a:lnTo>
                <a:lnTo>
                  <a:pt x="1585892" y="2234701"/>
                </a:lnTo>
                <a:lnTo>
                  <a:pt x="1587160" y="2240413"/>
                </a:lnTo>
                <a:lnTo>
                  <a:pt x="1589064" y="2245807"/>
                </a:lnTo>
                <a:lnTo>
                  <a:pt x="1590333" y="2249297"/>
                </a:lnTo>
                <a:lnTo>
                  <a:pt x="1591601" y="2252153"/>
                </a:lnTo>
                <a:lnTo>
                  <a:pt x="1593505" y="2255326"/>
                </a:lnTo>
                <a:lnTo>
                  <a:pt x="1595408" y="2257864"/>
                </a:lnTo>
                <a:lnTo>
                  <a:pt x="1599531" y="2262941"/>
                </a:lnTo>
                <a:lnTo>
                  <a:pt x="1603655" y="2266749"/>
                </a:lnTo>
                <a:lnTo>
                  <a:pt x="1609682" y="2272143"/>
                </a:lnTo>
                <a:lnTo>
                  <a:pt x="1615074" y="2276268"/>
                </a:lnTo>
                <a:lnTo>
                  <a:pt x="1620467" y="2280076"/>
                </a:lnTo>
                <a:lnTo>
                  <a:pt x="1625859" y="2283884"/>
                </a:lnTo>
                <a:lnTo>
                  <a:pt x="1630617" y="2288644"/>
                </a:lnTo>
                <a:lnTo>
                  <a:pt x="1636010" y="2294038"/>
                </a:lnTo>
                <a:lnTo>
                  <a:pt x="1641402" y="2300384"/>
                </a:lnTo>
                <a:lnTo>
                  <a:pt x="1647112" y="2308317"/>
                </a:lnTo>
                <a:lnTo>
                  <a:pt x="1650284" y="2313077"/>
                </a:lnTo>
                <a:lnTo>
                  <a:pt x="1652822" y="2318153"/>
                </a:lnTo>
                <a:lnTo>
                  <a:pt x="1654725" y="2322596"/>
                </a:lnTo>
                <a:lnTo>
                  <a:pt x="1656628" y="2327673"/>
                </a:lnTo>
                <a:lnTo>
                  <a:pt x="1658214" y="2331798"/>
                </a:lnTo>
                <a:lnTo>
                  <a:pt x="1659800" y="2336240"/>
                </a:lnTo>
                <a:lnTo>
                  <a:pt x="1660434" y="2340682"/>
                </a:lnTo>
                <a:lnTo>
                  <a:pt x="1661386" y="2345125"/>
                </a:lnTo>
                <a:lnTo>
                  <a:pt x="1661703" y="2349250"/>
                </a:lnTo>
                <a:lnTo>
                  <a:pt x="1662020" y="2354009"/>
                </a:lnTo>
                <a:lnTo>
                  <a:pt x="1662020" y="2358134"/>
                </a:lnTo>
                <a:lnTo>
                  <a:pt x="1661703" y="2362577"/>
                </a:lnTo>
                <a:lnTo>
                  <a:pt x="1661386" y="2367019"/>
                </a:lnTo>
                <a:lnTo>
                  <a:pt x="1660752" y="2371461"/>
                </a:lnTo>
                <a:lnTo>
                  <a:pt x="1658531" y="2380029"/>
                </a:lnTo>
                <a:lnTo>
                  <a:pt x="1655676" y="2388279"/>
                </a:lnTo>
                <a:lnTo>
                  <a:pt x="1652187" y="2396211"/>
                </a:lnTo>
                <a:lnTo>
                  <a:pt x="1647112" y="2404461"/>
                </a:lnTo>
                <a:lnTo>
                  <a:pt x="1641719" y="2412077"/>
                </a:lnTo>
                <a:lnTo>
                  <a:pt x="1635375" y="2419375"/>
                </a:lnTo>
                <a:lnTo>
                  <a:pt x="1631886" y="2422865"/>
                </a:lnTo>
                <a:lnTo>
                  <a:pt x="1628080" y="2426038"/>
                </a:lnTo>
                <a:lnTo>
                  <a:pt x="1624273" y="2429529"/>
                </a:lnTo>
                <a:lnTo>
                  <a:pt x="1620150" y="2432702"/>
                </a:lnTo>
                <a:lnTo>
                  <a:pt x="1615709" y="2435240"/>
                </a:lnTo>
                <a:lnTo>
                  <a:pt x="1611268" y="2438414"/>
                </a:lnTo>
                <a:lnTo>
                  <a:pt x="1606510" y="2440635"/>
                </a:lnTo>
                <a:lnTo>
                  <a:pt x="1601752" y="2443490"/>
                </a:lnTo>
                <a:lnTo>
                  <a:pt x="1596677" y="2445712"/>
                </a:lnTo>
                <a:lnTo>
                  <a:pt x="1591284" y="2447615"/>
                </a:lnTo>
                <a:lnTo>
                  <a:pt x="1579548" y="2451741"/>
                </a:lnTo>
                <a:lnTo>
                  <a:pt x="1567811" y="2455231"/>
                </a:lnTo>
                <a:lnTo>
                  <a:pt x="1556075" y="2457452"/>
                </a:lnTo>
                <a:lnTo>
                  <a:pt x="1544655" y="2459356"/>
                </a:lnTo>
                <a:lnTo>
                  <a:pt x="1533870" y="2460625"/>
                </a:lnTo>
                <a:lnTo>
                  <a:pt x="1523720" y="2460625"/>
                </a:lnTo>
                <a:lnTo>
                  <a:pt x="1514204" y="2460308"/>
                </a:lnTo>
                <a:lnTo>
                  <a:pt x="1509446" y="2459356"/>
                </a:lnTo>
                <a:lnTo>
                  <a:pt x="1505005" y="2458721"/>
                </a:lnTo>
                <a:lnTo>
                  <a:pt x="1500881" y="2457452"/>
                </a:lnTo>
                <a:lnTo>
                  <a:pt x="1496440" y="2456500"/>
                </a:lnTo>
                <a:lnTo>
                  <a:pt x="1492634" y="2454914"/>
                </a:lnTo>
                <a:lnTo>
                  <a:pt x="1489462" y="2453327"/>
                </a:lnTo>
                <a:lnTo>
                  <a:pt x="1485338" y="2451423"/>
                </a:lnTo>
                <a:lnTo>
                  <a:pt x="1482166" y="2449519"/>
                </a:lnTo>
                <a:lnTo>
                  <a:pt x="1478994" y="2447298"/>
                </a:lnTo>
                <a:lnTo>
                  <a:pt x="1475822" y="2444442"/>
                </a:lnTo>
                <a:lnTo>
                  <a:pt x="1472967" y="2441904"/>
                </a:lnTo>
                <a:lnTo>
                  <a:pt x="1470112" y="2438731"/>
                </a:lnTo>
                <a:lnTo>
                  <a:pt x="1467575" y="2435875"/>
                </a:lnTo>
                <a:lnTo>
                  <a:pt x="1464720" y="2432067"/>
                </a:lnTo>
                <a:lnTo>
                  <a:pt x="1462182" y="2427942"/>
                </a:lnTo>
                <a:lnTo>
                  <a:pt x="1459962" y="2423817"/>
                </a:lnTo>
                <a:lnTo>
                  <a:pt x="1457742" y="2419058"/>
                </a:lnTo>
                <a:lnTo>
                  <a:pt x="1455521" y="2413981"/>
                </a:lnTo>
                <a:lnTo>
                  <a:pt x="1454252" y="2408904"/>
                </a:lnTo>
                <a:lnTo>
                  <a:pt x="1452666" y="2403510"/>
                </a:lnTo>
                <a:lnTo>
                  <a:pt x="1451080" y="2398433"/>
                </a:lnTo>
                <a:lnTo>
                  <a:pt x="1449811" y="2392086"/>
                </a:lnTo>
                <a:lnTo>
                  <a:pt x="1448860" y="2383836"/>
                </a:lnTo>
                <a:lnTo>
                  <a:pt x="1447908" y="2376221"/>
                </a:lnTo>
                <a:lnTo>
                  <a:pt x="1447591" y="2368923"/>
                </a:lnTo>
                <a:lnTo>
                  <a:pt x="1447908" y="2362259"/>
                </a:lnTo>
                <a:lnTo>
                  <a:pt x="1448543" y="2355913"/>
                </a:lnTo>
                <a:lnTo>
                  <a:pt x="1449494" y="2350202"/>
                </a:lnTo>
                <a:lnTo>
                  <a:pt x="1451397" y="2339413"/>
                </a:lnTo>
                <a:lnTo>
                  <a:pt x="1454252" y="2328307"/>
                </a:lnTo>
                <a:lnTo>
                  <a:pt x="1456473" y="2317202"/>
                </a:lnTo>
                <a:lnTo>
                  <a:pt x="1457107" y="2310855"/>
                </a:lnTo>
                <a:lnTo>
                  <a:pt x="1457742" y="2303875"/>
                </a:lnTo>
                <a:lnTo>
                  <a:pt x="1457107" y="2300067"/>
                </a:lnTo>
                <a:lnTo>
                  <a:pt x="1456473" y="2296259"/>
                </a:lnTo>
                <a:lnTo>
                  <a:pt x="1455521" y="2292134"/>
                </a:lnTo>
                <a:lnTo>
                  <a:pt x="1454570" y="2288326"/>
                </a:lnTo>
                <a:lnTo>
                  <a:pt x="1454570" y="2287692"/>
                </a:lnTo>
                <a:lnTo>
                  <a:pt x="1452666" y="2283884"/>
                </a:lnTo>
                <a:lnTo>
                  <a:pt x="1450446" y="2279759"/>
                </a:lnTo>
                <a:lnTo>
                  <a:pt x="1447908" y="2275951"/>
                </a:lnTo>
                <a:lnTo>
                  <a:pt x="1445371" y="2272461"/>
                </a:lnTo>
                <a:lnTo>
                  <a:pt x="1442833" y="2270240"/>
                </a:lnTo>
                <a:lnTo>
                  <a:pt x="1440295" y="2268336"/>
                </a:lnTo>
                <a:lnTo>
                  <a:pt x="1437758" y="2266432"/>
                </a:lnTo>
                <a:lnTo>
                  <a:pt x="1435537" y="2265163"/>
                </a:lnTo>
                <a:lnTo>
                  <a:pt x="1431096" y="2263259"/>
                </a:lnTo>
                <a:lnTo>
                  <a:pt x="1426973" y="2262624"/>
                </a:lnTo>
                <a:lnTo>
                  <a:pt x="1423801" y="2262307"/>
                </a:lnTo>
                <a:lnTo>
                  <a:pt x="1420629" y="2262307"/>
                </a:lnTo>
                <a:lnTo>
                  <a:pt x="1415871" y="2261672"/>
                </a:lnTo>
                <a:lnTo>
                  <a:pt x="1413968" y="2261672"/>
                </a:lnTo>
                <a:lnTo>
                  <a:pt x="1406355" y="2262624"/>
                </a:lnTo>
                <a:lnTo>
                  <a:pt x="1398425" y="2263576"/>
                </a:lnTo>
                <a:lnTo>
                  <a:pt x="1389860" y="2265480"/>
                </a:lnTo>
                <a:lnTo>
                  <a:pt x="1381296" y="2268018"/>
                </a:lnTo>
                <a:lnTo>
                  <a:pt x="1371462" y="2270874"/>
                </a:lnTo>
                <a:lnTo>
                  <a:pt x="1347989" y="2278490"/>
                </a:lnTo>
                <a:lnTo>
                  <a:pt x="1322296" y="2287375"/>
                </a:lnTo>
                <a:lnTo>
                  <a:pt x="1299774" y="2296259"/>
                </a:lnTo>
                <a:lnTo>
                  <a:pt x="1275984" y="2305461"/>
                </a:lnTo>
                <a:lnTo>
                  <a:pt x="1252194" y="2315298"/>
                </a:lnTo>
                <a:lnTo>
                  <a:pt x="1228404" y="2325134"/>
                </a:lnTo>
                <a:lnTo>
                  <a:pt x="1204931" y="2335605"/>
                </a:lnTo>
                <a:lnTo>
                  <a:pt x="1182726" y="2345759"/>
                </a:lnTo>
                <a:lnTo>
                  <a:pt x="1161791" y="2355596"/>
                </a:lnTo>
                <a:lnTo>
                  <a:pt x="1142442" y="2365115"/>
                </a:lnTo>
                <a:lnTo>
                  <a:pt x="1129753" y="2337509"/>
                </a:lnTo>
                <a:lnTo>
                  <a:pt x="1114528" y="2304192"/>
                </a:lnTo>
                <a:lnTo>
                  <a:pt x="1101839" y="2275951"/>
                </a:lnTo>
                <a:lnTo>
                  <a:pt x="1092958" y="2255009"/>
                </a:lnTo>
                <a:lnTo>
                  <a:pt x="1084711" y="2233749"/>
                </a:lnTo>
                <a:lnTo>
                  <a:pt x="1076463" y="2213124"/>
                </a:lnTo>
                <a:lnTo>
                  <a:pt x="1068850" y="2193768"/>
                </a:lnTo>
                <a:lnTo>
                  <a:pt x="1062506" y="2175047"/>
                </a:lnTo>
                <a:lnTo>
                  <a:pt x="1056797" y="2157912"/>
                </a:lnTo>
                <a:lnTo>
                  <a:pt x="1051721" y="2142681"/>
                </a:lnTo>
                <a:lnTo>
                  <a:pt x="1048232" y="2129037"/>
                </a:lnTo>
                <a:lnTo>
                  <a:pt x="1046963" y="2123643"/>
                </a:lnTo>
                <a:lnTo>
                  <a:pt x="1056797" y="2126181"/>
                </a:lnTo>
                <a:lnTo>
                  <a:pt x="1069168" y="2128720"/>
                </a:lnTo>
                <a:lnTo>
                  <a:pt x="1075512" y="2129989"/>
                </a:lnTo>
                <a:lnTo>
                  <a:pt x="1082173" y="2130624"/>
                </a:lnTo>
                <a:lnTo>
                  <a:pt x="1089469" y="2131576"/>
                </a:lnTo>
                <a:lnTo>
                  <a:pt x="1097081" y="2131893"/>
                </a:lnTo>
                <a:lnTo>
                  <a:pt x="1105329" y="2131893"/>
                </a:lnTo>
                <a:lnTo>
                  <a:pt x="1113893" y="2130941"/>
                </a:lnTo>
                <a:lnTo>
                  <a:pt x="1122775" y="2130306"/>
                </a:lnTo>
                <a:lnTo>
                  <a:pt x="1132291" y="2128720"/>
                </a:lnTo>
                <a:lnTo>
                  <a:pt x="1140221" y="2127133"/>
                </a:lnTo>
                <a:lnTo>
                  <a:pt x="1148151" y="2125229"/>
                </a:lnTo>
                <a:lnTo>
                  <a:pt x="1155764" y="2123008"/>
                </a:lnTo>
                <a:lnTo>
                  <a:pt x="1163060" y="2120787"/>
                </a:lnTo>
                <a:lnTo>
                  <a:pt x="1163377" y="2120470"/>
                </a:lnTo>
                <a:lnTo>
                  <a:pt x="1164011" y="2119835"/>
                </a:lnTo>
                <a:lnTo>
                  <a:pt x="1171624" y="2116979"/>
                </a:lnTo>
                <a:lnTo>
                  <a:pt x="1179237" y="2113489"/>
                </a:lnTo>
                <a:lnTo>
                  <a:pt x="1186216" y="2109681"/>
                </a:lnTo>
                <a:lnTo>
                  <a:pt x="1193194" y="2105556"/>
                </a:lnTo>
                <a:lnTo>
                  <a:pt x="1199221" y="2101114"/>
                </a:lnTo>
                <a:lnTo>
                  <a:pt x="1204931" y="2096354"/>
                </a:lnTo>
                <a:lnTo>
                  <a:pt x="1210640" y="2090960"/>
                </a:lnTo>
                <a:lnTo>
                  <a:pt x="1215715" y="2085566"/>
                </a:lnTo>
                <a:lnTo>
                  <a:pt x="1219205" y="2081441"/>
                </a:lnTo>
                <a:lnTo>
                  <a:pt x="1222060" y="2076681"/>
                </a:lnTo>
                <a:lnTo>
                  <a:pt x="1225232" y="2072239"/>
                </a:lnTo>
                <a:lnTo>
                  <a:pt x="1228404" y="2067479"/>
                </a:lnTo>
                <a:lnTo>
                  <a:pt x="1230624" y="2063037"/>
                </a:lnTo>
                <a:lnTo>
                  <a:pt x="1232844" y="2057960"/>
                </a:lnTo>
                <a:lnTo>
                  <a:pt x="1234748" y="2053200"/>
                </a:lnTo>
                <a:lnTo>
                  <a:pt x="1236651" y="2048123"/>
                </a:lnTo>
                <a:lnTo>
                  <a:pt x="1239823" y="2037652"/>
                </a:lnTo>
                <a:lnTo>
                  <a:pt x="1242043" y="2027498"/>
                </a:lnTo>
                <a:lnTo>
                  <a:pt x="1243312" y="2016710"/>
                </a:lnTo>
                <a:lnTo>
                  <a:pt x="1243947" y="2005921"/>
                </a:lnTo>
                <a:lnTo>
                  <a:pt x="1243629" y="1995450"/>
                </a:lnTo>
                <a:lnTo>
                  <a:pt x="1243312" y="1984662"/>
                </a:lnTo>
                <a:lnTo>
                  <a:pt x="1241726" y="1973873"/>
                </a:lnTo>
                <a:lnTo>
                  <a:pt x="1239823" y="1963085"/>
                </a:lnTo>
                <a:lnTo>
                  <a:pt x="1237602" y="1952296"/>
                </a:lnTo>
                <a:lnTo>
                  <a:pt x="1234748" y="1941508"/>
                </a:lnTo>
                <a:lnTo>
                  <a:pt x="1231258" y="1930719"/>
                </a:lnTo>
                <a:lnTo>
                  <a:pt x="1227452" y="1919931"/>
                </a:lnTo>
                <a:lnTo>
                  <a:pt x="1224914" y="1912632"/>
                </a:lnTo>
                <a:lnTo>
                  <a:pt x="1221742" y="1905652"/>
                </a:lnTo>
                <a:lnTo>
                  <a:pt x="1218253" y="1898671"/>
                </a:lnTo>
                <a:lnTo>
                  <a:pt x="1214447" y="1892007"/>
                </a:lnTo>
                <a:lnTo>
                  <a:pt x="1210640" y="1885661"/>
                </a:lnTo>
                <a:lnTo>
                  <a:pt x="1206517" y="1879632"/>
                </a:lnTo>
                <a:lnTo>
                  <a:pt x="1201759" y="1873286"/>
                </a:lnTo>
                <a:lnTo>
                  <a:pt x="1197318" y="1868209"/>
                </a:lnTo>
                <a:lnTo>
                  <a:pt x="1192242" y="1862180"/>
                </a:lnTo>
                <a:lnTo>
                  <a:pt x="1187484" y="1857421"/>
                </a:lnTo>
                <a:lnTo>
                  <a:pt x="1182092" y="1852344"/>
                </a:lnTo>
                <a:lnTo>
                  <a:pt x="1176699" y="1847902"/>
                </a:lnTo>
                <a:lnTo>
                  <a:pt x="1170990" y="1843459"/>
                </a:lnTo>
                <a:lnTo>
                  <a:pt x="1164963" y="1839334"/>
                </a:lnTo>
                <a:lnTo>
                  <a:pt x="1159253" y="1835526"/>
                </a:lnTo>
                <a:lnTo>
                  <a:pt x="1152909" y="1832036"/>
                </a:lnTo>
                <a:lnTo>
                  <a:pt x="1146565" y="1829180"/>
                </a:lnTo>
                <a:lnTo>
                  <a:pt x="1139904" y="1826325"/>
                </a:lnTo>
                <a:lnTo>
                  <a:pt x="1133560" y="1823786"/>
                </a:lnTo>
                <a:lnTo>
                  <a:pt x="1126899" y="1821882"/>
                </a:lnTo>
                <a:lnTo>
                  <a:pt x="1120237" y="1819978"/>
                </a:lnTo>
                <a:lnTo>
                  <a:pt x="1113259" y="1818392"/>
                </a:lnTo>
                <a:lnTo>
                  <a:pt x="1106280" y="1817440"/>
                </a:lnTo>
                <a:lnTo>
                  <a:pt x="1099619" y="1816805"/>
                </a:lnTo>
                <a:lnTo>
                  <a:pt x="1092323" y="1816488"/>
                </a:lnTo>
                <a:lnTo>
                  <a:pt x="1085345" y="1816488"/>
                </a:lnTo>
                <a:lnTo>
                  <a:pt x="1078049" y="1816805"/>
                </a:lnTo>
                <a:lnTo>
                  <a:pt x="1071071" y="1817440"/>
                </a:lnTo>
                <a:lnTo>
                  <a:pt x="1064092" y="1818709"/>
                </a:lnTo>
                <a:lnTo>
                  <a:pt x="1057114" y="1820296"/>
                </a:lnTo>
                <a:lnTo>
                  <a:pt x="1049818" y="1822517"/>
                </a:lnTo>
                <a:lnTo>
                  <a:pt x="1042840" y="1824738"/>
                </a:lnTo>
                <a:lnTo>
                  <a:pt x="1042205" y="1824738"/>
                </a:lnTo>
                <a:lnTo>
                  <a:pt x="1041254" y="1825373"/>
                </a:lnTo>
                <a:lnTo>
                  <a:pt x="1034275" y="1828228"/>
                </a:lnTo>
                <a:lnTo>
                  <a:pt x="1026345" y="1831719"/>
                </a:lnTo>
                <a:lnTo>
                  <a:pt x="1019367" y="1835526"/>
                </a:lnTo>
                <a:lnTo>
                  <a:pt x="1012388" y="1840286"/>
                </a:lnTo>
                <a:lnTo>
                  <a:pt x="1004458" y="1845363"/>
                </a:lnTo>
                <a:lnTo>
                  <a:pt x="997480" y="1850757"/>
                </a:lnTo>
                <a:lnTo>
                  <a:pt x="991453" y="1856152"/>
                </a:lnTo>
                <a:lnTo>
                  <a:pt x="985743" y="1861546"/>
                </a:lnTo>
                <a:lnTo>
                  <a:pt x="980985" y="1866940"/>
                </a:lnTo>
                <a:lnTo>
                  <a:pt x="976544" y="1872017"/>
                </a:lnTo>
                <a:lnTo>
                  <a:pt x="969566" y="1880584"/>
                </a:lnTo>
                <a:lnTo>
                  <a:pt x="964490" y="1887565"/>
                </a:lnTo>
                <a:lnTo>
                  <a:pt x="961636" y="1891690"/>
                </a:lnTo>
                <a:lnTo>
                  <a:pt x="961001" y="1892007"/>
                </a:lnTo>
                <a:lnTo>
                  <a:pt x="958146" y="1888200"/>
                </a:lnTo>
                <a:lnTo>
                  <a:pt x="954974" y="1882488"/>
                </a:lnTo>
                <a:lnTo>
                  <a:pt x="951485" y="1876459"/>
                </a:lnTo>
                <a:lnTo>
                  <a:pt x="948631" y="1869161"/>
                </a:lnTo>
                <a:lnTo>
                  <a:pt x="945141" y="1861229"/>
                </a:lnTo>
                <a:lnTo>
                  <a:pt x="941652" y="1852344"/>
                </a:lnTo>
                <a:lnTo>
                  <a:pt x="935625" y="1834892"/>
                </a:lnTo>
                <a:lnTo>
                  <a:pt x="929915" y="1815536"/>
                </a:lnTo>
                <a:lnTo>
                  <a:pt x="924206" y="1794911"/>
                </a:lnTo>
                <a:lnTo>
                  <a:pt x="918179" y="1773651"/>
                </a:lnTo>
                <a:lnTo>
                  <a:pt x="913104" y="1751757"/>
                </a:lnTo>
                <a:lnTo>
                  <a:pt x="908028" y="1729545"/>
                </a:lnTo>
                <a:lnTo>
                  <a:pt x="902953" y="1707968"/>
                </a:lnTo>
                <a:lnTo>
                  <a:pt x="898830" y="1686709"/>
                </a:lnTo>
                <a:lnTo>
                  <a:pt x="891217" y="1648632"/>
                </a:lnTo>
                <a:lnTo>
                  <a:pt x="885824" y="1617218"/>
                </a:lnTo>
                <a:lnTo>
                  <a:pt x="884238" y="1609285"/>
                </a:lnTo>
                <a:lnTo>
                  <a:pt x="1433951" y="1406525"/>
                </a:lnTo>
                <a:close/>
                <a:moveTo>
                  <a:pt x="2109553" y="457200"/>
                </a:moveTo>
                <a:lnTo>
                  <a:pt x="2506663" y="808102"/>
                </a:lnTo>
                <a:lnTo>
                  <a:pt x="2501584" y="816034"/>
                </a:lnTo>
                <a:lnTo>
                  <a:pt x="2495553" y="825234"/>
                </a:lnTo>
                <a:lnTo>
                  <a:pt x="2487935" y="836022"/>
                </a:lnTo>
                <a:lnTo>
                  <a:pt x="2479046" y="847443"/>
                </a:lnTo>
                <a:lnTo>
                  <a:pt x="2459048" y="872825"/>
                </a:lnTo>
                <a:lnTo>
                  <a:pt x="2437463" y="899158"/>
                </a:lnTo>
                <a:lnTo>
                  <a:pt x="2416194" y="925492"/>
                </a:lnTo>
                <a:lnTo>
                  <a:pt x="2397148" y="948970"/>
                </a:lnTo>
                <a:lnTo>
                  <a:pt x="2388895" y="959757"/>
                </a:lnTo>
                <a:lnTo>
                  <a:pt x="2381912" y="969275"/>
                </a:lnTo>
                <a:lnTo>
                  <a:pt x="2376515" y="977524"/>
                </a:lnTo>
                <a:lnTo>
                  <a:pt x="2372706" y="983870"/>
                </a:lnTo>
                <a:lnTo>
                  <a:pt x="2362231" y="1002589"/>
                </a:lnTo>
                <a:lnTo>
                  <a:pt x="2352073" y="1021308"/>
                </a:lnTo>
                <a:lnTo>
                  <a:pt x="2341597" y="1039392"/>
                </a:lnTo>
                <a:lnTo>
                  <a:pt x="2331440" y="1056525"/>
                </a:lnTo>
                <a:lnTo>
                  <a:pt x="2320964" y="1073658"/>
                </a:lnTo>
                <a:lnTo>
                  <a:pt x="2310489" y="1090156"/>
                </a:lnTo>
                <a:lnTo>
                  <a:pt x="2300014" y="1106336"/>
                </a:lnTo>
                <a:lnTo>
                  <a:pt x="2289221" y="1121883"/>
                </a:lnTo>
                <a:lnTo>
                  <a:pt x="2278745" y="1136794"/>
                </a:lnTo>
                <a:lnTo>
                  <a:pt x="2267953" y="1151706"/>
                </a:lnTo>
                <a:lnTo>
                  <a:pt x="2257160" y="1165983"/>
                </a:lnTo>
                <a:lnTo>
                  <a:pt x="2246050" y="1179626"/>
                </a:lnTo>
                <a:lnTo>
                  <a:pt x="2235257" y="1192951"/>
                </a:lnTo>
                <a:lnTo>
                  <a:pt x="2224147" y="1205960"/>
                </a:lnTo>
                <a:lnTo>
                  <a:pt x="2213354" y="1218650"/>
                </a:lnTo>
                <a:lnTo>
                  <a:pt x="2202244" y="1230707"/>
                </a:lnTo>
                <a:lnTo>
                  <a:pt x="2190499" y="1242446"/>
                </a:lnTo>
                <a:lnTo>
                  <a:pt x="2179389" y="1253867"/>
                </a:lnTo>
                <a:lnTo>
                  <a:pt x="2167961" y="1264972"/>
                </a:lnTo>
                <a:lnTo>
                  <a:pt x="2156533" y="1275442"/>
                </a:lnTo>
                <a:lnTo>
                  <a:pt x="2145106" y="1285912"/>
                </a:lnTo>
                <a:lnTo>
                  <a:pt x="2133678" y="1295747"/>
                </a:lnTo>
                <a:lnTo>
                  <a:pt x="2121933" y="1305265"/>
                </a:lnTo>
                <a:lnTo>
                  <a:pt x="2109870" y="1314466"/>
                </a:lnTo>
                <a:lnTo>
                  <a:pt x="2098125" y="1323350"/>
                </a:lnTo>
                <a:lnTo>
                  <a:pt x="2086063" y="1332233"/>
                </a:lnTo>
                <a:lnTo>
                  <a:pt x="2074000" y="1340165"/>
                </a:lnTo>
                <a:lnTo>
                  <a:pt x="2062255" y="1348097"/>
                </a:lnTo>
                <a:lnTo>
                  <a:pt x="2049875" y="1355712"/>
                </a:lnTo>
                <a:lnTo>
                  <a:pt x="2037495" y="1363009"/>
                </a:lnTo>
                <a:lnTo>
                  <a:pt x="2025116" y="1370306"/>
                </a:lnTo>
                <a:lnTo>
                  <a:pt x="2012418" y="1377286"/>
                </a:lnTo>
                <a:lnTo>
                  <a:pt x="1991785" y="1388390"/>
                </a:lnTo>
                <a:lnTo>
                  <a:pt x="1971152" y="1400129"/>
                </a:lnTo>
                <a:lnTo>
                  <a:pt x="1951153" y="1411868"/>
                </a:lnTo>
                <a:lnTo>
                  <a:pt x="1931472" y="1424559"/>
                </a:lnTo>
                <a:lnTo>
                  <a:pt x="1911474" y="1436933"/>
                </a:lnTo>
                <a:lnTo>
                  <a:pt x="1892428" y="1449941"/>
                </a:lnTo>
                <a:lnTo>
                  <a:pt x="1873699" y="1462949"/>
                </a:lnTo>
                <a:lnTo>
                  <a:pt x="1854971" y="1476274"/>
                </a:lnTo>
                <a:lnTo>
                  <a:pt x="1836560" y="1489600"/>
                </a:lnTo>
                <a:lnTo>
                  <a:pt x="1818466" y="1502925"/>
                </a:lnTo>
                <a:lnTo>
                  <a:pt x="1801324" y="1516885"/>
                </a:lnTo>
                <a:lnTo>
                  <a:pt x="1784183" y="1530211"/>
                </a:lnTo>
                <a:lnTo>
                  <a:pt x="1767359" y="1543853"/>
                </a:lnTo>
                <a:lnTo>
                  <a:pt x="1750852" y="1557496"/>
                </a:lnTo>
                <a:lnTo>
                  <a:pt x="1719109" y="1585099"/>
                </a:lnTo>
                <a:lnTo>
                  <a:pt x="1688953" y="1612384"/>
                </a:lnTo>
                <a:lnTo>
                  <a:pt x="1660066" y="1638717"/>
                </a:lnTo>
                <a:lnTo>
                  <a:pt x="1633402" y="1664734"/>
                </a:lnTo>
                <a:lnTo>
                  <a:pt x="1608642" y="1689481"/>
                </a:lnTo>
                <a:lnTo>
                  <a:pt x="1585152" y="1713276"/>
                </a:lnTo>
                <a:lnTo>
                  <a:pt x="1563884" y="1735485"/>
                </a:lnTo>
                <a:lnTo>
                  <a:pt x="1527061" y="1774827"/>
                </a:lnTo>
                <a:lnTo>
                  <a:pt x="1518490" y="1775461"/>
                </a:lnTo>
                <a:lnTo>
                  <a:pt x="1510555" y="1776413"/>
                </a:lnTo>
                <a:lnTo>
                  <a:pt x="1502619" y="1776413"/>
                </a:lnTo>
                <a:lnTo>
                  <a:pt x="1495318" y="1776413"/>
                </a:lnTo>
                <a:lnTo>
                  <a:pt x="1488017" y="1775778"/>
                </a:lnTo>
                <a:lnTo>
                  <a:pt x="1480716" y="1774827"/>
                </a:lnTo>
                <a:lnTo>
                  <a:pt x="1474050" y="1773557"/>
                </a:lnTo>
                <a:lnTo>
                  <a:pt x="1467384" y="1771971"/>
                </a:lnTo>
                <a:lnTo>
                  <a:pt x="1461352" y="1770068"/>
                </a:lnTo>
                <a:lnTo>
                  <a:pt x="1455004" y="1767847"/>
                </a:lnTo>
                <a:lnTo>
                  <a:pt x="1449290" y="1765626"/>
                </a:lnTo>
                <a:lnTo>
                  <a:pt x="1443576" y="1762453"/>
                </a:lnTo>
                <a:lnTo>
                  <a:pt x="1438180" y="1759598"/>
                </a:lnTo>
                <a:lnTo>
                  <a:pt x="1433418" y="1756425"/>
                </a:lnTo>
                <a:lnTo>
                  <a:pt x="1428339" y="1752618"/>
                </a:lnTo>
                <a:lnTo>
                  <a:pt x="1423895" y="1748810"/>
                </a:lnTo>
                <a:lnTo>
                  <a:pt x="1419134" y="1744686"/>
                </a:lnTo>
                <a:lnTo>
                  <a:pt x="1415007" y="1740244"/>
                </a:lnTo>
                <a:lnTo>
                  <a:pt x="1411198" y="1735802"/>
                </a:lnTo>
                <a:lnTo>
                  <a:pt x="1407389" y="1731043"/>
                </a:lnTo>
                <a:lnTo>
                  <a:pt x="1403897" y="1726284"/>
                </a:lnTo>
                <a:lnTo>
                  <a:pt x="1400405" y="1720891"/>
                </a:lnTo>
                <a:lnTo>
                  <a:pt x="1397548" y="1715497"/>
                </a:lnTo>
                <a:lnTo>
                  <a:pt x="1394691" y="1710103"/>
                </a:lnTo>
                <a:lnTo>
                  <a:pt x="1392152" y="1704392"/>
                </a:lnTo>
                <a:lnTo>
                  <a:pt x="1389295" y="1698682"/>
                </a:lnTo>
                <a:lnTo>
                  <a:pt x="1387390" y="1692971"/>
                </a:lnTo>
                <a:lnTo>
                  <a:pt x="1385168" y="1686943"/>
                </a:lnTo>
                <a:lnTo>
                  <a:pt x="1381676" y="1674569"/>
                </a:lnTo>
                <a:lnTo>
                  <a:pt x="1379454" y="1661561"/>
                </a:lnTo>
                <a:lnTo>
                  <a:pt x="1377550" y="1648553"/>
                </a:lnTo>
                <a:lnTo>
                  <a:pt x="1376597" y="1635227"/>
                </a:lnTo>
                <a:lnTo>
                  <a:pt x="1376280" y="1621902"/>
                </a:lnTo>
                <a:lnTo>
                  <a:pt x="1377232" y="1608577"/>
                </a:lnTo>
                <a:lnTo>
                  <a:pt x="1378185" y="1595251"/>
                </a:lnTo>
                <a:lnTo>
                  <a:pt x="1380724" y="1581609"/>
                </a:lnTo>
                <a:lnTo>
                  <a:pt x="1383264" y="1568600"/>
                </a:lnTo>
                <a:lnTo>
                  <a:pt x="1386755" y="1555592"/>
                </a:lnTo>
                <a:lnTo>
                  <a:pt x="1390882" y="1543219"/>
                </a:lnTo>
                <a:lnTo>
                  <a:pt x="1395961" y="1531162"/>
                </a:lnTo>
                <a:lnTo>
                  <a:pt x="1401675" y="1519741"/>
                </a:lnTo>
                <a:lnTo>
                  <a:pt x="1407706" y="1508953"/>
                </a:lnTo>
                <a:lnTo>
                  <a:pt x="1411198" y="1503877"/>
                </a:lnTo>
                <a:lnTo>
                  <a:pt x="1414690" y="1498801"/>
                </a:lnTo>
                <a:lnTo>
                  <a:pt x="1418499" y="1494042"/>
                </a:lnTo>
                <a:lnTo>
                  <a:pt x="1422308" y="1489600"/>
                </a:lnTo>
                <a:lnTo>
                  <a:pt x="1426117" y="1485158"/>
                </a:lnTo>
                <a:lnTo>
                  <a:pt x="1430244" y="1480716"/>
                </a:lnTo>
                <a:lnTo>
                  <a:pt x="1434370" y="1476909"/>
                </a:lnTo>
                <a:lnTo>
                  <a:pt x="1439132" y="1473419"/>
                </a:lnTo>
                <a:lnTo>
                  <a:pt x="1469606" y="1446451"/>
                </a:lnTo>
                <a:lnTo>
                  <a:pt x="1501032" y="1418214"/>
                </a:lnTo>
                <a:lnTo>
                  <a:pt x="1532775" y="1389025"/>
                </a:lnTo>
                <a:lnTo>
                  <a:pt x="1563884" y="1360153"/>
                </a:lnTo>
                <a:lnTo>
                  <a:pt x="1593088" y="1331599"/>
                </a:lnTo>
                <a:lnTo>
                  <a:pt x="1619752" y="1305265"/>
                </a:lnTo>
                <a:lnTo>
                  <a:pt x="1631814" y="1292892"/>
                </a:lnTo>
                <a:lnTo>
                  <a:pt x="1642925" y="1280836"/>
                </a:lnTo>
                <a:lnTo>
                  <a:pt x="1652765" y="1270048"/>
                </a:lnTo>
                <a:lnTo>
                  <a:pt x="1661653" y="1259896"/>
                </a:lnTo>
                <a:lnTo>
                  <a:pt x="1663875" y="1249426"/>
                </a:lnTo>
                <a:lnTo>
                  <a:pt x="1666415" y="1238956"/>
                </a:lnTo>
                <a:lnTo>
                  <a:pt x="1668319" y="1228169"/>
                </a:lnTo>
                <a:lnTo>
                  <a:pt x="1669272" y="1217064"/>
                </a:lnTo>
                <a:lnTo>
                  <a:pt x="1670224" y="1206277"/>
                </a:lnTo>
                <a:lnTo>
                  <a:pt x="1670224" y="1195172"/>
                </a:lnTo>
                <a:lnTo>
                  <a:pt x="1669589" y="1184068"/>
                </a:lnTo>
                <a:lnTo>
                  <a:pt x="1668637" y="1172963"/>
                </a:lnTo>
                <a:lnTo>
                  <a:pt x="1666732" y="1162176"/>
                </a:lnTo>
                <a:lnTo>
                  <a:pt x="1663875" y="1151072"/>
                </a:lnTo>
                <a:lnTo>
                  <a:pt x="1660384" y="1139967"/>
                </a:lnTo>
                <a:lnTo>
                  <a:pt x="1655939" y="1128863"/>
                </a:lnTo>
                <a:lnTo>
                  <a:pt x="1653717" y="1123469"/>
                </a:lnTo>
                <a:lnTo>
                  <a:pt x="1650543" y="1118076"/>
                </a:lnTo>
                <a:lnTo>
                  <a:pt x="1647686" y="1112365"/>
                </a:lnTo>
                <a:lnTo>
                  <a:pt x="1644512" y="1106971"/>
                </a:lnTo>
                <a:lnTo>
                  <a:pt x="1640703" y="1101577"/>
                </a:lnTo>
                <a:lnTo>
                  <a:pt x="1636893" y="1096184"/>
                </a:lnTo>
                <a:lnTo>
                  <a:pt x="1632767" y="1091425"/>
                </a:lnTo>
                <a:lnTo>
                  <a:pt x="1631959" y="1090444"/>
                </a:lnTo>
                <a:lnTo>
                  <a:pt x="1631814" y="1090156"/>
                </a:lnTo>
                <a:lnTo>
                  <a:pt x="1628323" y="1086031"/>
                </a:lnTo>
                <a:lnTo>
                  <a:pt x="1631959" y="1090444"/>
                </a:lnTo>
                <a:lnTo>
                  <a:pt x="1633719" y="1093963"/>
                </a:lnTo>
                <a:lnTo>
                  <a:pt x="1634989" y="1097453"/>
                </a:lnTo>
                <a:lnTo>
                  <a:pt x="1635306" y="1099039"/>
                </a:lnTo>
                <a:lnTo>
                  <a:pt x="1635306" y="1100626"/>
                </a:lnTo>
                <a:lnTo>
                  <a:pt x="1634989" y="1101577"/>
                </a:lnTo>
                <a:lnTo>
                  <a:pt x="1634671" y="1103164"/>
                </a:lnTo>
                <a:lnTo>
                  <a:pt x="1633719" y="1104433"/>
                </a:lnTo>
                <a:lnTo>
                  <a:pt x="1633084" y="1105067"/>
                </a:lnTo>
                <a:lnTo>
                  <a:pt x="1630227" y="1106971"/>
                </a:lnTo>
                <a:lnTo>
                  <a:pt x="1627370" y="1108557"/>
                </a:lnTo>
                <a:lnTo>
                  <a:pt x="1623561" y="1109192"/>
                </a:lnTo>
                <a:lnTo>
                  <a:pt x="1618800" y="1110144"/>
                </a:lnTo>
                <a:lnTo>
                  <a:pt x="1613403" y="1110461"/>
                </a:lnTo>
                <a:lnTo>
                  <a:pt x="1607690" y="1110461"/>
                </a:lnTo>
                <a:lnTo>
                  <a:pt x="1601341" y="1110461"/>
                </a:lnTo>
                <a:lnTo>
                  <a:pt x="1594675" y="1109509"/>
                </a:lnTo>
                <a:lnTo>
                  <a:pt x="1579755" y="1108240"/>
                </a:lnTo>
                <a:lnTo>
                  <a:pt x="1563884" y="1105067"/>
                </a:lnTo>
                <a:lnTo>
                  <a:pt x="1546425" y="1101577"/>
                </a:lnTo>
                <a:lnTo>
                  <a:pt x="1528966" y="1097770"/>
                </a:lnTo>
                <a:lnTo>
                  <a:pt x="1511507" y="1092694"/>
                </a:lnTo>
                <a:lnTo>
                  <a:pt x="1493731" y="1087935"/>
                </a:lnTo>
                <a:lnTo>
                  <a:pt x="1477224" y="1082541"/>
                </a:lnTo>
                <a:lnTo>
                  <a:pt x="1461670" y="1077148"/>
                </a:lnTo>
                <a:lnTo>
                  <a:pt x="1447385" y="1071754"/>
                </a:lnTo>
                <a:lnTo>
                  <a:pt x="1258829" y="1280836"/>
                </a:lnTo>
                <a:lnTo>
                  <a:pt x="1257560" y="1287815"/>
                </a:lnTo>
                <a:lnTo>
                  <a:pt x="1255972" y="1297334"/>
                </a:lnTo>
                <a:lnTo>
                  <a:pt x="1253750" y="1311928"/>
                </a:lnTo>
                <a:lnTo>
                  <a:pt x="1250893" y="1332233"/>
                </a:lnTo>
                <a:lnTo>
                  <a:pt x="1247719" y="1358567"/>
                </a:lnTo>
                <a:lnTo>
                  <a:pt x="1243910" y="1391246"/>
                </a:lnTo>
                <a:lnTo>
                  <a:pt x="1240101" y="1431539"/>
                </a:lnTo>
                <a:lnTo>
                  <a:pt x="1200104" y="1448672"/>
                </a:lnTo>
                <a:lnTo>
                  <a:pt x="1159155" y="1465487"/>
                </a:lnTo>
                <a:lnTo>
                  <a:pt x="1111857" y="1484206"/>
                </a:lnTo>
                <a:lnTo>
                  <a:pt x="1088050" y="1493407"/>
                </a:lnTo>
                <a:lnTo>
                  <a:pt x="1064560" y="1502291"/>
                </a:lnTo>
                <a:lnTo>
                  <a:pt x="1042974" y="1509588"/>
                </a:lnTo>
                <a:lnTo>
                  <a:pt x="1023293" y="1515616"/>
                </a:lnTo>
                <a:lnTo>
                  <a:pt x="1014405" y="1518154"/>
                </a:lnTo>
                <a:lnTo>
                  <a:pt x="1006787" y="1520058"/>
                </a:lnTo>
                <a:lnTo>
                  <a:pt x="1000120" y="1521644"/>
                </a:lnTo>
                <a:lnTo>
                  <a:pt x="993772" y="1522596"/>
                </a:lnTo>
                <a:lnTo>
                  <a:pt x="989328" y="1522913"/>
                </a:lnTo>
                <a:lnTo>
                  <a:pt x="985836" y="1522596"/>
                </a:lnTo>
                <a:lnTo>
                  <a:pt x="984249" y="1521644"/>
                </a:lnTo>
                <a:lnTo>
                  <a:pt x="983614" y="1521327"/>
                </a:lnTo>
                <a:lnTo>
                  <a:pt x="982662" y="1520692"/>
                </a:lnTo>
                <a:lnTo>
                  <a:pt x="982662" y="1519423"/>
                </a:lnTo>
                <a:lnTo>
                  <a:pt x="980440" y="1476274"/>
                </a:lnTo>
                <a:lnTo>
                  <a:pt x="979487" y="1435981"/>
                </a:lnTo>
                <a:lnTo>
                  <a:pt x="978217" y="1398860"/>
                </a:lnTo>
                <a:lnTo>
                  <a:pt x="977900" y="1364912"/>
                </a:lnTo>
                <a:lnTo>
                  <a:pt x="978217" y="1334137"/>
                </a:lnTo>
                <a:lnTo>
                  <a:pt x="978535" y="1306217"/>
                </a:lnTo>
                <a:lnTo>
                  <a:pt x="978852" y="1280836"/>
                </a:lnTo>
                <a:lnTo>
                  <a:pt x="980122" y="1258309"/>
                </a:lnTo>
                <a:lnTo>
                  <a:pt x="980757" y="1238956"/>
                </a:lnTo>
                <a:lnTo>
                  <a:pt x="982027" y="1222140"/>
                </a:lnTo>
                <a:lnTo>
                  <a:pt x="984249" y="1196441"/>
                </a:lnTo>
                <a:lnTo>
                  <a:pt x="986153" y="1181213"/>
                </a:lnTo>
                <a:lnTo>
                  <a:pt x="987106" y="1176136"/>
                </a:lnTo>
                <a:lnTo>
                  <a:pt x="999486" y="1158052"/>
                </a:lnTo>
                <a:lnTo>
                  <a:pt x="1033451" y="1110461"/>
                </a:lnTo>
                <a:lnTo>
                  <a:pt x="1082018" y="1042882"/>
                </a:lnTo>
                <a:lnTo>
                  <a:pt x="1109318" y="1004492"/>
                </a:lnTo>
                <a:lnTo>
                  <a:pt x="1138522" y="965151"/>
                </a:lnTo>
                <a:lnTo>
                  <a:pt x="1168361" y="925492"/>
                </a:lnTo>
                <a:lnTo>
                  <a:pt x="1197247" y="887737"/>
                </a:lnTo>
                <a:lnTo>
                  <a:pt x="1225816" y="851568"/>
                </a:lnTo>
                <a:lnTo>
                  <a:pt x="1239148" y="835070"/>
                </a:lnTo>
                <a:lnTo>
                  <a:pt x="1251528" y="819841"/>
                </a:lnTo>
                <a:lnTo>
                  <a:pt x="1263908" y="805564"/>
                </a:lnTo>
                <a:lnTo>
                  <a:pt x="1275336" y="792873"/>
                </a:lnTo>
                <a:lnTo>
                  <a:pt x="1285811" y="781451"/>
                </a:lnTo>
                <a:lnTo>
                  <a:pt x="1295334" y="771616"/>
                </a:lnTo>
                <a:lnTo>
                  <a:pt x="1303588" y="764001"/>
                </a:lnTo>
                <a:lnTo>
                  <a:pt x="1310889" y="758290"/>
                </a:lnTo>
                <a:lnTo>
                  <a:pt x="1314380" y="756387"/>
                </a:lnTo>
                <a:lnTo>
                  <a:pt x="1317237" y="754800"/>
                </a:lnTo>
                <a:lnTo>
                  <a:pt x="1319777" y="754166"/>
                </a:lnTo>
                <a:lnTo>
                  <a:pt x="1321681" y="753849"/>
                </a:lnTo>
                <a:lnTo>
                  <a:pt x="1365170" y="739889"/>
                </a:lnTo>
                <a:lnTo>
                  <a:pt x="1407389" y="727832"/>
                </a:lnTo>
                <a:lnTo>
                  <a:pt x="1447068" y="716410"/>
                </a:lnTo>
                <a:lnTo>
                  <a:pt x="1486112" y="705623"/>
                </a:lnTo>
                <a:lnTo>
                  <a:pt x="1523887" y="695471"/>
                </a:lnTo>
                <a:lnTo>
                  <a:pt x="1560709" y="685635"/>
                </a:lnTo>
                <a:lnTo>
                  <a:pt x="1634037" y="666599"/>
                </a:lnTo>
                <a:lnTo>
                  <a:pt x="1708316" y="647245"/>
                </a:lnTo>
                <a:lnTo>
                  <a:pt x="1747043" y="636775"/>
                </a:lnTo>
                <a:lnTo>
                  <a:pt x="1786405" y="625671"/>
                </a:lnTo>
                <a:lnTo>
                  <a:pt x="1827354" y="613932"/>
                </a:lnTo>
                <a:lnTo>
                  <a:pt x="1870208" y="600924"/>
                </a:lnTo>
                <a:lnTo>
                  <a:pt x="1914966" y="587281"/>
                </a:lnTo>
                <a:lnTo>
                  <a:pt x="1962263" y="571418"/>
                </a:lnTo>
                <a:lnTo>
                  <a:pt x="1966390" y="569831"/>
                </a:lnTo>
                <a:lnTo>
                  <a:pt x="1971469" y="567293"/>
                </a:lnTo>
                <a:lnTo>
                  <a:pt x="1977183" y="564120"/>
                </a:lnTo>
                <a:lnTo>
                  <a:pt x="1983849" y="559996"/>
                </a:lnTo>
                <a:lnTo>
                  <a:pt x="1998768" y="549209"/>
                </a:lnTo>
                <a:lnTo>
                  <a:pt x="2016545" y="535566"/>
                </a:lnTo>
                <a:lnTo>
                  <a:pt x="2036861" y="519385"/>
                </a:lnTo>
                <a:lnTo>
                  <a:pt x="2059398" y="500666"/>
                </a:lnTo>
                <a:lnTo>
                  <a:pt x="2083523" y="479726"/>
                </a:lnTo>
                <a:lnTo>
                  <a:pt x="2109553" y="457200"/>
                </a:lnTo>
                <a:close/>
                <a:moveTo>
                  <a:pt x="2569342" y="0"/>
                </a:moveTo>
                <a:lnTo>
                  <a:pt x="3162301" y="445595"/>
                </a:lnTo>
                <a:lnTo>
                  <a:pt x="3150550" y="456696"/>
                </a:lnTo>
                <a:lnTo>
                  <a:pt x="3118790" y="488094"/>
                </a:lnTo>
                <a:lnTo>
                  <a:pt x="3070197" y="534715"/>
                </a:lnTo>
                <a:lnTo>
                  <a:pt x="3040343" y="562624"/>
                </a:lnTo>
                <a:lnTo>
                  <a:pt x="3007948" y="593070"/>
                </a:lnTo>
                <a:lnTo>
                  <a:pt x="2973012" y="625102"/>
                </a:lnTo>
                <a:lnTo>
                  <a:pt x="2935852" y="658720"/>
                </a:lnTo>
                <a:lnTo>
                  <a:pt x="2897423" y="693607"/>
                </a:lnTo>
                <a:lnTo>
                  <a:pt x="2857088" y="728493"/>
                </a:lnTo>
                <a:lnTo>
                  <a:pt x="2816752" y="763380"/>
                </a:lnTo>
                <a:lnTo>
                  <a:pt x="2775782" y="797632"/>
                </a:lnTo>
                <a:lnTo>
                  <a:pt x="2735129" y="830615"/>
                </a:lnTo>
                <a:lnTo>
                  <a:pt x="2714803" y="846473"/>
                </a:lnTo>
                <a:lnTo>
                  <a:pt x="2694794" y="862013"/>
                </a:lnTo>
                <a:lnTo>
                  <a:pt x="2151063" y="400243"/>
                </a:lnTo>
                <a:lnTo>
                  <a:pt x="2185999" y="367894"/>
                </a:lnTo>
                <a:lnTo>
                  <a:pt x="2221888" y="334276"/>
                </a:lnTo>
                <a:lnTo>
                  <a:pt x="2294301" y="266406"/>
                </a:lnTo>
                <a:lnTo>
                  <a:pt x="2364173" y="199487"/>
                </a:lnTo>
                <a:lnTo>
                  <a:pt x="2429281" y="137009"/>
                </a:lnTo>
                <a:lnTo>
                  <a:pt x="2485496" y="82142"/>
                </a:lnTo>
                <a:lnTo>
                  <a:pt x="2529960" y="39009"/>
                </a:lnTo>
                <a:lnTo>
                  <a:pt x="2569342" y="0"/>
                </a:lnTo>
                <a:close/>
              </a:path>
            </a:pathLst>
          </a:custGeom>
          <a:solidFill>
            <a:srgbClr val="FEE1C2"/>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pPr algn="ctr">
              <a:defRPr/>
            </a:pPr>
            <a:endParaRPr lang="zh-CN" altLang="en-US">
              <a:solidFill>
                <a:schemeClr val="bg1"/>
              </a:solidFill>
            </a:endParaRPr>
          </a:p>
        </p:txBody>
      </p:sp>
      <p:sp>
        <p:nvSpPr>
          <p:cNvPr id="7" name="文本框 22"/>
          <p:cNvSpPr txBox="1"/>
          <p:nvPr/>
        </p:nvSpPr>
        <p:spPr>
          <a:xfrm flipH="1">
            <a:off x="6886575" y="3206115"/>
            <a:ext cx="4949825" cy="2158365"/>
          </a:xfrm>
          <a:prstGeom prst="rect">
            <a:avLst/>
          </a:prstGeom>
          <a:noFill/>
          <a:ln w="9525">
            <a:noFill/>
            <a:miter/>
          </a:ln>
          <a:effectLst>
            <a:outerShdw sx="999" sy="999" algn="ctr" rotWithShape="0">
              <a:srgbClr val="000000"/>
            </a:outerShdw>
          </a:effectLst>
        </p:spPr>
        <p:txBody>
          <a:bodyPr wrap="square" anchor="t">
            <a:spAutoFit/>
          </a:bodyPr>
          <a:lstStyle/>
          <a:p>
            <a:pPr algn="just">
              <a:lnSpc>
                <a:spcPct val="120000"/>
              </a:lnSpc>
            </a:pPr>
            <a:r>
              <a:rPr lang="zh-CN" altLang="en-US" sz="1400" dirty="0">
                <a:solidFill>
                  <a:schemeClr val="bg1"/>
                </a:solidFill>
                <a:latin typeface="微软雅黑 Light" panose="020B0502040204020203" pitchFamily="34" charset="-122"/>
                <a:ea typeface="微软雅黑 Light" panose="020B0502040204020203" pitchFamily="34" charset="-122"/>
                <a:sym typeface="宋体" panose="02010600030101010101" pitchFamily="2" charset="-122"/>
              </a:rPr>
              <a:t>环境使用</a:t>
            </a:r>
            <a:r>
              <a:rPr lang="en-US" altLang="zh-CN" sz="1400" dirty="0">
                <a:solidFill>
                  <a:schemeClr val="bg1"/>
                </a:solidFill>
                <a:latin typeface="微软雅黑 Light" panose="020B0502040204020203" pitchFamily="34" charset="-122"/>
                <a:ea typeface="微软雅黑 Light" panose="020B0502040204020203" pitchFamily="34" charset="-122"/>
                <a:sym typeface="宋体" panose="02010600030101010101" pitchFamily="2" charset="-122"/>
              </a:rPr>
              <a:t>Win11</a:t>
            </a:r>
            <a:r>
              <a:rPr lang="zh-CN" altLang="en-US" sz="1400" dirty="0">
                <a:solidFill>
                  <a:schemeClr val="bg1"/>
                </a:solidFill>
                <a:latin typeface="微软雅黑 Light" panose="020B0502040204020203" pitchFamily="34" charset="-122"/>
                <a:ea typeface="微软雅黑 Light" panose="020B0502040204020203" pitchFamily="34" charset="-122"/>
                <a:sym typeface="宋体" panose="02010600030101010101" pitchFamily="2" charset="-122"/>
              </a:rPr>
              <a:t>下子系统</a:t>
            </a:r>
            <a:r>
              <a:rPr lang="en-US" altLang="zh-CN" sz="1400" dirty="0">
                <a:solidFill>
                  <a:schemeClr val="bg1"/>
                </a:solidFill>
                <a:latin typeface="微软雅黑 Light" panose="020B0502040204020203" pitchFamily="34" charset="-122"/>
                <a:ea typeface="微软雅黑 Light" panose="020B0502040204020203" pitchFamily="34" charset="-122"/>
                <a:sym typeface="宋体" panose="02010600030101010101" pitchFamily="2" charset="-122"/>
              </a:rPr>
              <a:t>Ubuntu20.04LTS</a:t>
            </a:r>
            <a:endParaRPr lang="en-US" altLang="zh-CN" sz="1400" dirty="0">
              <a:solidFill>
                <a:schemeClr val="bg1"/>
              </a:solidFill>
              <a:latin typeface="微软雅黑 Light" panose="020B0502040204020203" pitchFamily="34" charset="-122"/>
              <a:ea typeface="微软雅黑 Light" panose="020B0502040204020203" pitchFamily="34" charset="-122"/>
              <a:sym typeface="宋体" panose="02010600030101010101" pitchFamily="2" charset="-122"/>
            </a:endParaRPr>
          </a:p>
          <a:p>
            <a:pPr marL="800100" lvl="1" indent="-342900" algn="just">
              <a:lnSpc>
                <a:spcPct val="120000"/>
              </a:lnSpc>
              <a:buAutoNum type="arabicPeriod"/>
            </a:pPr>
            <a:r>
              <a:rPr lang="zh-CN" altLang="en-US" sz="1400" dirty="0">
                <a:solidFill>
                  <a:schemeClr val="bg1"/>
                </a:solidFill>
                <a:latin typeface="微软雅黑 Light" panose="020B0502040204020203" pitchFamily="34" charset="-122"/>
                <a:ea typeface="微软雅黑 Light" panose="020B0502040204020203" pitchFamily="34" charset="-122"/>
                <a:sym typeface="宋体" panose="02010600030101010101" pitchFamily="2" charset="-122"/>
              </a:rPr>
              <a:t>配置好</a:t>
            </a:r>
            <a:r>
              <a:rPr lang="en-US" altLang="zh-CN" sz="1400" dirty="0">
                <a:solidFill>
                  <a:schemeClr val="bg1"/>
                </a:solidFill>
                <a:latin typeface="微软雅黑 Light" panose="020B0502040204020203" pitchFamily="34" charset="-122"/>
                <a:ea typeface="微软雅黑 Light" panose="020B0502040204020203" pitchFamily="34" charset="-122"/>
                <a:sym typeface="宋体" panose="02010600030101010101" pitchFamily="2" charset="-122"/>
              </a:rPr>
              <a:t>WSL2</a:t>
            </a:r>
            <a:endParaRPr lang="en-US" altLang="zh-CN" sz="1400" dirty="0">
              <a:solidFill>
                <a:schemeClr val="bg1"/>
              </a:solidFill>
              <a:latin typeface="微软雅黑 Light" panose="020B0502040204020203" pitchFamily="34" charset="-122"/>
              <a:ea typeface="微软雅黑 Light" panose="020B0502040204020203" pitchFamily="34" charset="-122"/>
              <a:sym typeface="宋体" panose="02010600030101010101" pitchFamily="2" charset="-122"/>
            </a:endParaRPr>
          </a:p>
          <a:p>
            <a:pPr marL="800100" lvl="1" indent="-342900" algn="just">
              <a:lnSpc>
                <a:spcPct val="120000"/>
              </a:lnSpc>
              <a:buAutoNum type="arabicPeriod"/>
            </a:pPr>
            <a:r>
              <a:rPr lang="zh-CN" altLang="en-US" sz="1400" dirty="0">
                <a:solidFill>
                  <a:schemeClr val="bg1"/>
                </a:solidFill>
                <a:latin typeface="微软雅黑 Light" panose="020B0502040204020203" pitchFamily="34" charset="-122"/>
                <a:ea typeface="微软雅黑 Light" panose="020B0502040204020203" pitchFamily="34" charset="-122"/>
                <a:sym typeface="宋体" panose="02010600030101010101" pitchFamily="2" charset="-122"/>
              </a:rPr>
              <a:t>在微软商店下载</a:t>
            </a:r>
            <a:r>
              <a:rPr lang="en-US" altLang="zh-CN" sz="1400" dirty="0">
                <a:solidFill>
                  <a:schemeClr val="bg1"/>
                </a:solidFill>
                <a:latin typeface="微软雅黑 Light" panose="020B0502040204020203" pitchFamily="34" charset="-122"/>
                <a:ea typeface="微软雅黑 Light" panose="020B0502040204020203" pitchFamily="34" charset="-122"/>
                <a:sym typeface="宋体" panose="02010600030101010101" pitchFamily="2" charset="-122"/>
              </a:rPr>
              <a:t>Ubuntu20.04LTS</a:t>
            </a:r>
            <a:endParaRPr lang="en-US" altLang="zh-CN" sz="1400" dirty="0">
              <a:solidFill>
                <a:schemeClr val="bg1"/>
              </a:solidFill>
              <a:latin typeface="微软雅黑 Light" panose="020B0502040204020203" pitchFamily="34" charset="-122"/>
              <a:ea typeface="微软雅黑 Light" panose="020B0502040204020203" pitchFamily="34" charset="-122"/>
              <a:sym typeface="宋体" panose="02010600030101010101" pitchFamily="2" charset="-122"/>
            </a:endParaRPr>
          </a:p>
          <a:p>
            <a:pPr marL="800100" lvl="1" indent="-342900" algn="just">
              <a:lnSpc>
                <a:spcPct val="120000"/>
              </a:lnSpc>
              <a:buAutoNum type="arabicPeriod"/>
            </a:pPr>
            <a:r>
              <a:rPr lang="zh-CN" altLang="en-US" sz="1400" dirty="0">
                <a:solidFill>
                  <a:schemeClr val="bg1"/>
                </a:solidFill>
                <a:latin typeface="微软雅黑 Light" panose="020B0502040204020203" pitchFamily="34" charset="-122"/>
                <a:ea typeface="微软雅黑 Light" panose="020B0502040204020203" pitchFamily="34" charset="-122"/>
                <a:sym typeface="宋体" panose="02010600030101010101" pitchFamily="2" charset="-122"/>
              </a:rPr>
              <a:t>使用</a:t>
            </a:r>
            <a:r>
              <a:rPr lang="en-US" altLang="zh-CN" sz="1400" dirty="0">
                <a:solidFill>
                  <a:schemeClr val="bg1"/>
                </a:solidFill>
                <a:latin typeface="微软雅黑 Light" panose="020B0502040204020203" pitchFamily="34" charset="-122"/>
                <a:ea typeface="微软雅黑 Light" panose="020B0502040204020203" pitchFamily="34" charset="-122"/>
                <a:sym typeface="宋体" panose="02010600030101010101" pitchFamily="2" charset="-122"/>
              </a:rPr>
              <a:t>apt</a:t>
            </a:r>
            <a:r>
              <a:rPr lang="zh-CN" altLang="en-US" sz="1400" dirty="0">
                <a:solidFill>
                  <a:schemeClr val="bg1"/>
                </a:solidFill>
                <a:latin typeface="微软雅黑 Light" panose="020B0502040204020203" pitchFamily="34" charset="-122"/>
                <a:ea typeface="微软雅黑 Light" panose="020B0502040204020203" pitchFamily="34" charset="-122"/>
                <a:sym typeface="宋体" panose="02010600030101010101" pitchFamily="2" charset="-122"/>
              </a:rPr>
              <a:t>工具安装</a:t>
            </a:r>
            <a:r>
              <a:rPr lang="en-US" altLang="zh-CN" sz="1400" dirty="0">
                <a:solidFill>
                  <a:schemeClr val="bg1"/>
                </a:solidFill>
                <a:latin typeface="微软雅黑 Light" panose="020B0502040204020203" pitchFamily="34" charset="-122"/>
                <a:ea typeface="微软雅黑 Light" panose="020B0502040204020203" pitchFamily="34" charset="-122"/>
                <a:sym typeface="宋体" panose="02010600030101010101" pitchFamily="2" charset="-122"/>
              </a:rPr>
              <a:t>gcc</a:t>
            </a:r>
            <a:r>
              <a:rPr lang="zh-CN" altLang="en-US" sz="1400" dirty="0">
                <a:solidFill>
                  <a:schemeClr val="bg1"/>
                </a:solidFill>
                <a:latin typeface="微软雅黑 Light" panose="020B0502040204020203" pitchFamily="34" charset="-122"/>
                <a:ea typeface="微软雅黑 Light" panose="020B0502040204020203" pitchFamily="34" charset="-122"/>
                <a:sym typeface="宋体" panose="02010600030101010101" pitchFamily="2" charset="-122"/>
              </a:rPr>
              <a:t>等基础包</a:t>
            </a:r>
            <a:endParaRPr lang="en-US" altLang="zh-CN" sz="1400" dirty="0">
              <a:solidFill>
                <a:schemeClr val="bg1"/>
              </a:solidFill>
              <a:latin typeface="微软雅黑 Light" panose="020B0502040204020203" pitchFamily="34" charset="-122"/>
              <a:ea typeface="微软雅黑 Light" panose="020B0502040204020203" pitchFamily="34" charset="-122"/>
              <a:sym typeface="宋体" panose="02010600030101010101" pitchFamily="2" charset="-122"/>
            </a:endParaRPr>
          </a:p>
          <a:p>
            <a:pPr algn="just">
              <a:lnSpc>
                <a:spcPct val="120000"/>
              </a:lnSpc>
            </a:pPr>
            <a:r>
              <a:rPr lang="en-US" altLang="zh-CN" sz="1400" dirty="0">
                <a:solidFill>
                  <a:schemeClr val="bg1"/>
                </a:solidFill>
                <a:latin typeface="微软雅黑 Light" panose="020B0502040204020203" pitchFamily="34" charset="-122"/>
                <a:ea typeface="微软雅黑 Light" panose="020B0502040204020203" pitchFamily="34" charset="-122"/>
                <a:sym typeface="宋体" panose="02010600030101010101" pitchFamily="2" charset="-122"/>
              </a:rPr>
              <a:t>Intel(R) Core(TM) i5-8260U</a:t>
            </a:r>
            <a:r>
              <a:rPr lang="zh-CN" altLang="en-US" sz="1400" dirty="0">
                <a:solidFill>
                  <a:schemeClr val="bg1"/>
                </a:solidFill>
                <a:latin typeface="微软雅黑 Light" panose="020B0502040204020203" pitchFamily="34" charset="-122"/>
                <a:ea typeface="微软雅黑 Light" panose="020B0502040204020203" pitchFamily="34" charset="-122"/>
                <a:sym typeface="宋体" panose="02010600030101010101" pitchFamily="2" charset="-122"/>
              </a:rPr>
              <a:t>四核八线程，</a:t>
            </a:r>
            <a:r>
              <a:rPr lang="en-US" altLang="zh-CN" sz="1400" dirty="0">
                <a:solidFill>
                  <a:schemeClr val="bg1"/>
                </a:solidFill>
                <a:latin typeface="微软雅黑 Light" panose="020B0502040204020203" pitchFamily="34" charset="-122"/>
                <a:ea typeface="微软雅黑 Light" panose="020B0502040204020203" pitchFamily="34" charset="-122"/>
                <a:sym typeface="宋体" panose="02010600030101010101" pitchFamily="2" charset="-122"/>
              </a:rPr>
              <a:t>3.84GB</a:t>
            </a:r>
            <a:r>
              <a:rPr lang="zh-CN" altLang="en-US" sz="1400" dirty="0">
                <a:solidFill>
                  <a:schemeClr val="bg1"/>
                </a:solidFill>
                <a:latin typeface="微软雅黑 Light" panose="020B0502040204020203" pitchFamily="34" charset="-122"/>
                <a:ea typeface="微软雅黑 Light" panose="020B0502040204020203" pitchFamily="34" charset="-122"/>
                <a:sym typeface="宋体" panose="02010600030101010101" pitchFamily="2" charset="-122"/>
              </a:rPr>
              <a:t>内存</a:t>
            </a:r>
            <a:endParaRPr lang="zh-CN" altLang="en-US" sz="1400" dirty="0">
              <a:solidFill>
                <a:schemeClr val="bg1"/>
              </a:solidFill>
              <a:latin typeface="微软雅黑 Light" panose="020B0502040204020203" pitchFamily="34" charset="-122"/>
              <a:ea typeface="微软雅黑 Light" panose="020B0502040204020203" pitchFamily="34" charset="-122"/>
              <a:sym typeface="宋体" panose="02010600030101010101" pitchFamily="2" charset="-122"/>
            </a:endParaRPr>
          </a:p>
          <a:p>
            <a:pPr algn="just">
              <a:lnSpc>
                <a:spcPct val="120000"/>
              </a:lnSpc>
            </a:pPr>
            <a:r>
              <a:rPr lang="zh-CN" altLang="en-US" sz="1400" dirty="0">
                <a:solidFill>
                  <a:schemeClr val="bg1"/>
                </a:solidFill>
                <a:latin typeface="微软雅黑 Light" panose="020B0502040204020203" pitchFamily="34" charset="-122"/>
                <a:ea typeface="微软雅黑 Light" panose="020B0502040204020203" pitchFamily="34" charset="-122"/>
                <a:sym typeface="宋体" panose="02010600030101010101" pitchFamily="2" charset="-122"/>
              </a:rPr>
              <a:t>使用</a:t>
            </a:r>
            <a:r>
              <a:rPr lang="en-US" altLang="zh-CN" sz="1400" dirty="0">
                <a:solidFill>
                  <a:schemeClr val="bg1"/>
                </a:solidFill>
                <a:latin typeface="微软雅黑 Light" panose="020B0502040204020203" pitchFamily="34" charset="-122"/>
                <a:ea typeface="微软雅黑 Light" panose="020B0502040204020203" pitchFamily="34" charset="-122"/>
                <a:sym typeface="宋体" panose="02010600030101010101" pitchFamily="2" charset="-122"/>
              </a:rPr>
              <a:t>apt</a:t>
            </a:r>
            <a:r>
              <a:rPr lang="zh-CN" altLang="en-US" sz="1400" dirty="0">
                <a:solidFill>
                  <a:schemeClr val="bg1"/>
                </a:solidFill>
                <a:latin typeface="微软雅黑 Light" panose="020B0502040204020203" pitchFamily="34" charset="-122"/>
                <a:ea typeface="微软雅黑 Light" panose="020B0502040204020203" pitchFamily="34" charset="-122"/>
                <a:sym typeface="宋体" panose="02010600030101010101" pitchFamily="2" charset="-122"/>
              </a:rPr>
              <a:t>安装</a:t>
            </a:r>
            <a:r>
              <a:rPr lang="en-US" altLang="zh-CN" sz="1400" dirty="0">
                <a:solidFill>
                  <a:schemeClr val="bg1"/>
                </a:solidFill>
                <a:latin typeface="微软雅黑 Light" panose="020B0502040204020203" pitchFamily="34" charset="-122"/>
                <a:ea typeface="微软雅黑 Light" panose="020B0502040204020203" pitchFamily="34" charset="-122"/>
                <a:sym typeface="宋体" panose="02010600030101010101" pitchFamily="2" charset="-122"/>
              </a:rPr>
              <a:t>openmp</a:t>
            </a:r>
            <a:r>
              <a:rPr lang="zh-CN" altLang="en-US" sz="1400" dirty="0">
                <a:solidFill>
                  <a:schemeClr val="bg1"/>
                </a:solidFill>
                <a:latin typeface="微软雅黑 Light" panose="020B0502040204020203" pitchFamily="34" charset="-122"/>
                <a:ea typeface="微软雅黑 Light" panose="020B0502040204020203" pitchFamily="34" charset="-122"/>
                <a:sym typeface="宋体" panose="02010600030101010101" pitchFamily="2" charset="-122"/>
              </a:rPr>
              <a:t>，选用</a:t>
            </a:r>
            <a:r>
              <a:rPr lang="en-US" altLang="zh-CN" sz="1400" dirty="0">
                <a:solidFill>
                  <a:schemeClr val="bg1"/>
                </a:solidFill>
                <a:latin typeface="微软雅黑 Light" panose="020B0502040204020203" pitchFamily="34" charset="-122"/>
                <a:ea typeface="微软雅黑 Light" panose="020B0502040204020203" pitchFamily="34" charset="-122"/>
                <a:sym typeface="宋体" panose="02010600030101010101" pitchFamily="2" charset="-122"/>
              </a:rPr>
              <a:t>2015</a:t>
            </a:r>
            <a:r>
              <a:rPr lang="zh-CN" altLang="en-US" sz="1400" dirty="0">
                <a:solidFill>
                  <a:schemeClr val="bg1"/>
                </a:solidFill>
                <a:latin typeface="微软雅黑 Light" panose="020B0502040204020203" pitchFamily="34" charset="-122"/>
                <a:ea typeface="微软雅黑 Light" panose="020B0502040204020203" pitchFamily="34" charset="-122"/>
                <a:sym typeface="宋体" panose="02010600030101010101" pitchFamily="2" charset="-122"/>
              </a:rPr>
              <a:t>年的</a:t>
            </a:r>
            <a:r>
              <a:rPr lang="en-US" altLang="zh-CN" sz="1400" dirty="0">
                <a:solidFill>
                  <a:schemeClr val="bg1"/>
                </a:solidFill>
                <a:latin typeface="微软雅黑 Light" panose="020B0502040204020203" pitchFamily="34" charset="-122"/>
                <a:ea typeface="微软雅黑 Light" panose="020B0502040204020203" pitchFamily="34" charset="-122"/>
                <a:sym typeface="宋体" panose="02010600030101010101" pitchFamily="2" charset="-122"/>
              </a:rPr>
              <a:t>4.5</a:t>
            </a:r>
            <a:r>
              <a:rPr lang="zh-CN" altLang="en-US" sz="1400" dirty="0">
                <a:solidFill>
                  <a:schemeClr val="bg1"/>
                </a:solidFill>
                <a:latin typeface="微软雅黑 Light" panose="020B0502040204020203" pitchFamily="34" charset="-122"/>
                <a:ea typeface="微软雅黑 Light" panose="020B0502040204020203" pitchFamily="34" charset="-122"/>
                <a:sym typeface="宋体" panose="02010600030101010101" pitchFamily="2" charset="-122"/>
              </a:rPr>
              <a:t>版本</a:t>
            </a:r>
            <a:endParaRPr lang="zh-CN" altLang="en-US" sz="1400" dirty="0">
              <a:solidFill>
                <a:schemeClr val="bg1"/>
              </a:solidFill>
              <a:latin typeface="微软雅黑 Light" panose="020B0502040204020203" pitchFamily="34" charset="-122"/>
              <a:ea typeface="微软雅黑 Light" panose="020B0502040204020203" pitchFamily="34" charset="-122"/>
              <a:sym typeface="宋体" panose="02010600030101010101" pitchFamily="2" charset="-122"/>
            </a:endParaRPr>
          </a:p>
          <a:p>
            <a:pPr algn="just">
              <a:lnSpc>
                <a:spcPct val="120000"/>
              </a:lnSpc>
            </a:pPr>
            <a:r>
              <a:rPr lang="zh-CN" altLang="en-US" sz="1400" dirty="0">
                <a:solidFill>
                  <a:schemeClr val="bg1"/>
                </a:solidFill>
                <a:latin typeface="微软雅黑 Light" panose="020B0502040204020203" pitchFamily="34" charset="-122"/>
                <a:ea typeface="微软雅黑 Light" panose="020B0502040204020203" pitchFamily="34" charset="-122"/>
                <a:sym typeface="宋体" panose="02010600030101010101" pitchFamily="2" charset="-122"/>
              </a:rPr>
              <a:t>安装好后，在</a:t>
            </a:r>
            <a:r>
              <a:rPr lang="en-US" altLang="zh-CN" sz="1400" dirty="0">
                <a:solidFill>
                  <a:schemeClr val="bg1"/>
                </a:solidFill>
                <a:latin typeface="微软雅黑 Light" panose="020B0502040204020203" pitchFamily="34" charset="-122"/>
                <a:ea typeface="微软雅黑 Light" panose="020B0502040204020203" pitchFamily="34" charset="-122"/>
                <a:sym typeface="宋体" panose="02010600030101010101" pitchFamily="2" charset="-122"/>
              </a:rPr>
              <a:t>/usr/inlcude</a:t>
            </a:r>
            <a:r>
              <a:rPr lang="zh-CN" altLang="en-US" sz="1400" dirty="0">
                <a:solidFill>
                  <a:schemeClr val="bg1"/>
                </a:solidFill>
                <a:latin typeface="微软雅黑 Light" panose="020B0502040204020203" pitchFamily="34" charset="-122"/>
                <a:ea typeface="微软雅黑 Light" panose="020B0502040204020203" pitchFamily="34" charset="-122"/>
                <a:sym typeface="宋体" panose="02010600030101010101" pitchFamily="2" charset="-122"/>
              </a:rPr>
              <a:t>和/usr/lib/gcc/x86_64-linux-gnu/检查所需包的情况</a:t>
            </a:r>
            <a:endParaRPr lang="zh-CN" altLang="en-US" sz="1400" dirty="0">
              <a:solidFill>
                <a:schemeClr val="bg1"/>
              </a:solidFill>
              <a:latin typeface="微软雅黑 Light" panose="020B0502040204020203" pitchFamily="34" charset="-122"/>
              <a:ea typeface="微软雅黑 Light" panose="020B0502040204020203" pitchFamily="34" charset="-122"/>
              <a:sym typeface="宋体" panose="02010600030101010101" pitchFamily="2" charset="-122"/>
            </a:endParaRPr>
          </a:p>
        </p:txBody>
      </p:sp>
      <p:sp>
        <p:nvSpPr>
          <p:cNvPr id="8" name="椭圆 7"/>
          <p:cNvSpPr/>
          <p:nvPr/>
        </p:nvSpPr>
        <p:spPr>
          <a:xfrm>
            <a:off x="5713095" y="3683516"/>
            <a:ext cx="594360" cy="594360"/>
          </a:xfrm>
          <a:prstGeom prst="ellipse">
            <a:avLst/>
          </a:prstGeom>
          <a:solidFill>
            <a:srgbClr val="EC95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37" name="checked_158820"/>
          <p:cNvSpPr>
            <a:spLocks noChangeAspect="1"/>
          </p:cNvSpPr>
          <p:nvPr/>
        </p:nvSpPr>
        <p:spPr bwMode="auto">
          <a:xfrm>
            <a:off x="5876036" y="3828615"/>
            <a:ext cx="289767" cy="316666"/>
          </a:xfrm>
          <a:custGeom>
            <a:avLst/>
            <a:gdLst>
              <a:gd name="connsiteX0" fmla="*/ 304911 w 518444"/>
              <a:gd name="connsiteY0" fmla="*/ 440278 h 566570"/>
              <a:gd name="connsiteX1" fmla="*/ 225569 w 518444"/>
              <a:gd name="connsiteY1" fmla="*/ 474357 h 566570"/>
              <a:gd name="connsiteX2" fmla="*/ 330744 w 518444"/>
              <a:gd name="connsiteY2" fmla="*/ 518568 h 566570"/>
              <a:gd name="connsiteX3" fmla="*/ 82568 w 518444"/>
              <a:gd name="connsiteY3" fmla="*/ 440278 h 566570"/>
              <a:gd name="connsiteX4" fmla="*/ 57658 w 518444"/>
              <a:gd name="connsiteY4" fmla="*/ 518568 h 566570"/>
              <a:gd name="connsiteX5" fmla="*/ 162833 w 518444"/>
              <a:gd name="connsiteY5" fmla="*/ 474357 h 566570"/>
              <a:gd name="connsiteX6" fmla="*/ 194201 w 518444"/>
              <a:gd name="connsiteY6" fmla="*/ 339882 h 566570"/>
              <a:gd name="connsiteX7" fmla="*/ 102864 w 518444"/>
              <a:gd name="connsiteY7" fmla="*/ 378567 h 566570"/>
              <a:gd name="connsiteX8" fmla="*/ 89948 w 518444"/>
              <a:gd name="connsiteY8" fmla="*/ 417251 h 566570"/>
              <a:gd name="connsiteX9" fmla="*/ 194201 w 518444"/>
              <a:gd name="connsiteY9" fmla="*/ 460541 h 566570"/>
              <a:gd name="connsiteX10" fmla="*/ 297531 w 518444"/>
              <a:gd name="connsiteY10" fmla="*/ 417251 h 566570"/>
              <a:gd name="connsiteX11" fmla="*/ 285537 w 518444"/>
              <a:gd name="connsiteY11" fmla="*/ 378567 h 566570"/>
              <a:gd name="connsiteX12" fmla="*/ 263395 w 518444"/>
              <a:gd name="connsiteY12" fmla="*/ 310409 h 566570"/>
              <a:gd name="connsiteX13" fmla="*/ 225569 w 518444"/>
              <a:gd name="connsiteY13" fmla="*/ 326988 h 566570"/>
              <a:gd name="connsiteX14" fmla="*/ 275389 w 518444"/>
              <a:gd name="connsiteY14" fmla="*/ 348172 h 566570"/>
              <a:gd name="connsiteX15" fmla="*/ 124084 w 518444"/>
              <a:gd name="connsiteY15" fmla="*/ 310409 h 566570"/>
              <a:gd name="connsiteX16" fmla="*/ 113013 w 518444"/>
              <a:gd name="connsiteY16" fmla="*/ 348172 h 566570"/>
              <a:gd name="connsiteX17" fmla="*/ 162833 w 518444"/>
              <a:gd name="connsiteY17" fmla="*/ 326988 h 566570"/>
              <a:gd name="connsiteX18" fmla="*/ 194201 w 518444"/>
              <a:gd name="connsiteY18" fmla="*/ 93960 h 566570"/>
              <a:gd name="connsiteX19" fmla="*/ 132387 w 518444"/>
              <a:gd name="connsiteY19" fmla="*/ 287382 h 566570"/>
              <a:gd name="connsiteX20" fmla="*/ 194201 w 518444"/>
              <a:gd name="connsiteY20" fmla="*/ 313172 h 566570"/>
              <a:gd name="connsiteX21" fmla="*/ 256014 w 518444"/>
              <a:gd name="connsiteY21" fmla="*/ 287382 h 566570"/>
              <a:gd name="connsiteX22" fmla="*/ 358204 w 518444"/>
              <a:gd name="connsiteY22" fmla="*/ 78463 h 566570"/>
              <a:gd name="connsiteX23" fmla="*/ 435859 w 518444"/>
              <a:gd name="connsiteY23" fmla="*/ 138204 h 566570"/>
              <a:gd name="connsiteX24" fmla="*/ 431250 w 518444"/>
              <a:gd name="connsiteY24" fmla="*/ 206397 h 566570"/>
              <a:gd name="connsiteX25" fmla="*/ 380545 w 518444"/>
              <a:gd name="connsiteY25" fmla="*/ 251552 h 566570"/>
              <a:gd name="connsiteX26" fmla="*/ 374092 w 518444"/>
              <a:gd name="connsiteY26" fmla="*/ 252474 h 566570"/>
              <a:gd name="connsiteX27" fmla="*/ 356576 w 518444"/>
              <a:gd name="connsiteY27" fmla="*/ 239573 h 566570"/>
              <a:gd name="connsiteX28" fmla="*/ 368561 w 518444"/>
              <a:gd name="connsiteY28" fmla="*/ 216534 h 566570"/>
              <a:gd name="connsiteX29" fmla="*/ 398061 w 518444"/>
              <a:gd name="connsiteY29" fmla="*/ 189810 h 566570"/>
              <a:gd name="connsiteX30" fmla="*/ 400827 w 518444"/>
              <a:gd name="connsiteY30" fmla="*/ 150184 h 566570"/>
              <a:gd name="connsiteX31" fmla="*/ 335372 w 518444"/>
              <a:gd name="connsiteY31" fmla="*/ 117009 h 566570"/>
              <a:gd name="connsiteX32" fmla="*/ 311403 w 518444"/>
              <a:gd name="connsiteY32" fmla="*/ 105950 h 566570"/>
              <a:gd name="connsiteX33" fmla="*/ 323388 w 518444"/>
              <a:gd name="connsiteY33" fmla="*/ 82912 h 566570"/>
              <a:gd name="connsiteX34" fmla="*/ 358204 w 518444"/>
              <a:gd name="connsiteY34" fmla="*/ 78463 h 566570"/>
              <a:gd name="connsiteX35" fmla="*/ 194201 w 518444"/>
              <a:gd name="connsiteY35" fmla="*/ 1854 h 566570"/>
              <a:gd name="connsiteX36" fmla="*/ 222801 w 518444"/>
              <a:gd name="connsiteY36" fmla="*/ 23038 h 566570"/>
              <a:gd name="connsiteX37" fmla="*/ 387022 w 518444"/>
              <a:gd name="connsiteY37" fmla="*/ 534226 h 566570"/>
              <a:gd name="connsiteX38" fmla="*/ 371338 w 518444"/>
              <a:gd name="connsiteY38" fmla="*/ 565542 h 566570"/>
              <a:gd name="connsiteX39" fmla="*/ 363958 w 518444"/>
              <a:gd name="connsiteY39" fmla="*/ 566463 h 566570"/>
              <a:gd name="connsiteX40" fmla="*/ 339970 w 518444"/>
              <a:gd name="connsiteY40" fmla="*/ 549884 h 566570"/>
              <a:gd name="connsiteX41" fmla="*/ 339970 w 518444"/>
              <a:gd name="connsiteY41" fmla="*/ 548963 h 566570"/>
              <a:gd name="connsiteX42" fmla="*/ 194201 w 518444"/>
              <a:gd name="connsiteY42" fmla="*/ 487252 h 566570"/>
              <a:gd name="connsiteX43" fmla="*/ 47509 w 518444"/>
              <a:gd name="connsiteY43" fmla="*/ 548963 h 566570"/>
              <a:gd name="connsiteX44" fmla="*/ 47509 w 518444"/>
              <a:gd name="connsiteY44" fmla="*/ 549884 h 566570"/>
              <a:gd name="connsiteX45" fmla="*/ 17064 w 518444"/>
              <a:gd name="connsiteY45" fmla="*/ 565542 h 566570"/>
              <a:gd name="connsiteX46" fmla="*/ 1380 w 518444"/>
              <a:gd name="connsiteY46" fmla="*/ 534226 h 566570"/>
              <a:gd name="connsiteX47" fmla="*/ 165601 w 518444"/>
              <a:gd name="connsiteY47" fmla="*/ 23038 h 566570"/>
              <a:gd name="connsiteX48" fmla="*/ 194201 w 518444"/>
              <a:gd name="connsiteY48" fmla="*/ 1854 h 566570"/>
              <a:gd name="connsiteX49" fmla="*/ 364254 w 518444"/>
              <a:gd name="connsiteY49" fmla="*/ 541 h 566570"/>
              <a:gd name="connsiteX50" fmla="*/ 509627 w 518444"/>
              <a:gd name="connsiteY50" fmla="*/ 113315 h 566570"/>
              <a:gd name="connsiteX51" fmla="*/ 405421 w 518444"/>
              <a:gd name="connsiteY51" fmla="*/ 325082 h 566570"/>
              <a:gd name="connsiteX52" fmla="*/ 397121 w 518444"/>
              <a:gd name="connsiteY52" fmla="*/ 326003 h 566570"/>
              <a:gd name="connsiteX53" fmla="*/ 374067 w 518444"/>
              <a:gd name="connsiteY53" fmla="*/ 309430 h 566570"/>
              <a:gd name="connsiteX54" fmla="*/ 389744 w 518444"/>
              <a:gd name="connsiteY54" fmla="*/ 278125 h 566570"/>
              <a:gd name="connsiteX55" fmla="*/ 457063 w 518444"/>
              <a:gd name="connsiteY55" fmla="*/ 219199 h 566570"/>
              <a:gd name="connsiteX56" fmla="*/ 463518 w 518444"/>
              <a:gd name="connsiteY56" fmla="*/ 128968 h 566570"/>
              <a:gd name="connsiteX57" fmla="*/ 403577 w 518444"/>
              <a:gd name="connsiteY57" fmla="*/ 61755 h 566570"/>
              <a:gd name="connsiteX58" fmla="*/ 314125 w 518444"/>
              <a:gd name="connsiteY58" fmla="*/ 55310 h 566570"/>
              <a:gd name="connsiteX59" fmla="*/ 282771 w 518444"/>
              <a:gd name="connsiteY59" fmla="*/ 39657 h 566570"/>
              <a:gd name="connsiteX60" fmla="*/ 298448 w 518444"/>
              <a:gd name="connsiteY60" fmla="*/ 8353 h 566570"/>
              <a:gd name="connsiteX61" fmla="*/ 364254 w 518444"/>
              <a:gd name="connsiteY61" fmla="*/ 541 h 5665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518444" h="566570">
                <a:moveTo>
                  <a:pt x="304911" y="440278"/>
                </a:moveTo>
                <a:lnTo>
                  <a:pt x="225569" y="474357"/>
                </a:lnTo>
                <a:lnTo>
                  <a:pt x="330744" y="518568"/>
                </a:lnTo>
                <a:close/>
                <a:moveTo>
                  <a:pt x="82568" y="440278"/>
                </a:moveTo>
                <a:lnTo>
                  <a:pt x="57658" y="518568"/>
                </a:lnTo>
                <a:lnTo>
                  <a:pt x="162833" y="474357"/>
                </a:lnTo>
                <a:close/>
                <a:moveTo>
                  <a:pt x="194201" y="339882"/>
                </a:moveTo>
                <a:lnTo>
                  <a:pt x="102864" y="378567"/>
                </a:lnTo>
                <a:lnTo>
                  <a:pt x="89948" y="417251"/>
                </a:lnTo>
                <a:lnTo>
                  <a:pt x="194201" y="460541"/>
                </a:lnTo>
                <a:lnTo>
                  <a:pt x="297531" y="417251"/>
                </a:lnTo>
                <a:lnTo>
                  <a:pt x="285537" y="378567"/>
                </a:lnTo>
                <a:close/>
                <a:moveTo>
                  <a:pt x="263395" y="310409"/>
                </a:moveTo>
                <a:lnTo>
                  <a:pt x="225569" y="326988"/>
                </a:lnTo>
                <a:lnTo>
                  <a:pt x="275389" y="348172"/>
                </a:lnTo>
                <a:close/>
                <a:moveTo>
                  <a:pt x="124084" y="310409"/>
                </a:moveTo>
                <a:lnTo>
                  <a:pt x="113013" y="348172"/>
                </a:lnTo>
                <a:lnTo>
                  <a:pt x="162833" y="326988"/>
                </a:lnTo>
                <a:close/>
                <a:moveTo>
                  <a:pt x="194201" y="93960"/>
                </a:moveTo>
                <a:lnTo>
                  <a:pt x="132387" y="287382"/>
                </a:lnTo>
                <a:lnTo>
                  <a:pt x="194201" y="313172"/>
                </a:lnTo>
                <a:lnTo>
                  <a:pt x="256014" y="287382"/>
                </a:lnTo>
                <a:close/>
                <a:moveTo>
                  <a:pt x="358204" y="78463"/>
                </a:moveTo>
                <a:cubicBezTo>
                  <a:pt x="392645" y="81011"/>
                  <a:pt x="424105" y="103646"/>
                  <a:pt x="435859" y="138204"/>
                </a:cubicBezTo>
                <a:cubicBezTo>
                  <a:pt x="444156" y="161242"/>
                  <a:pt x="442312" y="185202"/>
                  <a:pt x="431250" y="206397"/>
                </a:cubicBezTo>
                <a:cubicBezTo>
                  <a:pt x="421109" y="227593"/>
                  <a:pt x="402671" y="244180"/>
                  <a:pt x="380545" y="251552"/>
                </a:cubicBezTo>
                <a:cubicBezTo>
                  <a:pt x="377780" y="252474"/>
                  <a:pt x="375936" y="252474"/>
                  <a:pt x="374092" y="252474"/>
                </a:cubicBezTo>
                <a:cubicBezTo>
                  <a:pt x="366717" y="252474"/>
                  <a:pt x="359342" y="247866"/>
                  <a:pt x="356576" y="239573"/>
                </a:cubicBezTo>
                <a:cubicBezTo>
                  <a:pt x="353810" y="230357"/>
                  <a:pt x="358420" y="219299"/>
                  <a:pt x="368561" y="216534"/>
                </a:cubicBezTo>
                <a:cubicBezTo>
                  <a:pt x="381467" y="211927"/>
                  <a:pt x="392530" y="202711"/>
                  <a:pt x="398061" y="189810"/>
                </a:cubicBezTo>
                <a:cubicBezTo>
                  <a:pt x="404515" y="177830"/>
                  <a:pt x="405437" y="163085"/>
                  <a:pt x="400827" y="150184"/>
                </a:cubicBezTo>
                <a:cubicBezTo>
                  <a:pt x="391608" y="122538"/>
                  <a:pt x="362107" y="107793"/>
                  <a:pt x="335372" y="117009"/>
                </a:cubicBezTo>
                <a:cubicBezTo>
                  <a:pt x="325231" y="120695"/>
                  <a:pt x="315091" y="115166"/>
                  <a:pt x="311403" y="105950"/>
                </a:cubicBezTo>
                <a:cubicBezTo>
                  <a:pt x="308637" y="95814"/>
                  <a:pt x="313247" y="85677"/>
                  <a:pt x="323388" y="82912"/>
                </a:cubicBezTo>
                <a:cubicBezTo>
                  <a:pt x="334912" y="78996"/>
                  <a:pt x="346723" y="77613"/>
                  <a:pt x="358204" y="78463"/>
                </a:cubicBezTo>
                <a:close/>
                <a:moveTo>
                  <a:pt x="194201" y="1854"/>
                </a:moveTo>
                <a:cubicBezTo>
                  <a:pt x="207117" y="1854"/>
                  <a:pt x="219111" y="10144"/>
                  <a:pt x="222801" y="23038"/>
                </a:cubicBezTo>
                <a:lnTo>
                  <a:pt x="387022" y="534226"/>
                </a:lnTo>
                <a:cubicBezTo>
                  <a:pt x="391635" y="547121"/>
                  <a:pt x="384255" y="560937"/>
                  <a:pt x="371338" y="565542"/>
                </a:cubicBezTo>
                <a:cubicBezTo>
                  <a:pt x="368571" y="566463"/>
                  <a:pt x="366725" y="566463"/>
                  <a:pt x="363958" y="566463"/>
                </a:cubicBezTo>
                <a:cubicBezTo>
                  <a:pt x="353809" y="566463"/>
                  <a:pt x="343661" y="560015"/>
                  <a:pt x="339970" y="549884"/>
                </a:cubicBezTo>
                <a:lnTo>
                  <a:pt x="339970" y="548963"/>
                </a:lnTo>
                <a:lnTo>
                  <a:pt x="194201" y="487252"/>
                </a:lnTo>
                <a:lnTo>
                  <a:pt x="47509" y="548963"/>
                </a:lnTo>
                <a:lnTo>
                  <a:pt x="47509" y="549884"/>
                </a:lnTo>
                <a:cubicBezTo>
                  <a:pt x="43819" y="562779"/>
                  <a:pt x="29980" y="569226"/>
                  <a:pt x="17064" y="565542"/>
                </a:cubicBezTo>
                <a:cubicBezTo>
                  <a:pt x="4147" y="560937"/>
                  <a:pt x="-3233" y="547121"/>
                  <a:pt x="1380" y="534226"/>
                </a:cubicBezTo>
                <a:lnTo>
                  <a:pt x="165601" y="23038"/>
                </a:lnTo>
                <a:cubicBezTo>
                  <a:pt x="169291" y="10144"/>
                  <a:pt x="181285" y="1854"/>
                  <a:pt x="194201" y="1854"/>
                </a:cubicBezTo>
                <a:close/>
                <a:moveTo>
                  <a:pt x="364254" y="541"/>
                </a:moveTo>
                <a:cubicBezTo>
                  <a:pt x="429052" y="5763"/>
                  <a:pt x="487495" y="48404"/>
                  <a:pt x="509627" y="113315"/>
                </a:cubicBezTo>
                <a:cubicBezTo>
                  <a:pt x="539137" y="200784"/>
                  <a:pt x="492106" y="295619"/>
                  <a:pt x="405421" y="325082"/>
                </a:cubicBezTo>
                <a:cubicBezTo>
                  <a:pt x="402655" y="326003"/>
                  <a:pt x="399888" y="326003"/>
                  <a:pt x="397121" y="326003"/>
                </a:cubicBezTo>
                <a:cubicBezTo>
                  <a:pt x="386978" y="326003"/>
                  <a:pt x="376834" y="319558"/>
                  <a:pt x="374067" y="309430"/>
                </a:cubicBezTo>
                <a:cubicBezTo>
                  <a:pt x="369456" y="296540"/>
                  <a:pt x="376834" y="282729"/>
                  <a:pt x="389744" y="278125"/>
                </a:cubicBezTo>
                <a:cubicBezTo>
                  <a:pt x="419254" y="267997"/>
                  <a:pt x="443231" y="247741"/>
                  <a:pt x="457063" y="219199"/>
                </a:cubicBezTo>
                <a:cubicBezTo>
                  <a:pt x="470896" y="190656"/>
                  <a:pt x="473662" y="159352"/>
                  <a:pt x="463518" y="128968"/>
                </a:cubicBezTo>
                <a:cubicBezTo>
                  <a:pt x="453374" y="99504"/>
                  <a:pt x="432164" y="75566"/>
                  <a:pt x="403577" y="61755"/>
                </a:cubicBezTo>
                <a:cubicBezTo>
                  <a:pt x="375911" y="47023"/>
                  <a:pt x="343635" y="45182"/>
                  <a:pt x="314125" y="55310"/>
                </a:cubicBezTo>
                <a:cubicBezTo>
                  <a:pt x="301214" y="59913"/>
                  <a:pt x="287382" y="52547"/>
                  <a:pt x="282771" y="39657"/>
                </a:cubicBezTo>
                <a:cubicBezTo>
                  <a:pt x="278160" y="26767"/>
                  <a:pt x="285537" y="12956"/>
                  <a:pt x="298448" y="8353"/>
                </a:cubicBezTo>
                <a:cubicBezTo>
                  <a:pt x="320350" y="1217"/>
                  <a:pt x="342655" y="-1200"/>
                  <a:pt x="364254" y="541"/>
                </a:cubicBez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chemeClr val="bg1"/>
              </a:solidFill>
            </a:endParaRPr>
          </a:p>
        </p:txBody>
      </p:sp>
      <p:sp>
        <p:nvSpPr>
          <p:cNvPr id="41" name="文本框 22"/>
          <p:cNvSpPr txBox="1"/>
          <p:nvPr/>
        </p:nvSpPr>
        <p:spPr>
          <a:xfrm flipH="1">
            <a:off x="6864983" y="1065267"/>
            <a:ext cx="4245611" cy="607695"/>
          </a:xfrm>
          <a:prstGeom prst="rect">
            <a:avLst/>
          </a:prstGeom>
          <a:noFill/>
          <a:ln w="9525">
            <a:noFill/>
            <a:miter/>
          </a:ln>
          <a:effectLst>
            <a:outerShdw sx="999" sy="999" algn="ctr" rotWithShape="0">
              <a:srgbClr val="000000"/>
            </a:outerShdw>
          </a:effectLst>
        </p:spPr>
        <p:txBody>
          <a:bodyPr wrap="square" anchor="t">
            <a:spAutoFit/>
          </a:bodyPr>
          <a:lstStyle/>
          <a:p>
            <a:pPr algn="just">
              <a:lnSpc>
                <a:spcPct val="120000"/>
              </a:lnSpc>
            </a:pPr>
            <a:r>
              <a:rPr lang="zh-CN" altLang="en-US" sz="1400" dirty="0">
                <a:solidFill>
                  <a:schemeClr val="bg1"/>
                </a:solidFill>
                <a:latin typeface="微软雅黑 Light" panose="020B0502040204020203" pitchFamily="34" charset="-122"/>
                <a:ea typeface="微软雅黑 Light" panose="020B0502040204020203" pitchFamily="34" charset="-122"/>
                <a:sym typeface="宋体" panose="02010600030101010101" pitchFamily="2" charset="-122"/>
              </a:rPr>
              <a:t>数据来源于</a:t>
            </a:r>
            <a:r>
              <a:rPr lang="zh-CN" altLang="en-US" sz="1400" b="1" dirty="0">
                <a:solidFill>
                  <a:srgbClr val="FF0000"/>
                </a:solidFill>
                <a:highlight>
                  <a:srgbClr val="FFFF00"/>
                </a:highlight>
                <a:latin typeface="微软雅黑 Light" panose="020B0502040204020203" pitchFamily="34" charset="-122"/>
                <a:ea typeface="微软雅黑 Light" panose="020B0502040204020203" pitchFamily="34" charset="-122"/>
                <a:sym typeface="宋体" panose="02010600030101010101" pitchFamily="2" charset="-122"/>
                <a:hlinkClick r:id="rId1" action="ppaction://hlinkfile"/>
              </a:rPr>
              <a:t>Stanford Large Network Dataset Collection</a:t>
            </a:r>
            <a:r>
              <a:rPr lang="zh-CN" altLang="en-US" sz="1400" dirty="0">
                <a:solidFill>
                  <a:schemeClr val="bg1"/>
                </a:solidFill>
                <a:latin typeface="微软雅黑 Light" panose="020B0502040204020203" pitchFamily="34" charset="-122"/>
                <a:ea typeface="微软雅黑 Light" panose="020B0502040204020203" pitchFamily="34" charset="-122"/>
                <a:sym typeface="宋体" panose="02010600030101010101" pitchFamily="2" charset="-122"/>
              </a:rPr>
              <a:t>，包含各个大型社交平台的数据集。</a:t>
            </a:r>
            <a:endParaRPr lang="zh-CN" altLang="en-US" sz="1400" dirty="0">
              <a:solidFill>
                <a:schemeClr val="bg1"/>
              </a:solidFill>
              <a:latin typeface="微软雅黑 Light" panose="020B0502040204020203" pitchFamily="34" charset="-122"/>
              <a:ea typeface="微软雅黑 Light" panose="020B0502040204020203" pitchFamily="34" charset="-122"/>
              <a:sym typeface="宋体" panose="02010600030101010101" pitchFamily="2" charset="-122"/>
            </a:endParaRPr>
          </a:p>
        </p:txBody>
      </p:sp>
      <p:sp>
        <p:nvSpPr>
          <p:cNvPr id="43" name="椭圆 42"/>
          <p:cNvSpPr/>
          <p:nvPr/>
        </p:nvSpPr>
        <p:spPr>
          <a:xfrm>
            <a:off x="5713095" y="1065411"/>
            <a:ext cx="594360" cy="594360"/>
          </a:xfrm>
          <a:prstGeom prst="ellipse">
            <a:avLst/>
          </a:prstGeom>
          <a:solidFill>
            <a:srgbClr val="92AC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45" name="checked_158820"/>
          <p:cNvSpPr>
            <a:spLocks noChangeAspect="1"/>
          </p:cNvSpPr>
          <p:nvPr/>
        </p:nvSpPr>
        <p:spPr bwMode="auto">
          <a:xfrm>
            <a:off x="5789295" y="1219597"/>
            <a:ext cx="419735" cy="274558"/>
          </a:xfrm>
          <a:custGeom>
            <a:avLst/>
            <a:gdLst>
              <a:gd name="T0" fmla="*/ 2907 w 3311"/>
              <a:gd name="T1" fmla="*/ 0 h 2169"/>
              <a:gd name="T2" fmla="*/ 2503 w 3311"/>
              <a:gd name="T3" fmla="*/ 404 h 2169"/>
              <a:gd name="T4" fmla="*/ 2563 w 3311"/>
              <a:gd name="T5" fmla="*/ 616 h 2169"/>
              <a:gd name="T6" fmla="*/ 2175 w 3311"/>
              <a:gd name="T7" fmla="*/ 1061 h 2169"/>
              <a:gd name="T8" fmla="*/ 1999 w 3311"/>
              <a:gd name="T9" fmla="*/ 1021 h 2169"/>
              <a:gd name="T10" fmla="*/ 1776 w 3311"/>
              <a:gd name="T11" fmla="*/ 1088 h 2169"/>
              <a:gd name="T12" fmla="*/ 1565 w 3311"/>
              <a:gd name="T13" fmla="*/ 908 h 2169"/>
              <a:gd name="T14" fmla="*/ 1594 w 3311"/>
              <a:gd name="T15" fmla="*/ 756 h 2169"/>
              <a:gd name="T16" fmla="*/ 1190 w 3311"/>
              <a:gd name="T17" fmla="*/ 352 h 2169"/>
              <a:gd name="T18" fmla="*/ 786 w 3311"/>
              <a:gd name="T19" fmla="*/ 756 h 2169"/>
              <a:gd name="T20" fmla="*/ 856 w 3311"/>
              <a:gd name="T21" fmla="*/ 983 h 2169"/>
              <a:gd name="T22" fmla="*/ 545 w 3311"/>
              <a:gd name="T23" fmla="*/ 1386 h 2169"/>
              <a:gd name="T24" fmla="*/ 404 w 3311"/>
              <a:gd name="T25" fmla="*/ 1361 h 2169"/>
              <a:gd name="T26" fmla="*/ 0 w 3311"/>
              <a:gd name="T27" fmla="*/ 1765 h 2169"/>
              <a:gd name="T28" fmla="*/ 404 w 3311"/>
              <a:gd name="T29" fmla="*/ 2169 h 2169"/>
              <a:gd name="T30" fmla="*/ 808 w 3311"/>
              <a:gd name="T31" fmla="*/ 1765 h 2169"/>
              <a:gd name="T32" fmla="*/ 735 w 3311"/>
              <a:gd name="T33" fmla="*/ 1533 h 2169"/>
              <a:gd name="T34" fmla="*/ 1044 w 3311"/>
              <a:gd name="T35" fmla="*/ 1132 h 2169"/>
              <a:gd name="T36" fmla="*/ 1190 w 3311"/>
              <a:gd name="T37" fmla="*/ 1160 h 2169"/>
              <a:gd name="T38" fmla="*/ 1412 w 3311"/>
              <a:gd name="T39" fmla="*/ 1093 h 2169"/>
              <a:gd name="T40" fmla="*/ 1624 w 3311"/>
              <a:gd name="T41" fmla="*/ 1274 h 2169"/>
              <a:gd name="T42" fmla="*/ 1595 w 3311"/>
              <a:gd name="T43" fmla="*/ 1425 h 2169"/>
              <a:gd name="T44" fmla="*/ 1999 w 3311"/>
              <a:gd name="T45" fmla="*/ 1829 h 2169"/>
              <a:gd name="T46" fmla="*/ 2403 w 3311"/>
              <a:gd name="T47" fmla="*/ 1425 h 2169"/>
              <a:gd name="T48" fmla="*/ 2350 w 3311"/>
              <a:gd name="T49" fmla="*/ 1225 h 2169"/>
              <a:gd name="T50" fmla="*/ 2744 w 3311"/>
              <a:gd name="T51" fmla="*/ 773 h 2169"/>
              <a:gd name="T52" fmla="*/ 2907 w 3311"/>
              <a:gd name="T53" fmla="*/ 808 h 2169"/>
              <a:gd name="T54" fmla="*/ 3311 w 3311"/>
              <a:gd name="T55" fmla="*/ 404 h 2169"/>
              <a:gd name="T56" fmla="*/ 2907 w 3311"/>
              <a:gd name="T57" fmla="*/ 0 h 2169"/>
              <a:gd name="T58" fmla="*/ 2907 w 3311"/>
              <a:gd name="T59" fmla="*/ 568 h 2169"/>
              <a:gd name="T60" fmla="*/ 2743 w 3311"/>
              <a:gd name="T61" fmla="*/ 404 h 2169"/>
              <a:gd name="T62" fmla="*/ 2907 w 3311"/>
              <a:gd name="T63" fmla="*/ 240 h 2169"/>
              <a:gd name="T64" fmla="*/ 3071 w 3311"/>
              <a:gd name="T65" fmla="*/ 404 h 2169"/>
              <a:gd name="T66" fmla="*/ 2907 w 3311"/>
              <a:gd name="T67" fmla="*/ 568 h 2169"/>
              <a:gd name="T68" fmla="*/ 1999 w 3311"/>
              <a:gd name="T69" fmla="*/ 1589 h 2169"/>
              <a:gd name="T70" fmla="*/ 1835 w 3311"/>
              <a:gd name="T71" fmla="*/ 1425 h 2169"/>
              <a:gd name="T72" fmla="*/ 1999 w 3311"/>
              <a:gd name="T73" fmla="*/ 1261 h 2169"/>
              <a:gd name="T74" fmla="*/ 2163 w 3311"/>
              <a:gd name="T75" fmla="*/ 1425 h 2169"/>
              <a:gd name="T76" fmla="*/ 1999 w 3311"/>
              <a:gd name="T77" fmla="*/ 1589 h 2169"/>
              <a:gd name="T78" fmla="*/ 1190 w 3311"/>
              <a:gd name="T79" fmla="*/ 920 h 2169"/>
              <a:gd name="T80" fmla="*/ 1026 w 3311"/>
              <a:gd name="T81" fmla="*/ 756 h 2169"/>
              <a:gd name="T82" fmla="*/ 1190 w 3311"/>
              <a:gd name="T83" fmla="*/ 592 h 2169"/>
              <a:gd name="T84" fmla="*/ 1354 w 3311"/>
              <a:gd name="T85" fmla="*/ 756 h 2169"/>
              <a:gd name="T86" fmla="*/ 1190 w 3311"/>
              <a:gd name="T87" fmla="*/ 920 h 2169"/>
              <a:gd name="T88" fmla="*/ 568 w 3311"/>
              <a:gd name="T89" fmla="*/ 1765 h 2169"/>
              <a:gd name="T90" fmla="*/ 404 w 3311"/>
              <a:gd name="T91" fmla="*/ 1929 h 2169"/>
              <a:gd name="T92" fmla="*/ 240 w 3311"/>
              <a:gd name="T93" fmla="*/ 1765 h 2169"/>
              <a:gd name="T94" fmla="*/ 404 w 3311"/>
              <a:gd name="T95" fmla="*/ 1601 h 2169"/>
              <a:gd name="T96" fmla="*/ 568 w 3311"/>
              <a:gd name="T97" fmla="*/ 1765 h 2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311" h="2169">
                <a:moveTo>
                  <a:pt x="2907" y="0"/>
                </a:moveTo>
                <a:cubicBezTo>
                  <a:pt x="2684" y="0"/>
                  <a:pt x="2503" y="181"/>
                  <a:pt x="2503" y="404"/>
                </a:cubicBezTo>
                <a:cubicBezTo>
                  <a:pt x="2503" y="481"/>
                  <a:pt x="2525" y="554"/>
                  <a:pt x="2563" y="616"/>
                </a:cubicBezTo>
                <a:lnTo>
                  <a:pt x="2175" y="1061"/>
                </a:lnTo>
                <a:cubicBezTo>
                  <a:pt x="2122" y="1036"/>
                  <a:pt x="2062" y="1021"/>
                  <a:pt x="1999" y="1021"/>
                </a:cubicBezTo>
                <a:cubicBezTo>
                  <a:pt x="1917" y="1021"/>
                  <a:pt x="1840" y="1046"/>
                  <a:pt x="1776" y="1088"/>
                </a:cubicBezTo>
                <a:lnTo>
                  <a:pt x="1565" y="908"/>
                </a:lnTo>
                <a:cubicBezTo>
                  <a:pt x="1584" y="861"/>
                  <a:pt x="1594" y="809"/>
                  <a:pt x="1594" y="756"/>
                </a:cubicBezTo>
                <a:cubicBezTo>
                  <a:pt x="1594" y="533"/>
                  <a:pt x="1413" y="352"/>
                  <a:pt x="1190" y="352"/>
                </a:cubicBezTo>
                <a:cubicBezTo>
                  <a:pt x="968" y="352"/>
                  <a:pt x="786" y="533"/>
                  <a:pt x="786" y="756"/>
                </a:cubicBezTo>
                <a:cubicBezTo>
                  <a:pt x="786" y="840"/>
                  <a:pt x="812" y="918"/>
                  <a:pt x="856" y="983"/>
                </a:cubicBezTo>
                <a:lnTo>
                  <a:pt x="545" y="1386"/>
                </a:lnTo>
                <a:cubicBezTo>
                  <a:pt x="501" y="1370"/>
                  <a:pt x="454" y="1361"/>
                  <a:pt x="404" y="1361"/>
                </a:cubicBezTo>
                <a:cubicBezTo>
                  <a:pt x="181" y="1361"/>
                  <a:pt x="0" y="1542"/>
                  <a:pt x="0" y="1765"/>
                </a:cubicBezTo>
                <a:cubicBezTo>
                  <a:pt x="0" y="1988"/>
                  <a:pt x="181" y="2169"/>
                  <a:pt x="404" y="2169"/>
                </a:cubicBezTo>
                <a:cubicBezTo>
                  <a:pt x="627" y="2169"/>
                  <a:pt x="808" y="1988"/>
                  <a:pt x="808" y="1765"/>
                </a:cubicBezTo>
                <a:cubicBezTo>
                  <a:pt x="808" y="1679"/>
                  <a:pt x="781" y="1599"/>
                  <a:pt x="735" y="1533"/>
                </a:cubicBezTo>
                <a:lnTo>
                  <a:pt x="1044" y="1132"/>
                </a:lnTo>
                <a:cubicBezTo>
                  <a:pt x="1090" y="1150"/>
                  <a:pt x="1139" y="1160"/>
                  <a:pt x="1190" y="1160"/>
                </a:cubicBezTo>
                <a:cubicBezTo>
                  <a:pt x="1272" y="1160"/>
                  <a:pt x="1349" y="1135"/>
                  <a:pt x="1412" y="1093"/>
                </a:cubicBezTo>
                <a:lnTo>
                  <a:pt x="1624" y="1274"/>
                </a:lnTo>
                <a:cubicBezTo>
                  <a:pt x="1606" y="1321"/>
                  <a:pt x="1595" y="1372"/>
                  <a:pt x="1595" y="1425"/>
                </a:cubicBezTo>
                <a:cubicBezTo>
                  <a:pt x="1595" y="1648"/>
                  <a:pt x="1776" y="1829"/>
                  <a:pt x="1999" y="1829"/>
                </a:cubicBezTo>
                <a:cubicBezTo>
                  <a:pt x="2222" y="1829"/>
                  <a:pt x="2403" y="1648"/>
                  <a:pt x="2403" y="1425"/>
                </a:cubicBezTo>
                <a:cubicBezTo>
                  <a:pt x="2403" y="1352"/>
                  <a:pt x="2384" y="1284"/>
                  <a:pt x="2350" y="1225"/>
                </a:cubicBezTo>
                <a:lnTo>
                  <a:pt x="2744" y="773"/>
                </a:lnTo>
                <a:cubicBezTo>
                  <a:pt x="2794" y="795"/>
                  <a:pt x="2849" y="808"/>
                  <a:pt x="2907" y="808"/>
                </a:cubicBezTo>
                <a:cubicBezTo>
                  <a:pt x="3130" y="808"/>
                  <a:pt x="3311" y="627"/>
                  <a:pt x="3311" y="404"/>
                </a:cubicBezTo>
                <a:cubicBezTo>
                  <a:pt x="3311" y="181"/>
                  <a:pt x="3130" y="0"/>
                  <a:pt x="2907" y="0"/>
                </a:cubicBezTo>
                <a:close/>
                <a:moveTo>
                  <a:pt x="2907" y="568"/>
                </a:moveTo>
                <a:cubicBezTo>
                  <a:pt x="2816" y="568"/>
                  <a:pt x="2743" y="494"/>
                  <a:pt x="2743" y="404"/>
                </a:cubicBezTo>
                <a:cubicBezTo>
                  <a:pt x="2743" y="313"/>
                  <a:pt x="2816" y="240"/>
                  <a:pt x="2907" y="240"/>
                </a:cubicBezTo>
                <a:cubicBezTo>
                  <a:pt x="2997" y="240"/>
                  <a:pt x="3071" y="313"/>
                  <a:pt x="3071" y="404"/>
                </a:cubicBezTo>
                <a:cubicBezTo>
                  <a:pt x="3071" y="494"/>
                  <a:pt x="2997" y="568"/>
                  <a:pt x="2907" y="568"/>
                </a:cubicBezTo>
                <a:close/>
                <a:moveTo>
                  <a:pt x="1999" y="1589"/>
                </a:moveTo>
                <a:cubicBezTo>
                  <a:pt x="1909" y="1589"/>
                  <a:pt x="1835" y="1516"/>
                  <a:pt x="1835" y="1425"/>
                </a:cubicBezTo>
                <a:cubicBezTo>
                  <a:pt x="1835" y="1335"/>
                  <a:pt x="1909" y="1261"/>
                  <a:pt x="1999" y="1261"/>
                </a:cubicBezTo>
                <a:cubicBezTo>
                  <a:pt x="2089" y="1261"/>
                  <a:pt x="2163" y="1335"/>
                  <a:pt x="2163" y="1425"/>
                </a:cubicBezTo>
                <a:cubicBezTo>
                  <a:pt x="2163" y="1516"/>
                  <a:pt x="2089" y="1589"/>
                  <a:pt x="1999" y="1589"/>
                </a:cubicBezTo>
                <a:close/>
                <a:moveTo>
                  <a:pt x="1190" y="920"/>
                </a:moveTo>
                <a:cubicBezTo>
                  <a:pt x="1100" y="920"/>
                  <a:pt x="1026" y="846"/>
                  <a:pt x="1026" y="756"/>
                </a:cubicBezTo>
                <a:cubicBezTo>
                  <a:pt x="1026" y="665"/>
                  <a:pt x="1100" y="592"/>
                  <a:pt x="1190" y="592"/>
                </a:cubicBezTo>
                <a:cubicBezTo>
                  <a:pt x="1281" y="592"/>
                  <a:pt x="1354" y="665"/>
                  <a:pt x="1354" y="756"/>
                </a:cubicBezTo>
                <a:cubicBezTo>
                  <a:pt x="1354" y="846"/>
                  <a:pt x="1281" y="920"/>
                  <a:pt x="1190" y="920"/>
                </a:cubicBezTo>
                <a:close/>
                <a:moveTo>
                  <a:pt x="568" y="1765"/>
                </a:moveTo>
                <a:cubicBezTo>
                  <a:pt x="568" y="1855"/>
                  <a:pt x="494" y="1929"/>
                  <a:pt x="404" y="1929"/>
                </a:cubicBezTo>
                <a:cubicBezTo>
                  <a:pt x="314" y="1929"/>
                  <a:pt x="240" y="1855"/>
                  <a:pt x="240" y="1765"/>
                </a:cubicBezTo>
                <a:cubicBezTo>
                  <a:pt x="240" y="1675"/>
                  <a:pt x="314" y="1601"/>
                  <a:pt x="404" y="1601"/>
                </a:cubicBezTo>
                <a:cubicBezTo>
                  <a:pt x="494" y="1601"/>
                  <a:pt x="568" y="1675"/>
                  <a:pt x="568" y="1765"/>
                </a:cubicBez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tags/tag1.xml><?xml version="1.0" encoding="utf-8"?>
<p:tagLst xmlns:p="http://schemas.openxmlformats.org/presentationml/2006/main">
  <p:tag name="ISLIDE.ICON" val="#405338;#405367;#407199;"/>
</p:tagLst>
</file>

<file path=ppt/tags/tag2.xml><?xml version="1.0" encoding="utf-8"?>
<p:tagLst xmlns:p="http://schemas.openxmlformats.org/presentationml/2006/main">
  <p:tag name="ISLIDE.ICON" val="#407181;"/>
</p:tagLst>
</file>

<file path=ppt/tags/tag3.xml><?xml version="1.0" encoding="utf-8"?>
<p:tagLst xmlns:p="http://schemas.openxmlformats.org/presentationml/2006/main">
  <p:tag name="ISLIDE.ICON" val="#138292;#159588;"/>
</p:tagLst>
</file>

<file path=ppt/tags/tag4.xml><?xml version="1.0" encoding="utf-8"?>
<p:tagLst xmlns:p="http://schemas.openxmlformats.org/presentationml/2006/main">
  <p:tag name="ISLIDE.ICON" val="#405333;#405328;#407184;"/>
</p:tagLst>
</file>

<file path=ppt/tags/tag5.xml><?xml version="1.0" encoding="utf-8"?>
<p:tagLst xmlns:p="http://schemas.openxmlformats.org/presentationml/2006/main">
  <p:tag name="ISLIDE.ICON" val="#393395;#32154;#92148;#32154;"/>
</p:tagLst>
</file>

<file path=ppt/tags/tag6.xml><?xml version="1.0" encoding="utf-8"?>
<p:tagLst xmlns:p="http://schemas.openxmlformats.org/presentationml/2006/main">
  <p:tag name="KSO_WM_UNIT_TABLE_BEAUTIFY" val="smartTable{3dfeed38-729f-4ee6-bc8e-a2f53b77e5e2}"/>
  <p:tag name="TABLE_ENDDRAG_ORIGIN_RECT" val="884*390"/>
  <p:tag name="TABLE_ENDDRAG_RECT" val="23*97*884*391"/>
</p:tagLst>
</file>

<file path=ppt/tags/tag7.xml><?xml version="1.0" encoding="utf-8"?>
<p:tagLst xmlns:p="http://schemas.openxmlformats.org/presentationml/2006/main">
  <p:tag name="KSO_WM_UNIT_TABLE_BEAUTIFY" val="smartTable{3dfeed38-729f-4ee6-bc8e-a2f53b77e5e2}"/>
  <p:tag name="TABLE_ENDDRAG_ORIGIN_RECT" val="884*390"/>
  <p:tag name="TABLE_ENDDRAG_RECT" val="23*97*884*391"/>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ln w="9525">
          <a:noFill/>
          <a:miter/>
        </a:ln>
        <a:effectLst>
          <a:outerShdw sx="999" sy="999" algn="ctr" rotWithShape="0">
            <a:srgbClr val="000000"/>
          </a:outerShdw>
        </a:effectLst>
      </a:spPr>
      <a:bodyPr wrap="square" anchor="t">
        <a:spAutoFit/>
      </a:bodyPr>
      <a:lstStyle>
        <a:defPPr lvl="0" algn="l">
          <a:lnSpc>
            <a:spcPct val="120000"/>
          </a:lnSpc>
          <a:defRPr lang="en-US" altLang="zh-CN" sz="1400" dirty="0">
            <a:solidFill>
              <a:schemeClr val="bg1"/>
            </a:solidFill>
            <a:latin typeface="微软雅黑 Light" panose="020B0502040204020203" pitchFamily="34" charset="-122"/>
            <a:ea typeface="微软雅黑 Light" panose="020B0502040204020203" pitchFamily="34" charset="-122"/>
            <a:sym typeface="宋体" panose="02010600030101010101" pitchFamily="2" charset="-122"/>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6170</Words>
  <Application>WPS 演示</Application>
  <PresentationFormat>宽屏</PresentationFormat>
  <Paragraphs>486</Paragraphs>
  <Slides>24</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24</vt:i4>
      </vt:variant>
    </vt:vector>
  </HeadingPairs>
  <TitlesOfParts>
    <vt:vector size="35" baseType="lpstr">
      <vt:lpstr>Arial</vt:lpstr>
      <vt:lpstr>宋体</vt:lpstr>
      <vt:lpstr>Wingdings</vt:lpstr>
      <vt:lpstr>微软雅黑 Light</vt:lpstr>
      <vt:lpstr>微软雅黑</vt:lpstr>
      <vt:lpstr>等线</vt:lpstr>
      <vt:lpstr>Calibri</vt:lpstr>
      <vt:lpstr>Calibri</vt:lpstr>
      <vt:lpstr>Arial Unicode MS</vt:lpstr>
      <vt:lpstr>等线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P Pang</dc:creator>
  <cp:lastModifiedBy>原木力</cp:lastModifiedBy>
  <cp:revision>169</cp:revision>
  <dcterms:created xsi:type="dcterms:W3CDTF">2020-10-19T07:10:00Z</dcterms:created>
  <dcterms:modified xsi:type="dcterms:W3CDTF">2022-06-20T14:25:47Z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2052-11.1.0.11372</vt:lpwstr>
  </property>
  <property fmtid="{D5CDD505-2E9C-101B-9397-08002B2CF9AE}" pid="3" name="KSOTemplateUUID">
    <vt:lpwstr>v1.0_mb_U0q6UjSnaKrweDGDGoGiTQ==</vt:lpwstr>
  </property>
  <property fmtid="{D5CDD505-2E9C-101B-9397-08002B2CF9AE}" pid="4" name="ICV">
    <vt:lpwstr>3A1EB829303C44428B652300C7F48D78</vt:lpwstr>
  </property>
</Properties>
</file>