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4152-DAC0-4C43-B196-9B9481B0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AC635-E683-487B-AAAD-CBEA6AFC8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E674-98B0-494D-B3E5-DB0F20B6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2F04-71F0-46C3-A77D-090652C9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0FF9-01BC-4D81-BA4A-A475D054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F25F-2236-42B4-AB46-AF5C4086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96335-7F33-4337-9886-C9C661FA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B260-ABD6-489F-BEEC-ECDE8B8A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FDBD-65C5-49FB-A838-A720D10F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4EF4-6230-43FC-9026-D18D72A6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874FE-A613-4561-B56E-770BDE9CC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097F4-BE42-4782-BE6A-16E01B38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8A13-7E1B-44FB-AC7E-F50D2879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3D4B-B43C-420B-8533-8EDAD1EB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6A4E-33D5-48A8-80C7-A1CF29BC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EB9B-3F45-42B1-8626-E5591CC7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EA72-CD70-4418-952D-0E04AD37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6F7C-F4E1-49BE-B5E2-E836D37F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3386-1AA3-4A98-BEB0-C00C3B2B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2CDE-D599-43A8-ABCE-9170B2F0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21FB-7CC2-4A57-8991-960166E9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247BD-268B-450B-B19A-7A44CA26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40B5-1B63-45FB-88D4-26F62E58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BEFD-DCCA-4EDD-9CA1-BB5E9B01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E628-BA62-455C-AC6D-5FEB5154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A2F0-5242-4267-87D3-4D128BC9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F6D6-788E-4B63-82F5-5906431D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1FDEF-246F-4F5C-8623-6773005F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37AA4-D5DE-45E9-BC24-13A16D32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DB6BA-E2D1-438E-83EE-5FD01C6E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6206-C227-4C63-8D2F-A7595AC2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B83E-AC97-455F-BAE3-993CFA7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3E29B-9A88-45C6-8D1D-DD868637C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8D13C-716A-4E77-A341-7CB12A944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2B12B-616A-4E86-A934-CA8FBEBAF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D58B7-F52A-437A-BA31-8B48AAB46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A65F4-802C-419D-8FF4-9B1BC93D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F125D-CF41-4C30-85A2-EE7BED13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7C1BF-2148-4955-BDF7-050D48B8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45D3-27C2-44F2-AEBA-7C58DABF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599C0-1C66-4408-9A9A-7004D9B2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610BD-274E-4A23-8B05-C4B97D5E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F9277-C36F-43F3-AB4E-6993C3AC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7CBF4-E6D6-4919-B040-91F90875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C379B-F841-4E15-BB03-5E5ED3DC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30ED-C252-4EBA-8697-E7E48383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C0B1-C369-4080-97D8-D2FBBD77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A257-2501-439A-AE3F-1E2763F01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485EF-88F5-44C7-8AFE-981BDFAD5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298A-F543-4F1C-B95C-90520B52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6BF8F-4081-43FC-BF8E-9D572E93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A9ED1-2E77-4845-B0E6-9A0001BF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BD76-0031-40A8-838A-DB6CA096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ED72C-FF10-4163-9406-1F1A1DAD5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5D94C-F087-4ED4-BABB-F1224A77F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0A0C1-F803-49C9-936A-84ACAC8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4A45A-F50F-4CCC-9A4A-08303F8F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2F259-5514-4BA4-96B5-E540F913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8B05-E2E2-4433-8DEF-95EAD008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E42E-AB20-4546-ABCF-18B69792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D259-83C9-4F1D-A807-34FC616C3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77B5-56BC-496E-B939-85A8279430A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C8DE-3EE0-49FE-BB01-3E00BDC76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B4C9-059F-4564-8968-7207094E8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8BE0-3F9B-4E1A-82A9-60EBBBB8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0370-180B-4EF7-9971-85C4CACF0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Solutions to problem 2&amp;3 of 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9FFDA-7F4C-418B-8025-FE5548402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PHYS 8750</a:t>
            </a:r>
          </a:p>
          <a:p>
            <a:r>
              <a:rPr lang="en-US" dirty="0"/>
              <a:t>Numerical simulation of fluid dynamics</a:t>
            </a:r>
          </a:p>
        </p:txBody>
      </p:sp>
    </p:spTree>
    <p:extLst>
      <p:ext uri="{BB962C8B-B14F-4D97-AF65-F5344CB8AC3E}">
        <p14:creationId xmlns:p14="http://schemas.microsoft.com/office/powerpoint/2010/main" val="338447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B9370B-8182-4BC6-B34A-B23051B4D728}"/>
              </a:ext>
            </a:extLst>
          </p:cNvPr>
          <p:cNvSpPr txBox="1"/>
          <p:nvPr/>
        </p:nvSpPr>
        <p:spPr>
          <a:xfrm>
            <a:off x="790113" y="4971495"/>
            <a:ext cx="10271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backward scheme, all one needs to do is replace the line 43 of the forward scheme with </a:t>
            </a:r>
          </a:p>
          <a:p>
            <a:pPr lvl="1"/>
            <a:r>
              <a:rPr lang="sv-SE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phi(itt) = phi(itt-1)*(1+gamma*delt)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For the backward scheme, </a:t>
            </a:r>
            <a:r>
              <a:rPr lang="el-GR" dirty="0"/>
              <a:t>λ </a:t>
            </a:r>
            <a:r>
              <a:rPr lang="en-US" dirty="0"/>
              <a:t>&gt;0 (Figures b and d), the scheme is only stable when the ∆</a:t>
            </a:r>
            <a:r>
              <a:rPr lang="en-US" altLang="zh-CN" dirty="0"/>
              <a:t>t is larger than </a:t>
            </a:r>
            <a:r>
              <a:rPr lang="en-US" altLang="zh-CN" dirty="0" err="1"/>
              <a:t>t_thres</a:t>
            </a:r>
            <a:r>
              <a:rPr lang="en-US" dirty="0"/>
              <a:t>. For </a:t>
            </a:r>
            <a:r>
              <a:rPr lang="el-GR" dirty="0"/>
              <a:t>λ </a:t>
            </a:r>
            <a:r>
              <a:rPr lang="en-US" dirty="0"/>
              <a:t>&lt;=0, the scheme is always stable (Figures a and c).In terms of convergence,  for all values of </a:t>
            </a:r>
            <a:r>
              <a:rPr lang="el-GR" dirty="0"/>
              <a:t>λ</a:t>
            </a:r>
            <a:r>
              <a:rPr lang="en-US" dirty="0"/>
              <a:t>, the ∆</a:t>
            </a:r>
            <a:r>
              <a:rPr lang="en-US" altLang="zh-CN" dirty="0"/>
              <a:t>t must be very small for the scheme to converge to the real solution.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3E624-269A-46BC-AE8C-284BF7F9CFED}"/>
              </a:ext>
            </a:extLst>
          </p:cNvPr>
          <p:cNvSpPr txBox="1"/>
          <p:nvPr/>
        </p:nvSpPr>
        <p:spPr>
          <a:xfrm>
            <a:off x="4603885" y="920500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37B1-72E4-4845-971A-06507D24D89C}"/>
              </a:ext>
            </a:extLst>
          </p:cNvPr>
          <p:cNvSpPr txBox="1"/>
          <p:nvPr/>
        </p:nvSpPr>
        <p:spPr>
          <a:xfrm>
            <a:off x="1788853" y="920500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DFF23-58CB-48B8-BB78-CA3FEACE4E78}"/>
              </a:ext>
            </a:extLst>
          </p:cNvPr>
          <p:cNvSpPr txBox="1"/>
          <p:nvPr/>
        </p:nvSpPr>
        <p:spPr>
          <a:xfrm>
            <a:off x="7645017" y="920500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799EC-5C97-474C-87C2-8C5190C732D6}"/>
              </a:ext>
            </a:extLst>
          </p:cNvPr>
          <p:cNvSpPr txBox="1"/>
          <p:nvPr/>
        </p:nvSpPr>
        <p:spPr>
          <a:xfrm>
            <a:off x="10419286" y="920500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9A466-7B27-48CC-A8AD-5063A52D7753}"/>
              </a:ext>
            </a:extLst>
          </p:cNvPr>
          <p:cNvSpPr txBox="1"/>
          <p:nvPr/>
        </p:nvSpPr>
        <p:spPr>
          <a:xfrm>
            <a:off x="4182723" y="112598"/>
            <a:ext cx="4215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Backward scheme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111F3B18-FDA1-42EB-89F0-20EF712B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0" y="1396603"/>
            <a:ext cx="6089161" cy="3424889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CDE50BE0-1829-43D5-B6AF-F9E8A52C0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36" y="1396604"/>
            <a:ext cx="5939160" cy="34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7E6029C-6221-49F1-A357-03278761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2" y="1049377"/>
            <a:ext cx="6319324" cy="3055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CF3A7-63BA-46D1-9EA9-F7BB488B5DC9}"/>
              </a:ext>
            </a:extLst>
          </p:cNvPr>
          <p:cNvSpPr txBox="1"/>
          <p:nvPr/>
        </p:nvSpPr>
        <p:spPr>
          <a:xfrm>
            <a:off x="765634" y="4323424"/>
            <a:ext cx="10271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trapezoidal scheme, all one needs to do is replace the line 43 of the forward scheme with </a:t>
            </a:r>
          </a:p>
          <a:p>
            <a:pPr lvl="1"/>
            <a:r>
              <a:rPr lang="sv-SE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phi(itt) = phi(itt-1)*(1+0.5*gamma*delt)/(1-0.5*gamma*delt)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For the trapezoidal scheme, the threshold for stability is </a:t>
            </a:r>
            <a:r>
              <a:rPr lang="el-GR" dirty="0"/>
              <a:t>λ</a:t>
            </a:r>
            <a:r>
              <a:rPr lang="en-US" dirty="0"/>
              <a:t>∆</a:t>
            </a:r>
            <a:r>
              <a:rPr lang="en-US" altLang="zh-CN" dirty="0"/>
              <a:t>t&lt;=0. In this figure, two values of </a:t>
            </a:r>
            <a:r>
              <a:rPr lang="el-GR" dirty="0"/>
              <a:t>λ</a:t>
            </a:r>
            <a:r>
              <a:rPr lang="en-US" dirty="0"/>
              <a:t> (-0.5 and 0.5) are used. Since ∆</a:t>
            </a:r>
            <a:r>
              <a:rPr lang="en-US" altLang="zh-CN" dirty="0"/>
              <a:t>t is always positive, theoretically, the scheme should be stable for </a:t>
            </a:r>
            <a:r>
              <a:rPr lang="el-GR" dirty="0"/>
              <a:t>λ</a:t>
            </a:r>
            <a:r>
              <a:rPr lang="en-US" dirty="0"/>
              <a:t>&lt;=0, and unstable for </a:t>
            </a:r>
            <a:r>
              <a:rPr lang="el-GR" dirty="0"/>
              <a:t>λ</a:t>
            </a:r>
            <a:r>
              <a:rPr lang="en-US" dirty="0"/>
              <a:t>&lt;=0, which is true (Figures a and b). The scheme converges very well for smaller ∆</a:t>
            </a:r>
            <a:r>
              <a:rPr lang="en-US" altLang="zh-CN" dirty="0"/>
              <a:t>t  (figure a and b, </a:t>
            </a:r>
            <a:r>
              <a:rPr lang="en-US" dirty="0"/>
              <a:t>∆</a:t>
            </a:r>
            <a:r>
              <a:rPr lang="en-US" altLang="zh-CN" dirty="0"/>
              <a:t>t =0.03,0.003, 0.0003). </a:t>
            </a:r>
            <a:r>
              <a:rPr lang="en-US" dirty="0"/>
              <a:t>Then if keep increasing ∆</a:t>
            </a:r>
            <a:r>
              <a:rPr lang="en-US" altLang="zh-CN" dirty="0"/>
              <a:t>t to larger value (c and d, </a:t>
            </a:r>
            <a:r>
              <a:rPr lang="en-US" dirty="0"/>
              <a:t>∆</a:t>
            </a:r>
            <a:r>
              <a:rPr lang="en-US" altLang="zh-CN" dirty="0"/>
              <a:t>t =0.25,0.125, 0.05), the error in the amplitude and phase becomes very large, and the scheme no longer converge.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68A8F-B07B-4DB3-965F-3AB6A70CAA39}"/>
              </a:ext>
            </a:extLst>
          </p:cNvPr>
          <p:cNvSpPr txBox="1"/>
          <p:nvPr/>
        </p:nvSpPr>
        <p:spPr>
          <a:xfrm>
            <a:off x="4603885" y="716312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C284A-8FEB-4DED-96D3-55D2457ED026}"/>
              </a:ext>
            </a:extLst>
          </p:cNvPr>
          <p:cNvSpPr txBox="1"/>
          <p:nvPr/>
        </p:nvSpPr>
        <p:spPr>
          <a:xfrm>
            <a:off x="1788853" y="716312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68AA9-22D3-44FE-A1F1-46AD443B1812}"/>
              </a:ext>
            </a:extLst>
          </p:cNvPr>
          <p:cNvSpPr txBox="1"/>
          <p:nvPr/>
        </p:nvSpPr>
        <p:spPr>
          <a:xfrm>
            <a:off x="7645017" y="716312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33E90-300C-4A3D-831B-33AC6B095283}"/>
              </a:ext>
            </a:extLst>
          </p:cNvPr>
          <p:cNvSpPr txBox="1"/>
          <p:nvPr/>
        </p:nvSpPr>
        <p:spPr>
          <a:xfrm>
            <a:off x="10419286" y="716312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FEE947-E00B-47AF-8636-DA11875AE863}"/>
              </a:ext>
            </a:extLst>
          </p:cNvPr>
          <p:cNvSpPr txBox="1"/>
          <p:nvPr/>
        </p:nvSpPr>
        <p:spPr>
          <a:xfrm>
            <a:off x="4227112" y="71705"/>
            <a:ext cx="4215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Trapezoidal scheme</a:t>
            </a: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AE55AD3F-64B4-4EF9-A634-3C0F2B1B7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5644"/>
            <a:ext cx="5807885" cy="30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BB701-B0C3-492F-ABB0-FD9DEAFE8FA8}"/>
              </a:ext>
            </a:extLst>
          </p:cNvPr>
          <p:cNvSpPr txBox="1"/>
          <p:nvPr/>
        </p:nvSpPr>
        <p:spPr>
          <a:xfrm>
            <a:off x="4998128" y="188196"/>
            <a:ext cx="35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898D8-D9CA-404C-AD02-D70674D91C5F}"/>
              </a:ext>
            </a:extLst>
          </p:cNvPr>
          <p:cNvSpPr txBox="1"/>
          <p:nvPr/>
        </p:nvSpPr>
        <p:spPr>
          <a:xfrm>
            <a:off x="994299" y="852256"/>
            <a:ext cx="9880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the forward, backward and trapezoidal scheme, I find:</a:t>
            </a:r>
          </a:p>
          <a:p>
            <a:r>
              <a:rPr lang="en-US" dirty="0"/>
              <a:t>The forward and backward schemes are comparable in terms convergence, and the trapezoidal scheme dominates the other two. This is consistent with the fact that the first two are 1 order scheme, while the third is a 2nd order scheme. Thus for the same ∆</a:t>
            </a:r>
            <a:r>
              <a:rPr lang="en-US" altLang="zh-CN" dirty="0"/>
              <a:t>t, the errors are smaller for the trapezoidal scheme.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70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Solutions to problem 2&amp;3 of HW1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Jintai Li</dc:creator>
  <cp:lastModifiedBy>Jintai Li</cp:lastModifiedBy>
  <cp:revision>10</cp:revision>
  <dcterms:created xsi:type="dcterms:W3CDTF">2020-08-25T23:53:49Z</dcterms:created>
  <dcterms:modified xsi:type="dcterms:W3CDTF">2020-08-26T01:55:37Z</dcterms:modified>
</cp:coreProperties>
</file>