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6"/>
  </p:notesMasterIdLst>
  <p:handoutMasterIdLst>
    <p:handoutMasterId r:id="rId7"/>
  </p:handoutMasterIdLst>
  <p:sldIdLst>
    <p:sldId id="382" r:id="rId2"/>
    <p:sldId id="383" r:id="rId3"/>
    <p:sldId id="462" r:id="rId4"/>
    <p:sldId id="463" r:id="rId5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3BFF"/>
    <a:srgbClr val="020000"/>
    <a:srgbClr val="18C908"/>
    <a:srgbClr val="0E7B04"/>
    <a:srgbClr val="FF301B"/>
    <a:srgbClr val="FFBB20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00"/>
    <p:restoredTop sz="87289" autoAdjust="0"/>
  </p:normalViewPr>
  <p:slideViewPr>
    <p:cSldViewPr>
      <p:cViewPr varScale="1">
        <p:scale>
          <a:sx n="102" d="100"/>
          <a:sy n="102" d="100"/>
        </p:scale>
        <p:origin x="19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ATMS 502 - Spring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L-1996-00130.jpeg">
            <a:extLst>
              <a:ext uri="{FF2B5EF4-FFF2-40B4-BE49-F238E27FC236}">
                <a16:creationId xmlns:a16="http://schemas.microsoft.com/office/drawing/2014/main" id="{6AAAB5B2-F0F4-8942-A077-417AA0D43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0" b="6720"/>
          <a:stretch/>
        </p:blipFill>
        <p:spPr>
          <a:xfrm>
            <a:off x="12254" y="0"/>
            <a:ext cx="9131746" cy="632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6843C3-AFA7-024F-B37C-ADE5EA11B220}"/>
              </a:ext>
            </a:extLst>
          </p:cNvPr>
          <p:cNvSpPr txBox="1"/>
          <p:nvPr/>
        </p:nvSpPr>
        <p:spPr>
          <a:xfrm rot="5400000" flipH="1">
            <a:off x="6025782" y="2779664"/>
            <a:ext cx="589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http://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lisar.larc.nasa.gov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/UTILS/</a:t>
            </a:r>
            <a:r>
              <a:rPr lang="en-US" sz="1600" i="1" dirty="0" err="1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info.cgi?id</a:t>
            </a:r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Arial Narrow"/>
                <a:cs typeface="Arial Narrow"/>
              </a:rPr>
              <a:t>=EL-1996-00130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3940209"/>
            <a:ext cx="5989638" cy="826299"/>
          </a:xfrm>
        </p:spPr>
        <p:txBody>
          <a:bodyPr/>
          <a:lstStyle/>
          <a:p>
            <a:pPr marL="0" indent="0" algn="r" eaLnBrk="1" hangingPunct="1">
              <a:buFont typeface="Wingdings" pitchFamily="-108" charset="2"/>
              <a:buNone/>
            </a:pPr>
            <a:r>
              <a:rPr lang="en-US" i="1" dirty="0">
                <a:solidFill>
                  <a:srgbClr val="0E7B04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 2020</a:t>
            </a:r>
            <a:endParaRPr lang="en-US" dirty="0">
              <a:solidFill>
                <a:srgbClr val="0E7B04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2781" y="839318"/>
            <a:ext cx="7772400" cy="23691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b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b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</a:t>
            </a:r>
            <a:b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  Fluid </a:t>
            </a:r>
            <a:b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rgbClr val="423BFF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    Dynamics</a:t>
            </a:r>
            <a:endParaRPr lang="en-US" sz="3600" i="1" dirty="0">
              <a:solidFill>
                <a:srgbClr val="423BFF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4FA76-8DF0-B144-B8B8-7A95583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FF9D5-AC2A-F34C-9C72-73389A4C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399" y="1355546"/>
            <a:ext cx="2819401" cy="3216454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</a:pPr>
            <a:r>
              <a:rPr lang="en-US" sz="2000" dirty="0"/>
              <a:t>Class #</a:t>
            </a:r>
            <a:r>
              <a:rPr lang="en-US" altLang="zh-CN" sz="2000" dirty="0"/>
              <a:t>2</a:t>
            </a:r>
            <a:r>
              <a:rPr lang="en-US" sz="2000" dirty="0"/>
              <a:t> (Chapter </a:t>
            </a:r>
            <a:r>
              <a:rPr lang="en-US" altLang="zh-CN" sz="2000" dirty="0"/>
              <a:t>2</a:t>
            </a:r>
            <a:r>
              <a:rPr lang="en-US" sz="2000" dirty="0"/>
              <a:t>.1, 2.2)</a:t>
            </a:r>
            <a:br>
              <a:rPr lang="en-US" sz="2000" dirty="0"/>
            </a:br>
            <a:r>
              <a:rPr lang="en-US" sz="2000" dirty="0"/>
              <a:t>1) Truncation errors &amp; order of accuracy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2) A-stability and stability diagram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3) Amplitude and phase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124201" y="647700"/>
            <a:ext cx="5867400" cy="5562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Outline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1224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Multi-stage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	1) Runge-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Kutta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method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Matsuno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method</a:t>
            </a:r>
          </a:p>
          <a:p>
            <a:pPr>
              <a:spcBef>
                <a:spcPts val="1224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Multi-step methods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1) Leap-frog method</a:t>
            </a:r>
          </a:p>
          <a:p>
            <a:pPr>
              <a:spcBef>
                <a:spcPts val="1224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Amplitude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and phase behavior of multi-stage(step) methods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Bef>
                <a:spcPts val="1224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   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91CB3-E4AE-684D-BE6A-3C6BBE97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PHYS 8750 - </a:t>
            </a:r>
            <a:r>
              <a:rPr lang="nl-NL" dirty="0" err="1"/>
              <a:t>Fall</a:t>
            </a:r>
            <a:r>
              <a:rPr lang="nl-NL" dirty="0"/>
              <a:t> 2020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1993" y="4984311"/>
            <a:ext cx="272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#3 (Chapter 2.3, 2.4)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E46F-F689-104C-B713-A26001B1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6918-8132-6A48-9C40-3E22C7C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1CD39-FD36-EE49-B747-BFC0697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E782B-5806-4D4E-8F4B-6BF16E4F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"/>
            <a:ext cx="7315200" cy="3727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D956DA-A08A-D849-ABAA-8574B5CE2DA0}"/>
              </a:ext>
            </a:extLst>
          </p:cNvPr>
          <p:cNvSpPr txBox="1"/>
          <p:nvPr/>
        </p:nvSpPr>
        <p:spPr>
          <a:xfrm>
            <a:off x="2370917" y="60153"/>
            <a:ext cx="4384534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Amplitude and Phase Behavior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40EA24-9FEF-FC43-BC0D-31BAD2F4F5DF}"/>
              </a:ext>
            </a:extLst>
          </p:cNvPr>
          <p:cNvSpPr/>
          <p:nvPr/>
        </p:nvSpPr>
        <p:spPr>
          <a:xfrm>
            <a:off x="4307701" y="4108024"/>
            <a:ext cx="4607699" cy="213566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9A8211-9601-3D49-B869-418702E7FC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5"/>
          <a:stretch/>
        </p:blipFill>
        <p:spPr>
          <a:xfrm>
            <a:off x="4396624" y="4724400"/>
            <a:ext cx="2822420" cy="598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8B076-8EB6-A647-8500-D98D8A4FC1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90"/>
          <a:stretch/>
        </p:blipFill>
        <p:spPr>
          <a:xfrm>
            <a:off x="4419600" y="4248841"/>
            <a:ext cx="4416552" cy="51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22BA4C-AF1B-5B45-A60B-194A634DB1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063" r="56362" b="13893"/>
          <a:stretch/>
        </p:blipFill>
        <p:spPr>
          <a:xfrm>
            <a:off x="4419600" y="5334000"/>
            <a:ext cx="1878651" cy="342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3E2D73-1A75-104C-8538-0E7468F8F0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154" t="19190" b="11320"/>
          <a:stretch/>
        </p:blipFill>
        <p:spPr>
          <a:xfrm>
            <a:off x="4481076" y="5720622"/>
            <a:ext cx="2158776" cy="42870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C4EC04-6D8B-2C4D-8706-A3C19824B469}"/>
              </a:ext>
            </a:extLst>
          </p:cNvPr>
          <p:cNvGrpSpPr/>
          <p:nvPr/>
        </p:nvGrpSpPr>
        <p:grpSpPr>
          <a:xfrm>
            <a:off x="228600" y="4191000"/>
            <a:ext cx="3962400" cy="1949227"/>
            <a:chOff x="228600" y="4311427"/>
            <a:chExt cx="3962400" cy="19492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D3AC5D-7CC7-1949-A192-0DD8E8A1E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4029" b="3837"/>
            <a:stretch/>
          </p:blipFill>
          <p:spPr>
            <a:xfrm>
              <a:off x="533400" y="5885279"/>
              <a:ext cx="2438400" cy="34024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8FA5A4-EEDF-ED46-8893-E812217ED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333" b="10000"/>
            <a:stretch/>
          </p:blipFill>
          <p:spPr>
            <a:xfrm>
              <a:off x="549143" y="5393871"/>
              <a:ext cx="3276600" cy="327660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B284CCC-44D6-1F41-B2E7-BC8FDD86664C}"/>
                </a:ext>
              </a:extLst>
            </p:cNvPr>
            <p:cNvSpPr/>
            <p:nvPr/>
          </p:nvSpPr>
          <p:spPr>
            <a:xfrm>
              <a:off x="228600" y="4311427"/>
              <a:ext cx="3962400" cy="1949227"/>
            </a:xfrm>
            <a:prstGeom prst="round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D743A1-5DF5-ED4E-A0E1-C441A3299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0277"/>
            <a:stretch/>
          </p:blipFill>
          <p:spPr>
            <a:xfrm>
              <a:off x="528600" y="4423577"/>
              <a:ext cx="2443200" cy="4850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E3B7C4-01EE-D34C-B4BC-B63E0DD42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9545" t="18738"/>
            <a:stretch/>
          </p:blipFill>
          <p:spPr>
            <a:xfrm>
              <a:off x="533400" y="4930659"/>
              <a:ext cx="2488251" cy="394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5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52B9-6BE8-8449-B6E1-B96C4CB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8/27/2020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B66AB-DB78-5941-991E-E678F58E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28D42-944E-9141-82C3-9717232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ED7D0-7C58-F44C-99EE-58C98B01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6917763" cy="3464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78F6-C8D7-EB42-97B4-B133491A060B}"/>
              </a:ext>
            </a:extLst>
          </p:cNvPr>
          <p:cNvSpPr txBox="1"/>
          <p:nvPr/>
        </p:nvSpPr>
        <p:spPr>
          <a:xfrm>
            <a:off x="2209800" y="23949"/>
            <a:ext cx="4748416" cy="461665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Multi-Stage Runge-</a:t>
            </a:r>
            <a:r>
              <a:rPr lang="en-US" dirty="0" err="1">
                <a:latin typeface="+mn-lt"/>
              </a:rPr>
              <a:t>Kutta</a:t>
            </a:r>
            <a:r>
              <a:rPr lang="en-US" dirty="0">
                <a:latin typeface="+mn-lt"/>
              </a:rPr>
              <a:t>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9D5E0-CC50-E443-9327-0ECAF285F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0" y="254781"/>
            <a:ext cx="1972586" cy="3464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80729-AE55-764F-87E2-F979C0AC2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54781"/>
            <a:ext cx="1972586" cy="36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9067</TotalTime>
  <Words>129</Words>
  <Application>Microsoft Macintosh PowerPoint</Application>
  <PresentationFormat>Letter Paper (8.5x11 in)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Copperplate</vt:lpstr>
      <vt:lpstr>Georgia</vt:lpstr>
      <vt:lpstr>Wingdings</vt:lpstr>
      <vt:lpstr>Wingdings 2</vt:lpstr>
      <vt:lpstr>Civic</vt:lpstr>
      <vt:lpstr>PHYS 8750   Numerical    Fluid      Dynamics</vt:lpstr>
      <vt:lpstr>PHYS 8750 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848</cp:revision>
  <cp:lastPrinted>2020-08-24T21:36:51Z</cp:lastPrinted>
  <dcterms:created xsi:type="dcterms:W3CDTF">2011-08-23T15:17:26Z</dcterms:created>
  <dcterms:modified xsi:type="dcterms:W3CDTF">2020-08-27T15:50:27Z</dcterms:modified>
</cp:coreProperties>
</file>