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0" r:id="rId1"/>
  </p:sldMasterIdLst>
  <p:notesMasterIdLst>
    <p:notesMasterId r:id="rId4"/>
  </p:notesMasterIdLst>
  <p:handoutMasterIdLst>
    <p:handoutMasterId r:id="rId5"/>
  </p:handoutMasterIdLst>
  <p:sldIdLst>
    <p:sldId id="501" r:id="rId2"/>
    <p:sldId id="383" r:id="rId3"/>
  </p:sldIdLst>
  <p:sldSz cx="9144000" cy="6858000" type="letter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pperplate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3BFF"/>
    <a:srgbClr val="020000"/>
    <a:srgbClr val="0E7B04"/>
    <a:srgbClr val="FFBB20"/>
    <a:srgbClr val="18C908"/>
    <a:srgbClr val="FF301B"/>
    <a:srgbClr val="C1FFF0"/>
    <a:srgbClr val="DDE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66"/>
    <p:restoredTop sz="87309" autoAdjust="0"/>
  </p:normalViewPr>
  <p:slideViewPr>
    <p:cSldViewPr>
      <p:cViewPr varScale="1">
        <p:scale>
          <a:sx n="124" d="100"/>
          <a:sy n="124" d="100"/>
        </p:scale>
        <p:origin x="10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5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80"/>
    </p:cViewPr>
  </p:sorterViewPr>
  <p:notesViewPr>
    <p:cSldViewPr>
      <p:cViewPr varScale="1">
        <p:scale>
          <a:sx n="193" d="100"/>
          <a:sy n="193" d="100"/>
        </p:scale>
        <p:origin x="200" y="45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opperplate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pperplate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14B666-DCB2-B240-95BA-17CF7BED18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0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319BFDF-F953-324C-9907-A4285441D0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1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47EC9-AFC9-134F-91B0-88E9E96E29D6}" type="slidenum">
              <a: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</a:t>
            </a:fld>
            <a:endParaRPr lang="en-US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68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Class 2 - Jan.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ATMS 502 - Spring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9BFDF-F953-324C-9907-A4285441D0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659AC4A-1BEA-CC43-A406-17C35A0021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FF29-2BE4-5440-AA8E-162C2B6A2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B4C004-2D9E-FC4C-94C2-B311B8556B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97FBC1A-D1AB-074B-97D1-26C7408222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B8B46F2-3B96-0D4B-A2BF-2262FB3540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78D8F-2A5C-CC45-8663-26734EBC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F334C6C-39ED-B64C-A6A7-325F0AFD8F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9905DBF-68C3-0445-8270-DB23A15D2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1A729D-F1A8-6B45-A5E7-FDC85B8DA3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5AF2031-28E2-2E4C-8731-4E39EDFE4B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C532975-ABD2-B34C-B836-CBB3B70B5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nl-NL"/>
              <a:t>PHYS 8750 - Fall 2020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BCAEBE-9FF7-4744-92F4-19AAB4C7E9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6993main_TF-2004-05_popup1.jpg">
            <a:extLst>
              <a:ext uri="{FF2B5EF4-FFF2-40B4-BE49-F238E27FC236}">
                <a16:creationId xmlns:a16="http://schemas.microsoft.com/office/drawing/2014/main" id="{49EA1190-14DA-7E42-9D01-19015D2B09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0" b="2797"/>
          <a:stretch/>
        </p:blipFill>
        <p:spPr>
          <a:xfrm rot="16200000">
            <a:off x="1752600" y="-1143001"/>
            <a:ext cx="5638800" cy="914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75E25E-0B49-0941-BE9B-29E43F0ECD76}"/>
              </a:ext>
            </a:extLst>
          </p:cNvPr>
          <p:cNvSpPr txBox="1"/>
          <p:nvPr/>
        </p:nvSpPr>
        <p:spPr>
          <a:xfrm>
            <a:off x="5072095" y="152400"/>
            <a:ext cx="399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+mn-lt"/>
              </a:rPr>
              <a:t>NASA/DRYDEN flow visualization facility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-702453" y="609598"/>
            <a:ext cx="7772400" cy="2133600"/>
          </a:xfrm>
        </p:spPr>
        <p:txBody>
          <a:bodyPr anchor="ctr"/>
          <a:lstStyle/>
          <a:p>
            <a:pPr algn="ctr" eaLnBrk="1" hangingPunct="1">
              <a:lnSpc>
                <a:spcPct val="65000"/>
              </a:lnSpc>
              <a:spcBef>
                <a:spcPct val="50000"/>
              </a:spcBef>
            </a:pPr>
            <a: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PHYS 8750</a:t>
            </a:r>
            <a:b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b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 sz="3600" i="1" dirty="0">
                <a:solidFill>
                  <a:schemeClr val="tx1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Numerical Fluid Dynamics</a:t>
            </a:r>
            <a:endParaRPr lang="en-US" sz="3600" i="1" dirty="0">
              <a:solidFill>
                <a:schemeClr val="tx1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-304800" y="4724400"/>
            <a:ext cx="5989637" cy="1398588"/>
          </a:xfrm>
        </p:spPr>
        <p:txBody>
          <a:bodyPr/>
          <a:lstStyle/>
          <a:p>
            <a:pPr marL="0" indent="0" algn="ctr" eaLnBrk="1" hangingPunct="1">
              <a:buFont typeface="Wingdings" pitchFamily="-108" charset="2"/>
              <a:buNone/>
            </a:pPr>
            <a:r>
              <a:rPr lang="en-US" i="1" dirty="0">
                <a:solidFill>
                  <a:srgbClr val="FFFF00"/>
                </a:solidFill>
                <a:latin typeface="Copperplate" pitchFamily="-108" charset="0"/>
                <a:ea typeface="ＭＳ Ｐゴシック" pitchFamily="-108" charset="-128"/>
                <a:cs typeface="ＭＳ Ｐゴシック" pitchFamily="-108" charset="-128"/>
              </a:rPr>
              <a:t>Fall, 2020</a:t>
            </a:r>
            <a:endParaRPr lang="en-US" dirty="0">
              <a:solidFill>
                <a:srgbClr val="FFFF00"/>
              </a:solidFill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729D-F1A8-6B45-A5E7-FDC85B8DA35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110A1-B2F5-FD49-B8C8-A5B1BCB6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1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2866" y="623748"/>
            <a:ext cx="2362200" cy="990600"/>
          </a:xfrm>
        </p:spPr>
        <p:txBody>
          <a:bodyPr/>
          <a:lstStyle/>
          <a:p>
            <a:r>
              <a:rPr lang="en-US" dirty="0"/>
              <a:t>PHYS 8750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152399" y="1355546"/>
            <a:ext cx="2819401" cy="3292654"/>
          </a:xfrm>
        </p:spPr>
        <p:txBody>
          <a:bodyPr>
            <a:normAutofit lnSpcReduction="10000"/>
          </a:bodyPr>
          <a:lstStyle/>
          <a:p>
            <a:pPr>
              <a:spcBef>
                <a:spcPts val="1224"/>
              </a:spcBef>
            </a:pPr>
            <a:r>
              <a:rPr lang="en-US" sz="2000" dirty="0"/>
              <a:t>Class #5 (Chapter </a:t>
            </a:r>
            <a:r>
              <a:rPr lang="en-US" altLang="zh-CN" sz="2000" dirty="0"/>
              <a:t>3</a:t>
            </a:r>
            <a:r>
              <a:rPr lang="en-US" sz="2000" dirty="0"/>
              <a:t>.1)</a:t>
            </a:r>
            <a:br>
              <a:rPr lang="en-US" sz="2000" dirty="0"/>
            </a:br>
            <a:r>
              <a:rPr lang="en-US" sz="2000" dirty="0"/>
              <a:t>1) Partial Differential Equations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Truncation errors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Stability, convergence, consistency</a:t>
            </a:r>
          </a:p>
          <a:p>
            <a:pPr>
              <a:spcBef>
                <a:spcPts val="1224"/>
              </a:spcBef>
            </a:pPr>
            <a:r>
              <a:rPr lang="en-US" sz="2000" dirty="0"/>
              <a:t>2) Von Neumann’s method (Stability)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9/3/20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96247-693C-E24C-8355-EECA17EBE33F}"/>
              </a:ext>
            </a:extLst>
          </p:cNvPr>
          <p:cNvSpPr txBox="1"/>
          <p:nvPr/>
        </p:nvSpPr>
        <p:spPr>
          <a:xfrm>
            <a:off x="171993" y="4984311"/>
            <a:ext cx="2723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#6 (HW1, HW2 </a:t>
            </a:r>
            <a:r>
              <a:rPr lang="en-US" b="1" dirty="0"/>
              <a:t>discussions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38894-F78A-8444-82A9-1280A20E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PHYS 8750 - Fall 2020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AE12D0-A99A-0746-BACD-3DEA38AE96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Class #6 (HW1, HW2 </a:t>
            </a:r>
            <a:r>
              <a:rPr lang="en-US" b="1" dirty="0"/>
              <a:t>discussions</a:t>
            </a:r>
            <a:r>
              <a:rPr lang="en-US" dirty="0"/>
              <a:t>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{7CC52A0E-4913-E740-9990-53448C2E12E3}tf10001060</Template>
  <TotalTime>14233</TotalTime>
  <Words>65</Words>
  <Application>Microsoft Macintosh PowerPoint</Application>
  <PresentationFormat>Letter Paper (8.5x11 in)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Copperplate</vt:lpstr>
      <vt:lpstr>Georgia</vt:lpstr>
      <vt:lpstr>Wingdings</vt:lpstr>
      <vt:lpstr>Wingdings 2</vt:lpstr>
      <vt:lpstr>Civic</vt:lpstr>
      <vt:lpstr>PHYS 8750  Numerical Fluid Dynamics</vt:lpstr>
      <vt:lpstr>PHYS 8750 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Atms 502</dc:title>
  <dc:creator>Brian Jewett</dc:creator>
  <cp:lastModifiedBy>Xian Lu</cp:lastModifiedBy>
  <cp:revision>1048</cp:revision>
  <cp:lastPrinted>2020-09-02T22:44:54Z</cp:lastPrinted>
  <dcterms:created xsi:type="dcterms:W3CDTF">2011-08-23T15:17:26Z</dcterms:created>
  <dcterms:modified xsi:type="dcterms:W3CDTF">2020-09-09T22:01:24Z</dcterms:modified>
</cp:coreProperties>
</file>