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57" r:id="rId9"/>
    <p:sldId id="264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E6FA-5780-4ABE-A164-7440036AE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5B3AF-573E-47D7-9D8D-E1272CC5D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5B7D-B6E2-435D-B953-DC001BA0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970F-9C47-423A-8C7E-0EF58550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469A-1A84-4597-933D-17364DB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4284-089B-4D87-A51D-237C14C9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ACA0A-AC48-4A2F-A8B0-13349BD02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18CD-2969-409C-A276-BAE371C1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CCF1-8042-477B-8B2A-2C32C1D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B7D26-5F58-41B8-907E-A5F0D56E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8C872-D5D6-4A5C-834D-523159207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9E09-5A53-4F91-9EB3-B46FC85A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C741-5D76-49EA-88DE-D3BEE61A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0F43-AEE6-41C0-93ED-4B909FAE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3B69-B143-4EF3-BA16-187311E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3C9D-4F9C-4EDF-8108-46DFAD24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3A1E-81C8-4E95-9BB7-BF6B86D5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C3F8-D254-4E45-B690-ADEC7677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2E97-36E1-4289-A82E-82CECFB2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121E-1E78-4C4A-AF6A-9B9FA958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85A9-0E82-4C4F-9A58-6090514D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70DB7-1339-4FEE-86A3-4404571C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C03A-C447-49B3-AC96-970B2C96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AF60-AB3E-459D-A3A4-CDEF978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6F3F-5892-4A4E-A3C7-4D81AE4A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9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9A33-6A89-4D94-844B-3E80A6BA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2B27-2CDB-4EE7-A982-A375925C6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7CA41-D642-488A-8F3A-E42C40F3F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6812-E49F-4D27-9042-12DA94D1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0704D-700B-49E2-9147-AC9B5AE8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6EE3-D3D7-4126-9CA0-8F5FFB3B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4119-51CB-4748-887B-40766D82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9882-25E3-49A2-A5EF-3EAB5EE2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F810-585A-4644-82CF-74FD1342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141AE-5DD9-4163-A857-CDBD46FE8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B98C9-5D2E-459C-B6F8-94324C11C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9A29C-E536-4DC4-8E9C-9241D34B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C6934-278C-424C-BC1A-70CE9C94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95E74-873F-4882-A879-A90ECB47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DED6-7108-47E2-ACF0-9A7A198E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85431-FDC0-44D1-B976-1556EBE2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CB79C-CA5B-4E3B-9AAF-E965BE17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EA67D-3AD6-4F1F-8FF1-96822A9E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2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2C370-511C-4F9B-830D-0F3E171B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DCFA-13E5-4F44-9003-713A6B42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D0297-C9A4-4A6D-A074-F2D551A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E7D7-5CEE-4429-A055-0643C0BD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C615-E447-475F-A866-030844C1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20D12-7BF6-497C-B8F4-0DCA63CF3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05A7-A886-4400-8751-10C9A346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C6E5F-573B-445A-AA0E-77345214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3B6A-ADEE-4512-A947-A30CB7E6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C6D3-7EBF-4864-9C59-8A7B7E33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00A02-4959-46D0-94E6-DBBB21DD2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0D3BB-99FF-4246-8996-59ACBE316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AF8FD-88A1-4DAF-A13B-2A950862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74-35AA-46EC-B6E2-1DC0886F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39FCF-1F01-4A53-A463-7B34D34A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2F6B7-0F37-4ACF-967C-B31B8D96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D112-57B0-47F6-8ACC-AFDF0AB3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547E-3088-41FC-8B59-3D0A4A1B3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5779-78C9-466E-BB29-D5ECDE9B29D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B5D9-9A3E-4F54-8186-8A3F8C5AD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2853-D5FB-4A71-8C2D-FE8A1806A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1692-C6E6-4A22-A4ED-92DB306C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5F122E-7DC1-4265-B631-BE7F08A1C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Haonan Wu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7C44D-1021-4C62-AD7D-9B7B05F8F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Filters in Practical Use</a:t>
            </a:r>
          </a:p>
        </p:txBody>
      </p:sp>
    </p:spTree>
    <p:extLst>
      <p:ext uri="{BB962C8B-B14F-4D97-AF65-F5344CB8AC3E}">
        <p14:creationId xmlns:p14="http://schemas.microsoft.com/office/powerpoint/2010/main" val="88536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84510A63-A255-4D2A-8251-EDCAAC6A91E6}"/>
              </a:ext>
            </a:extLst>
          </p:cNvPr>
          <p:cNvSpPr txBox="1"/>
          <p:nvPr/>
        </p:nvSpPr>
        <p:spPr>
          <a:xfrm>
            <a:off x="9367835" y="6488668"/>
            <a:ext cx="18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Zhang et al., 2019</a:t>
            </a:r>
          </a:p>
        </p:txBody>
      </p:sp>
      <p:pic>
        <p:nvPicPr>
          <p:cNvPr id="5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E97EBAD-E690-4311-9036-DF027F94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5" y="2692914"/>
            <a:ext cx="6543670" cy="41650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5FAB-F4BE-45F5-835C-1F408DC5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using Fourier transform to remove small scale waves is overcomplicated, piece wise average is sufficient.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1316C-67EA-445B-BA99-C2AEBE59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Filter</a:t>
            </a:r>
          </a:p>
        </p:txBody>
      </p:sp>
    </p:spTree>
    <p:extLst>
      <p:ext uri="{BB962C8B-B14F-4D97-AF65-F5344CB8AC3E}">
        <p14:creationId xmlns:p14="http://schemas.microsoft.com/office/powerpoint/2010/main" val="82577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Brace 7">
            <a:extLst>
              <a:ext uri="{FF2B5EF4-FFF2-40B4-BE49-F238E27FC236}">
                <a16:creationId xmlns:a16="http://schemas.microsoft.com/office/drawing/2014/main" id="{CE175781-B3A4-4B8D-85E7-ACEA967F96C0}"/>
              </a:ext>
            </a:extLst>
          </p:cNvPr>
          <p:cNvSpPr/>
          <p:nvPr/>
        </p:nvSpPr>
        <p:spPr>
          <a:xfrm>
            <a:off x="10214419" y="2829237"/>
            <a:ext cx="205765" cy="297092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78297B2-5DA1-4221-A797-AC98CFA42CF4}"/>
              </a:ext>
            </a:extLst>
          </p:cNvPr>
          <p:cNvSpPr txBox="1"/>
          <p:nvPr/>
        </p:nvSpPr>
        <p:spPr>
          <a:xfrm>
            <a:off x="10278035" y="4012442"/>
            <a:ext cx="185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Reconstruct using F</a:t>
            </a:r>
            <a:r>
              <a:rPr lang="en-US" baseline="-25000" dirty="0"/>
              <a:t>L</a:t>
            </a:r>
            <a:r>
              <a:rPr lang="en-US" dirty="0"/>
              <a:t>, F</a:t>
            </a:r>
            <a:r>
              <a:rPr lang="en-US" baseline="-25000" dirty="0"/>
              <a:t>M</a:t>
            </a:r>
            <a:r>
              <a:rPr lang="en-US" dirty="0"/>
              <a:t>, F</a:t>
            </a:r>
            <a:r>
              <a:rPr lang="en-US" baseline="-25000" dirty="0"/>
              <a:t>R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CC57CB8-51F1-4E16-9457-EF8971DAEE91}"/>
              </a:ext>
            </a:extLst>
          </p:cNvPr>
          <p:cNvSpPr txBox="1"/>
          <p:nvPr/>
        </p:nvSpPr>
        <p:spPr>
          <a:xfrm>
            <a:off x="10278035" y="2182906"/>
            <a:ext cx="157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within each chunk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1214D62D-65BA-47D2-B809-289891FB9D28}"/>
              </a:ext>
            </a:extLst>
          </p:cNvPr>
          <p:cNvSpPr txBox="1"/>
          <p:nvPr/>
        </p:nvSpPr>
        <p:spPr>
          <a:xfrm>
            <a:off x="580445" y="3991535"/>
            <a:ext cx="128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Pre-average preparation</a:t>
            </a:r>
          </a:p>
        </p:txBody>
      </p:sp>
      <p:pic>
        <p:nvPicPr>
          <p:cNvPr id="9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23E30-2F66-4D67-A049-3286AF85C7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77" y="1825624"/>
            <a:ext cx="2561641" cy="5019969"/>
          </a:xfrm>
        </p:spPr>
      </p:pic>
      <p:pic>
        <p:nvPicPr>
          <p:cNvPr id="7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C0F571-72DB-4CEB-82DA-6F1D88DEB3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2" y="1825624"/>
            <a:ext cx="3348888" cy="50199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1FD6C-7C5B-4C61-89E7-817B3BF4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Filter</a:t>
            </a:r>
          </a:p>
        </p:txBody>
      </p:sp>
    </p:spTree>
    <p:extLst>
      <p:ext uri="{BB962C8B-B14F-4D97-AF65-F5344CB8AC3E}">
        <p14:creationId xmlns:p14="http://schemas.microsoft.com/office/powerpoint/2010/main" val="166687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3B87D-3423-4939-89BC-6A226E395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Smooth among ambient points to suppress short waves. General form: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Shapiro (1970) shows for three-point smoother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 arbitrary wave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after smoothing, it becomes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 No phase change, only amplitude change. Amplification factor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 practical filter requires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≤1/2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3B87D-3423-4939-89BC-6A226E395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87DBA86-BB07-419A-9F9E-59148908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 Filter</a:t>
            </a:r>
          </a:p>
        </p:txBody>
      </p:sp>
    </p:spTree>
    <p:extLst>
      <p:ext uri="{BB962C8B-B14F-4D97-AF65-F5344CB8AC3E}">
        <p14:creationId xmlns:p14="http://schemas.microsoft.com/office/powerpoint/2010/main" val="189426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4E0B70-7BE7-4DE0-AC1D-7C951CC0DC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differential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replaced by its smoothed value before applying to the time integration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TIEGCM, a five-point smoother is used (zonal and meridional)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4E0B70-7BE7-4DE0-AC1D-7C951CC0D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5013BB8-2728-4B80-8320-6B5933CF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 Filter</a:t>
            </a:r>
          </a:p>
        </p:txBody>
      </p:sp>
    </p:spTree>
    <p:extLst>
      <p:ext uri="{BB962C8B-B14F-4D97-AF65-F5344CB8AC3E}">
        <p14:creationId xmlns:p14="http://schemas.microsoft.com/office/powerpoint/2010/main" val="414352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DC1DB-4999-4306-B352-6ECDD5A2A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TIEGCM, thermodynamic equation in log-pressure coordinates takes the form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DC1DB-4999-4306-B352-6ECDD5A2A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32D0F60-505D-4AC0-9B57-05F0660B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 Filter</a:t>
            </a:r>
          </a:p>
        </p:txBody>
      </p:sp>
    </p:spTree>
    <p:extLst>
      <p:ext uri="{BB962C8B-B14F-4D97-AF65-F5344CB8AC3E}">
        <p14:creationId xmlns:p14="http://schemas.microsoft.com/office/powerpoint/2010/main" val="64193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DF236-09C7-4FEF-BE50-964EF5B50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Discretize with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DF236-09C7-4FEF-BE50-964EF5B50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AAD9497-7F40-4DFF-9DF1-598B416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 Filter</a:t>
            </a:r>
          </a:p>
        </p:txBody>
      </p:sp>
    </p:spTree>
    <p:extLst>
      <p:ext uri="{BB962C8B-B14F-4D97-AF65-F5344CB8AC3E}">
        <p14:creationId xmlns:p14="http://schemas.microsoft.com/office/powerpoint/2010/main" val="387113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001EE-77D9-49E4-9A71-65A37DEEB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Rearrange terms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are replaced with their smoothed values before applying to the calculation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001EE-77D9-49E4-9A71-65A37DEEB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916923-6683-4C20-8ADF-6DB9DA96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 Filter</a:t>
            </a:r>
          </a:p>
        </p:txBody>
      </p:sp>
    </p:spTree>
    <p:extLst>
      <p:ext uri="{BB962C8B-B14F-4D97-AF65-F5344CB8AC3E}">
        <p14:creationId xmlns:p14="http://schemas.microsoft.com/office/powerpoint/2010/main" val="160884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5">
            <a:extLst>
              <a:ext uri="{FF2B5EF4-FFF2-40B4-BE49-F238E27FC236}">
                <a16:creationId xmlns:a16="http://schemas.microsoft.com/office/drawing/2014/main" id="{81A3881C-D55C-46CC-8766-4F58C7B71AA2}"/>
              </a:ext>
            </a:extLst>
          </p:cNvPr>
          <p:cNvCxnSpPr>
            <a:cxnSpLocks/>
          </p:cNvCxnSpPr>
          <p:nvPr/>
        </p:nvCxnSpPr>
        <p:spPr>
          <a:xfrm>
            <a:off x="3683876" y="2580290"/>
            <a:ext cx="3601165" cy="274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id="{8FB6CB2B-FA40-44C6-8CB2-068CF33AFEDE}"/>
              </a:ext>
            </a:extLst>
          </p:cNvPr>
          <p:cNvCxnSpPr>
            <a:cxnSpLocks/>
          </p:cNvCxnSpPr>
          <p:nvPr/>
        </p:nvCxnSpPr>
        <p:spPr>
          <a:xfrm>
            <a:off x="4461641" y="2051763"/>
            <a:ext cx="2823400" cy="1989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795D2-44EB-4C98-97E9-47D780DB61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050"/>
            <a:ext cx="2990146" cy="6854839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2DECEB-3E51-403D-885E-4A2EFD0C17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Meridional smoothing</a:t>
            </a:r>
          </a:p>
          <a:p>
            <a:r>
              <a:rPr lang="en-US" dirty="0"/>
              <a:t>Zonal smoothing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4FC06-BAA9-4E8D-97D1-2F8E36B0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 Filter</a:t>
            </a:r>
          </a:p>
        </p:txBody>
      </p:sp>
    </p:spTree>
    <p:extLst>
      <p:ext uri="{BB962C8B-B14F-4D97-AF65-F5344CB8AC3E}">
        <p14:creationId xmlns:p14="http://schemas.microsoft.com/office/powerpoint/2010/main" val="29381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971D2-C9A8-4677-B676-BA37580FB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is an additional artificial wave source close to the pole resulting from finite difference scheme.</a:t>
                </a:r>
              </a:p>
              <a:p>
                <a:r>
                  <a:rPr lang="en-US" dirty="0"/>
                  <a:t>Zonal grid sizes decrease in meridional direction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dirty="0"/>
                  <a:t>). Truncation error and other numerical errors may be amplified by the zonal finite difference calculations near poles.</a:t>
                </a:r>
              </a:p>
              <a:p>
                <a:r>
                  <a:rPr lang="en-US" dirty="0"/>
                  <a:t>To remove those artificial zonal waves: Fourier transform → remove large wave numbers → inverse Fourier transform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971D2-C9A8-4677-B676-BA37580FB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247DEF-17E0-408E-BE95-2E62661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Filter</a:t>
            </a:r>
          </a:p>
        </p:txBody>
      </p:sp>
    </p:spTree>
    <p:extLst>
      <p:ext uri="{BB962C8B-B14F-4D97-AF65-F5344CB8AC3E}">
        <p14:creationId xmlns:p14="http://schemas.microsoft.com/office/powerpoint/2010/main" val="57144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67BCD01F-24D9-4FD3-92FC-2628BFEA006C}"/>
              </a:ext>
            </a:extLst>
          </p:cNvPr>
          <p:cNvCxnSpPr>
            <a:cxnSpLocks/>
          </p:cNvCxnSpPr>
          <p:nvPr/>
        </p:nvCxnSpPr>
        <p:spPr>
          <a:xfrm>
            <a:off x="4870174" y="3077155"/>
            <a:ext cx="2408240" cy="2629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">
            <a:extLst>
              <a:ext uri="{FF2B5EF4-FFF2-40B4-BE49-F238E27FC236}">
                <a16:creationId xmlns:a16="http://schemas.microsoft.com/office/drawing/2014/main" id="{A0307C0A-EEC6-42A8-9549-F80BB627E6D7}"/>
              </a:ext>
            </a:extLst>
          </p:cNvPr>
          <p:cNvCxnSpPr>
            <a:cxnSpLocks/>
          </p:cNvCxnSpPr>
          <p:nvPr/>
        </p:nvCxnSpPr>
        <p:spPr>
          <a:xfrm>
            <a:off x="4870174" y="2514852"/>
            <a:ext cx="2408240" cy="2629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">
            <a:extLst>
              <a:ext uri="{FF2B5EF4-FFF2-40B4-BE49-F238E27FC236}">
                <a16:creationId xmlns:a16="http://schemas.microsoft.com/office/drawing/2014/main" id="{E832B7D7-EB17-4982-A685-C367740E979C}"/>
              </a:ext>
            </a:extLst>
          </p:cNvPr>
          <p:cNvCxnSpPr>
            <a:cxnSpLocks/>
          </p:cNvCxnSpPr>
          <p:nvPr/>
        </p:nvCxnSpPr>
        <p:spPr>
          <a:xfrm>
            <a:off x="4870174" y="1825625"/>
            <a:ext cx="2408240" cy="2629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98D17C-1979-446E-9DE1-70F5DADAAD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3502885" cy="685210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956714-F5B3-410B-B202-D330817DF9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  <a:p>
            <a:r>
              <a:rPr lang="en-US" dirty="0"/>
              <a:t>Remove waves</a:t>
            </a:r>
          </a:p>
          <a:p>
            <a:r>
              <a:rPr lang="en-US" dirty="0"/>
              <a:t>Inverse Fourier transform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94AF5-7A6F-42F9-9A54-E58706D1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Filter</a:t>
            </a:r>
          </a:p>
        </p:txBody>
      </p:sp>
    </p:spTree>
    <p:extLst>
      <p:ext uri="{BB962C8B-B14F-4D97-AF65-F5344CB8AC3E}">
        <p14:creationId xmlns:p14="http://schemas.microsoft.com/office/powerpoint/2010/main" val="332076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357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Spatial Filters in Practical Use</vt:lpstr>
      <vt:lpstr>Shapiro Filter</vt:lpstr>
      <vt:lpstr>Shapiro Filter</vt:lpstr>
      <vt:lpstr>Shapiro Filter</vt:lpstr>
      <vt:lpstr>Shapiro Filter</vt:lpstr>
      <vt:lpstr>Shapiro Filter</vt:lpstr>
      <vt:lpstr>Shapiro Filter</vt:lpstr>
      <vt:lpstr>Fourier Filter</vt:lpstr>
      <vt:lpstr>Fourier Filter</vt:lpstr>
      <vt:lpstr>Ring Filter</vt:lpstr>
      <vt:lpstr>Ring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and Spatial Filtering in Practical Use</dc:title>
  <dc:creator>Haonan Wu</dc:creator>
  <cp:lastModifiedBy>Haonan Wu</cp:lastModifiedBy>
  <cp:revision>28</cp:revision>
  <dcterms:created xsi:type="dcterms:W3CDTF">2020-09-22T02:17:47Z</dcterms:created>
  <dcterms:modified xsi:type="dcterms:W3CDTF">2020-09-22T14:38:24Z</dcterms:modified>
</cp:coreProperties>
</file>