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5" r:id="rId3"/>
    <p:sldId id="287" r:id="rId4"/>
    <p:sldId id="296" r:id="rId5"/>
    <p:sldId id="289" r:id="rId6"/>
    <p:sldId id="288" r:id="rId7"/>
    <p:sldId id="297" r:id="rId8"/>
    <p:sldId id="298" r:id="rId9"/>
    <p:sldId id="290" r:id="rId10"/>
    <p:sldId id="291" r:id="rId11"/>
    <p:sldId id="292" r:id="rId12"/>
    <p:sldId id="294" r:id="rId13"/>
    <p:sldId id="293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10"/>
    <a:srgbClr val="004098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6.jpg"/><Relationship Id="rId18" Type="http://schemas.openxmlformats.org/officeDocument/2006/relationships/image" Target="../media/image71.png"/><Relationship Id="rId3" Type="http://schemas.openxmlformats.org/officeDocument/2006/relationships/tags" Target="../tags/tag16.xml"/><Relationship Id="rId21" Type="http://schemas.openxmlformats.org/officeDocument/2006/relationships/image" Target="../media/image72.png"/><Relationship Id="rId7" Type="http://schemas.openxmlformats.org/officeDocument/2006/relationships/tags" Target="../tags/tag20.xml"/><Relationship Id="rId12" Type="http://schemas.openxmlformats.org/officeDocument/2006/relationships/image" Target="../media/image75.jpg"/><Relationship Id="rId17" Type="http://schemas.openxmlformats.org/officeDocument/2006/relationships/image" Target="../media/image69.png"/><Relationship Id="rId2" Type="http://schemas.openxmlformats.org/officeDocument/2006/relationships/tags" Target="../tags/tag15.xml"/><Relationship Id="rId16" Type="http://schemas.openxmlformats.org/officeDocument/2006/relationships/image" Target="../media/image79.jpg"/><Relationship Id="rId20" Type="http://schemas.openxmlformats.org/officeDocument/2006/relationships/image" Target="../media/image81.jp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74.png"/><Relationship Id="rId5" Type="http://schemas.openxmlformats.org/officeDocument/2006/relationships/tags" Target="../tags/tag18.xml"/><Relationship Id="rId15" Type="http://schemas.openxmlformats.org/officeDocument/2006/relationships/image" Target="../media/image78.jpg"/><Relationship Id="rId23" Type="http://schemas.openxmlformats.org/officeDocument/2006/relationships/image" Target="../media/image82.jpg"/><Relationship Id="rId10" Type="http://schemas.openxmlformats.org/officeDocument/2006/relationships/image" Target="../media/image61.png"/><Relationship Id="rId19" Type="http://schemas.openxmlformats.org/officeDocument/2006/relationships/image" Target="../media/image80.jpg"/><Relationship Id="rId4" Type="http://schemas.openxmlformats.org/officeDocument/2006/relationships/tags" Target="../tags/tag17.xml"/><Relationship Id="rId9" Type="http://schemas.openxmlformats.org/officeDocument/2006/relationships/image" Target="../media/image73.png"/><Relationship Id="rId14" Type="http://schemas.openxmlformats.org/officeDocument/2006/relationships/image" Target="../media/image77.jpg"/><Relationship Id="rId22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25.xml"/><Relationship Id="rId7" Type="http://schemas.openxmlformats.org/officeDocument/2006/relationships/image" Target="../media/image8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5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.xml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3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9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91.png"/><Relationship Id="rId5" Type="http://schemas.openxmlformats.org/officeDocument/2006/relationships/tags" Target="../tags/tag31.xml"/><Relationship Id="rId10" Type="http://schemas.openxmlformats.org/officeDocument/2006/relationships/image" Target="../media/image90.png"/><Relationship Id="rId4" Type="http://schemas.openxmlformats.org/officeDocument/2006/relationships/tags" Target="../tags/tag30.xml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21" Type="http://schemas.openxmlformats.org/officeDocument/2006/relationships/image" Target="../media/image46.jpg"/><Relationship Id="rId7" Type="http://schemas.openxmlformats.org/officeDocument/2006/relationships/image" Target="../media/image32.png"/><Relationship Id="rId12" Type="http://schemas.openxmlformats.org/officeDocument/2006/relationships/image" Target="../media/image37.jpg"/><Relationship Id="rId17" Type="http://schemas.openxmlformats.org/officeDocument/2006/relationships/image" Target="../media/image42.jpg"/><Relationship Id="rId25" Type="http://schemas.openxmlformats.org/officeDocument/2006/relationships/image" Target="../media/image50.jpg"/><Relationship Id="rId2" Type="http://schemas.openxmlformats.org/officeDocument/2006/relationships/image" Target="../media/image27.png"/><Relationship Id="rId16" Type="http://schemas.openxmlformats.org/officeDocument/2006/relationships/image" Target="../media/image41.jpg"/><Relationship Id="rId20" Type="http://schemas.openxmlformats.org/officeDocument/2006/relationships/image" Target="../media/image4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image" Target="../media/image36.jpg"/><Relationship Id="rId24" Type="http://schemas.openxmlformats.org/officeDocument/2006/relationships/image" Target="../media/image49.jp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23" Type="http://schemas.openxmlformats.org/officeDocument/2006/relationships/image" Target="../media/image48.jpg"/><Relationship Id="rId10" Type="http://schemas.openxmlformats.org/officeDocument/2006/relationships/image" Target="../media/image35.png"/><Relationship Id="rId19" Type="http://schemas.openxmlformats.org/officeDocument/2006/relationships/image" Target="../media/image44.jp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Relationship Id="rId22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2.jpeg"/><Relationship Id="rId18" Type="http://schemas.openxmlformats.org/officeDocument/2006/relationships/image" Target="../media/image57.png"/><Relationship Id="rId3" Type="http://schemas.openxmlformats.org/officeDocument/2006/relationships/tags" Target="../tags/tag3.xml"/><Relationship Id="rId21" Type="http://schemas.openxmlformats.org/officeDocument/2006/relationships/image" Target="../media/image60.png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51.jpeg"/><Relationship Id="rId17" Type="http://schemas.openxmlformats.org/officeDocument/2006/relationships/image" Target="../media/image56.png"/><Relationship Id="rId2" Type="http://schemas.openxmlformats.org/officeDocument/2006/relationships/tags" Target="../tags/tag2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7.png"/><Relationship Id="rId5" Type="http://schemas.openxmlformats.org/officeDocument/2006/relationships/tags" Target="../tags/tag5.xml"/><Relationship Id="rId15" Type="http://schemas.openxmlformats.org/officeDocument/2006/relationships/image" Target="../media/image54.jpg"/><Relationship Id="rId10" Type="http://schemas.openxmlformats.org/officeDocument/2006/relationships/image" Target="../media/image31.png"/><Relationship Id="rId19" Type="http://schemas.openxmlformats.org/officeDocument/2006/relationships/image" Target="../media/image58.png"/><Relationship Id="rId4" Type="http://schemas.openxmlformats.org/officeDocument/2006/relationships/tags" Target="../tags/tag4.xml"/><Relationship Id="rId9" Type="http://schemas.openxmlformats.org/officeDocument/2006/relationships/image" Target="../media/image29.png"/><Relationship Id="rId14" Type="http://schemas.openxmlformats.org/officeDocument/2006/relationships/image" Target="../media/image5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5.jpg"/><Relationship Id="rId18" Type="http://schemas.openxmlformats.org/officeDocument/2006/relationships/image" Target="../media/image70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4.jpg"/><Relationship Id="rId17" Type="http://schemas.openxmlformats.org/officeDocument/2006/relationships/image" Target="../media/image69.png"/><Relationship Id="rId2" Type="http://schemas.openxmlformats.org/officeDocument/2006/relationships/tags" Target="../tags/tag8.xml"/><Relationship Id="rId16" Type="http://schemas.openxmlformats.org/officeDocument/2006/relationships/image" Target="../media/image68.jpg"/><Relationship Id="rId20" Type="http://schemas.openxmlformats.org/officeDocument/2006/relationships/image" Target="../media/image72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63.png"/><Relationship Id="rId5" Type="http://schemas.openxmlformats.org/officeDocument/2006/relationships/tags" Target="../tags/tag11.xml"/><Relationship Id="rId15" Type="http://schemas.openxmlformats.org/officeDocument/2006/relationships/image" Target="../media/image67.jp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tags" Target="../tags/tag10.xml"/><Relationship Id="rId9" Type="http://schemas.openxmlformats.org/officeDocument/2006/relationships/image" Target="../media/image61.png"/><Relationship Id="rId14" Type="http://schemas.openxmlformats.org/officeDocument/2006/relationships/image" Target="../media/image6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3B155-5BD3-409D-B825-A73FE13BAB7B}"/>
              </a:ext>
            </a:extLst>
          </p:cNvPr>
          <p:cNvSpPr txBox="1"/>
          <p:nvPr/>
        </p:nvSpPr>
        <p:spPr>
          <a:xfrm>
            <a:off x="1367406" y="1080000"/>
            <a:ext cx="66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Vector of Locally Aggregated Descriptors (VLAD)</a:t>
            </a:r>
            <a:endParaRPr lang="zh-CN" altLang="en-US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1737D1-209D-49C6-8ACB-B27FBE1F80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06" y="5262770"/>
            <a:ext cx="4050288" cy="36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9DE94-D379-4F22-90C4-EC9D1C6CFD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45" y="2280040"/>
            <a:ext cx="2834286" cy="2636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2F96890-273B-4876-BE07-A398D138AB55}"/>
              </a:ext>
            </a:extLst>
          </p:cNvPr>
          <p:cNvGrpSpPr/>
          <p:nvPr/>
        </p:nvGrpSpPr>
        <p:grpSpPr>
          <a:xfrm>
            <a:off x="2581605" y="6226115"/>
            <a:ext cx="2634667" cy="369332"/>
            <a:chOff x="2915787" y="3332404"/>
            <a:chExt cx="2634667" cy="3693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C5181C-C9BD-49EC-A580-928FA94839E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787" y="3386023"/>
              <a:ext cx="2634667" cy="26209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8344BDE-0AF0-4088-B984-B114DD248FD1}"/>
                </a:ext>
              </a:extLst>
            </p:cNvPr>
            <p:cNvSpPr/>
            <p:nvPr/>
          </p:nvSpPr>
          <p:spPr>
            <a:xfrm>
              <a:off x="3549945" y="3332404"/>
              <a:ext cx="426438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4E19B-3B3A-4249-AF0E-1FB823535BB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929421" y="5625437"/>
            <a:ext cx="499561" cy="60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C95E81-61BD-485C-805D-B9E6EB19D35D}"/>
              </a:ext>
            </a:extLst>
          </p:cNvPr>
          <p:cNvGrpSpPr/>
          <p:nvPr/>
        </p:nvGrpSpPr>
        <p:grpSpPr>
          <a:xfrm>
            <a:off x="3784767" y="3743270"/>
            <a:ext cx="5285421" cy="523220"/>
            <a:chOff x="3614452" y="3423400"/>
            <a:chExt cx="5285421" cy="5232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0D7AE1-BDC1-46BD-87E9-64A01E03138A}"/>
                </a:ext>
              </a:extLst>
            </p:cNvPr>
            <p:cNvSpPr txBox="1"/>
            <p:nvPr/>
          </p:nvSpPr>
          <p:spPr>
            <a:xfrm>
              <a:off x="3614452" y="3423400"/>
              <a:ext cx="5285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/>
                <a:t>(   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-     )+(    -    )+(    -    )+(    -     )</a:t>
              </a:r>
              <a:endParaRPr lang="zh-CN" altLang="en-US" sz="2800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06F9700-80A8-4202-ABA1-9B812C0E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014" y="3575607"/>
              <a:ext cx="344776" cy="3053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1A87AF1-FA3F-405C-A4B7-75A1A0DF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606" y="3603590"/>
              <a:ext cx="368907" cy="253623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08045C4-885F-45D0-BDBF-418A062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571" y="3615443"/>
              <a:ext cx="352299" cy="24220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C7C4DF9-8AC7-4EBB-8F29-F71CB6F6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529" y="3608197"/>
              <a:ext cx="350636" cy="24106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264CB96-416E-4FBA-A03C-F0F9C5FA7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196" y="3615443"/>
              <a:ext cx="368907" cy="29512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26DDCDA-6ACD-4DD5-A58E-667DBAF43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96" y="3607190"/>
              <a:ext cx="352299" cy="24220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CAC06EB-1352-4604-8D02-46F9254C5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013" y="3614186"/>
              <a:ext cx="421731" cy="23195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3A9C1C6-AADF-4620-8529-640A2525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9649" y="3617060"/>
              <a:ext cx="352299" cy="242205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4BCBA8A-4CB5-432A-A342-46AF4AD2F19F}"/>
              </a:ext>
            </a:extLst>
          </p:cNvPr>
          <p:cNvGrpSpPr/>
          <p:nvPr/>
        </p:nvGrpSpPr>
        <p:grpSpPr>
          <a:xfrm>
            <a:off x="797124" y="3078432"/>
            <a:ext cx="2998263" cy="1890946"/>
            <a:chOff x="350649" y="3132066"/>
            <a:chExt cx="2998263" cy="189094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4BB2134-2CB6-415F-84C4-8A1ABCA7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79" y="3501398"/>
              <a:ext cx="429626" cy="137480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C924A7-3520-465E-AE00-50BEAB6E97B0}"/>
                </a:ext>
              </a:extLst>
            </p:cNvPr>
            <p:cNvSpPr txBox="1"/>
            <p:nvPr/>
          </p:nvSpPr>
          <p:spPr>
            <a:xfrm>
              <a:off x="2262705" y="313206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codebook</a:t>
              </a:r>
              <a:endParaRPr lang="zh-CN" alt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930AC0-8C4A-47D0-9A3D-16D693DD04D6}"/>
                </a:ext>
              </a:extLst>
            </p:cNvPr>
            <p:cNvSpPr/>
            <p:nvPr/>
          </p:nvSpPr>
          <p:spPr>
            <a:xfrm>
              <a:off x="2231400" y="3501398"/>
              <a:ext cx="1117512" cy="1521614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E6679F-7F76-4CD2-967C-EE9C604532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100" y="3618968"/>
              <a:ext cx="204190" cy="15238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6BFD6A-174E-46CC-8BFB-A0FD100C4B0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053" y="3981170"/>
              <a:ext cx="210285" cy="15238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87D6F43-5E4F-433C-9D88-F667F6CD4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04" y="3253283"/>
              <a:ext cx="344776" cy="30537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1D63A8F-E465-4241-B57C-23BAD34F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00" y="3655015"/>
              <a:ext cx="368907" cy="29512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D81D0E-9ACB-4BEF-8EBF-F2D15ACA5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345" y="3358046"/>
              <a:ext cx="350636" cy="24106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BEC80B2-4707-49DE-BA1D-48B35612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83" y="4416162"/>
              <a:ext cx="335418" cy="2471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679651-DA38-4878-B2C8-91658DDF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08" y="3750580"/>
              <a:ext cx="449362" cy="24714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64F328A-D766-43C4-8F09-A958A87B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94" y="4480738"/>
              <a:ext cx="401406" cy="305833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F60998-775E-4AFB-A1F1-A153081F53B0}"/>
                </a:ext>
              </a:extLst>
            </p:cNvPr>
            <p:cNvSpPr/>
            <p:nvPr/>
          </p:nvSpPr>
          <p:spPr>
            <a:xfrm>
              <a:off x="350649" y="3172884"/>
              <a:ext cx="1310062" cy="93565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7E838F-C7E8-4C32-B809-07DAE4EF4FBC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>
              <a:off x="1660711" y="3640713"/>
              <a:ext cx="767696" cy="441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114E44-330F-4CD1-A57B-0D58B1749E0B}"/>
                </a:ext>
              </a:extLst>
            </p:cNvPr>
            <p:cNvSpPr/>
            <p:nvPr/>
          </p:nvSpPr>
          <p:spPr>
            <a:xfrm>
              <a:off x="463098" y="4271097"/>
              <a:ext cx="1113621" cy="5799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B1EF67F-65B5-4A1B-BEE6-0EBE216857BC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1576719" y="4561066"/>
              <a:ext cx="851688" cy="168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BA4A46-5B28-4AA9-9301-8B5533E1E68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291" y="4343372"/>
              <a:ext cx="211809" cy="1554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E4ED92-DE79-4DD1-8DBF-4E17431BA51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767" y="4708622"/>
              <a:ext cx="214857" cy="152381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9D0C1AE-FBE4-4CEF-A3DA-7941AABD65DC}"/>
              </a:ext>
            </a:extLst>
          </p:cNvPr>
          <p:cNvGrpSpPr/>
          <p:nvPr/>
        </p:nvGrpSpPr>
        <p:grpSpPr>
          <a:xfrm>
            <a:off x="3838803" y="4446158"/>
            <a:ext cx="2723823" cy="523220"/>
            <a:chOff x="3561966" y="4488103"/>
            <a:chExt cx="2723823" cy="52322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3A254E-490A-4018-A4D6-5A90BA58B9ED}"/>
                </a:ext>
              </a:extLst>
            </p:cNvPr>
            <p:cNvSpPr txBox="1"/>
            <p:nvPr/>
          </p:nvSpPr>
          <p:spPr>
            <a:xfrm>
              <a:off x="3561966" y="4488103"/>
              <a:ext cx="2723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/>
                <a:t>(   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-     )+(    -    )</a:t>
              </a:r>
              <a:endParaRPr lang="zh-CN" altLang="en-US" sz="28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3C44373-A8A6-494A-B3D0-60221F437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418" y="4662092"/>
              <a:ext cx="341415" cy="25156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53E35E0-53D6-4746-AC32-8F138292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064" y="4662092"/>
              <a:ext cx="367554" cy="28004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50A9DA-753B-43E2-9179-A528804D0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052" y="4655580"/>
              <a:ext cx="367554" cy="28004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859A921-84FF-4FC2-A9AC-FCFCF489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873" y="4655506"/>
              <a:ext cx="367554" cy="28004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692489-B7CB-4DF5-AFC4-0A0019BF23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28" y="1746163"/>
            <a:ext cx="1367793" cy="1302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A14BB-AEBA-40A4-A25C-29E635BC053E}"/>
              </a:ext>
            </a:extLst>
          </p:cNvPr>
          <p:cNvSpPr/>
          <p:nvPr/>
        </p:nvSpPr>
        <p:spPr>
          <a:xfrm>
            <a:off x="587229" y="2986481"/>
            <a:ext cx="1663987" cy="1982897"/>
          </a:xfrm>
          <a:prstGeom prst="rect">
            <a:avLst/>
          </a:prstGeom>
          <a:noFill/>
          <a:ln w="28575">
            <a:solidFill>
              <a:srgbClr val="6A3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89462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35FB1-768B-4075-A98C-712827820B3D}"/>
              </a:ext>
            </a:extLst>
          </p:cNvPr>
          <p:cNvSpPr txBox="1"/>
          <p:nvPr/>
        </p:nvSpPr>
        <p:spPr>
          <a:xfrm>
            <a:off x="3657936" y="1080000"/>
            <a:ext cx="182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Fisher Vector</a:t>
            </a:r>
            <a:endParaRPr lang="zh-CN" alt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F1081C-7DF9-4182-AD21-8AC095B36725}"/>
              </a:ext>
            </a:extLst>
          </p:cNvPr>
          <p:cNvGrpSpPr/>
          <p:nvPr/>
        </p:nvGrpSpPr>
        <p:grpSpPr>
          <a:xfrm>
            <a:off x="3085717" y="3930808"/>
            <a:ext cx="2857259" cy="1968187"/>
            <a:chOff x="9074169" y="2520354"/>
            <a:chExt cx="2632053" cy="1813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7D294D-4A9B-4445-A514-EEC25E1C490E}"/>
                </a:ext>
              </a:extLst>
            </p:cNvPr>
            <p:cNvSpPr txBox="1"/>
            <p:nvPr/>
          </p:nvSpPr>
          <p:spPr>
            <a:xfrm>
              <a:off x="9785483" y="3964079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GMM (</a:t>
              </a:r>
              <a:r>
                <a:rPr lang="en-US" altLang="zh-CN" i="1" dirty="0"/>
                <a:t>K</a:t>
              </a:r>
              <a:r>
                <a:rPr lang="en-US" altLang="zh-CN" dirty="0"/>
                <a:t>=3)</a:t>
              </a:r>
              <a:endParaRPr lang="zh-CN" alt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8275FD-19BB-4E4F-BD02-214D29C7C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169" y="2520354"/>
              <a:ext cx="2632053" cy="1546759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882233A-666A-45EF-9DCE-07D4C5C6C9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78" y="2191919"/>
            <a:ext cx="3500190" cy="3641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6F2590-2662-4234-85BE-627C20EA30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78" y="3157641"/>
            <a:ext cx="3641905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0747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7284A3-4E51-4A71-A932-F4587E4F3914}"/>
              </a:ext>
            </a:extLst>
          </p:cNvPr>
          <p:cNvSpPr/>
          <p:nvPr/>
        </p:nvSpPr>
        <p:spPr>
          <a:xfrm>
            <a:off x="5116047" y="4836150"/>
            <a:ext cx="1156386" cy="360000"/>
          </a:xfrm>
          <a:prstGeom prst="rect">
            <a:avLst/>
          </a:prstGeom>
          <a:solidFill>
            <a:srgbClr val="C5E0B4"/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174F6-E203-4117-A81A-1FB51F59D4D0}"/>
              </a:ext>
            </a:extLst>
          </p:cNvPr>
          <p:cNvSpPr/>
          <p:nvPr/>
        </p:nvSpPr>
        <p:spPr>
          <a:xfrm>
            <a:off x="6820823" y="4836150"/>
            <a:ext cx="1232942" cy="36000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32506-0C18-412C-A537-60067CF6F22D}"/>
              </a:ext>
            </a:extLst>
          </p:cNvPr>
          <p:cNvSpPr/>
          <p:nvPr/>
        </p:nvSpPr>
        <p:spPr>
          <a:xfrm>
            <a:off x="3895564" y="4836150"/>
            <a:ext cx="1156385" cy="36000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3 1">
            <a:extLst>
              <a:ext uri="{FF2B5EF4-FFF2-40B4-BE49-F238E27FC236}">
                <a16:creationId xmlns:a16="http://schemas.microsoft.com/office/drawing/2014/main" id="{5DE18676-81B3-4AD8-AF93-EC671ACD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514" y="4224579"/>
            <a:ext cx="147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(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-dim)</a:t>
            </a:r>
            <a:endParaRPr lang="en-SG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DBEE86E-BA2B-4831-A791-698F30FA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038" y="4224579"/>
            <a:ext cx="2890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covariance (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-dim)</a:t>
            </a:r>
            <a:endParaRPr lang="en-SG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D1C684CB-5010-40B1-B1DD-41D0B432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27" y="4765881"/>
            <a:ext cx="280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 Fisher vector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SG" altLang="en-US" sz="2000" dirty="0"/>
          </a:p>
        </p:txBody>
      </p:sp>
      <p:sp>
        <p:nvSpPr>
          <p:cNvPr id="8" name="TextBox 33">
            <a:extLst>
              <a:ext uri="{FF2B5EF4-FFF2-40B4-BE49-F238E27FC236}">
                <a16:creationId xmlns:a16="http://schemas.microsoft.com/office/drawing/2014/main" id="{E0E0AFCE-00B8-423A-A903-C63B8D34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266" y="5467889"/>
            <a:ext cx="1935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 component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F49F270F-97C1-43CF-B6B1-201C6647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66" y="6127422"/>
            <a:ext cx="152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24CC7-C8B8-4E39-BE68-8955E51732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28" y="4905923"/>
            <a:ext cx="4243811" cy="265143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833F2195-474C-4A50-87AA-D6C1E5E7EFA3}"/>
              </a:ext>
            </a:extLst>
          </p:cNvPr>
          <p:cNvSpPr/>
          <p:nvPr/>
        </p:nvSpPr>
        <p:spPr>
          <a:xfrm rot="16200000">
            <a:off x="4342691" y="4857123"/>
            <a:ext cx="346214" cy="1035359"/>
          </a:xfrm>
          <a:prstGeom prst="leftBrace">
            <a:avLst>
              <a:gd name="adj1" fmla="val 8333"/>
              <a:gd name="adj2" fmla="val 466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CDE2971-E70E-44B9-8C9D-DCF366DFD6AC}"/>
              </a:ext>
            </a:extLst>
          </p:cNvPr>
          <p:cNvSpPr/>
          <p:nvPr/>
        </p:nvSpPr>
        <p:spPr>
          <a:xfrm rot="16200000">
            <a:off x="5886582" y="3915849"/>
            <a:ext cx="369333" cy="4116181"/>
          </a:xfrm>
          <a:prstGeom prst="leftBrace">
            <a:avLst>
              <a:gd name="adj1" fmla="val 8333"/>
              <a:gd name="adj2" fmla="val 466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0EF2B2-AC8A-4405-9632-F8DF3B146C2A}"/>
              </a:ext>
            </a:extLst>
          </p:cNvPr>
          <p:cNvSpPr/>
          <p:nvPr/>
        </p:nvSpPr>
        <p:spPr>
          <a:xfrm>
            <a:off x="3928570" y="4830878"/>
            <a:ext cx="495303" cy="37081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F3404-4B7A-494C-822E-899D1F39A94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61254" y="4612676"/>
            <a:ext cx="714968" cy="218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217E0C-7637-4F05-884F-68CD746E9A7F}"/>
              </a:ext>
            </a:extLst>
          </p:cNvPr>
          <p:cNvSpPr/>
          <p:nvPr/>
        </p:nvSpPr>
        <p:spPr>
          <a:xfrm>
            <a:off x="4540410" y="4827310"/>
            <a:ext cx="495303" cy="37081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AB848F-A756-4A7A-9F57-340CFED1C84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88062" y="4612676"/>
            <a:ext cx="970467" cy="214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2AF0A26-A097-4888-9AB5-7725044246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14" y="1692009"/>
            <a:ext cx="4839616" cy="46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8D7E06-A2CD-4A0C-BE76-C4BEDC2DDD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12" y="2437136"/>
            <a:ext cx="5770663" cy="4845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07389B-E3E9-4519-88C4-7AF7B90D2D2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3392774"/>
            <a:ext cx="3180190" cy="4601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B42B44-5313-40B4-ABF5-7DCBC5A767B2}"/>
              </a:ext>
            </a:extLst>
          </p:cNvPr>
          <p:cNvSpPr/>
          <p:nvPr/>
        </p:nvSpPr>
        <p:spPr>
          <a:xfrm>
            <a:off x="4869969" y="1756434"/>
            <a:ext cx="769984" cy="40490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15ED99-699B-44F6-A179-0C959FE1AB7D}"/>
              </a:ext>
            </a:extLst>
          </p:cNvPr>
          <p:cNvSpPr/>
          <p:nvPr/>
        </p:nvSpPr>
        <p:spPr>
          <a:xfrm>
            <a:off x="4967000" y="2492804"/>
            <a:ext cx="769984" cy="40490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948A37-BE1A-4BC3-8B65-BC34F52CCA2D}"/>
              </a:ext>
            </a:extLst>
          </p:cNvPr>
          <p:cNvCxnSpPr>
            <a:cxnSpLocks/>
          </p:cNvCxnSpPr>
          <p:nvPr/>
        </p:nvCxnSpPr>
        <p:spPr>
          <a:xfrm flipH="1">
            <a:off x="3998118" y="2897711"/>
            <a:ext cx="1320502" cy="495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EE8CAC-13CD-486D-A4DC-4FD9B666EA39}"/>
              </a:ext>
            </a:extLst>
          </p:cNvPr>
          <p:cNvSpPr txBox="1"/>
          <p:nvPr/>
        </p:nvSpPr>
        <p:spPr>
          <a:xfrm>
            <a:off x="3657936" y="1080000"/>
            <a:ext cx="182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Fisher Vector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56023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9 1 1">
            <a:extLst>
              <a:ext uri="{FF2B5EF4-FFF2-40B4-BE49-F238E27FC236}">
                <a16:creationId xmlns:a16="http://schemas.microsoft.com/office/drawing/2014/main" id="{BBA29C0D-AC6B-49DC-957E-E17416BE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5" y="2669960"/>
            <a:ext cx="2379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VLAD: 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(1-order information)</a:t>
            </a:r>
            <a:endParaRPr lang="en-SG" alt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EBF316-DC83-40DF-87BC-D08818918E3D}"/>
              </a:ext>
            </a:extLst>
          </p:cNvPr>
          <p:cNvGrpSpPr/>
          <p:nvPr/>
        </p:nvGrpSpPr>
        <p:grpSpPr>
          <a:xfrm>
            <a:off x="3662920" y="3850869"/>
            <a:ext cx="4243811" cy="370819"/>
            <a:chOff x="3915870" y="4545041"/>
            <a:chExt cx="4243811" cy="3708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3629B6-87C3-4E43-9290-A04A61D2AA6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870" y="4620086"/>
              <a:ext cx="4243811" cy="26514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CF2F7EE-6D22-4923-8B5B-591685BEE4EC}"/>
                </a:ext>
              </a:extLst>
            </p:cNvPr>
            <p:cNvSpPr/>
            <p:nvPr/>
          </p:nvSpPr>
          <p:spPr>
            <a:xfrm>
              <a:off x="3958912" y="4545041"/>
              <a:ext cx="1108038" cy="37081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Rectangle 29 2">
            <a:extLst>
              <a:ext uri="{FF2B5EF4-FFF2-40B4-BE49-F238E27FC236}">
                <a16:creationId xmlns:a16="http://schemas.microsoft.com/office/drawing/2014/main" id="{DF03F136-2E3D-4C16-8F3C-D0E5E24C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5" y="3635928"/>
            <a:ext cx="34692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 vector: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(1-order + 2-order information) </a:t>
            </a:r>
            <a:endParaRPr lang="en-SG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024CB9-61D4-43A2-AA7E-532F4414C2E0}"/>
              </a:ext>
            </a:extLst>
          </p:cNvPr>
          <p:cNvGrpSpPr/>
          <p:nvPr/>
        </p:nvGrpSpPr>
        <p:grpSpPr>
          <a:xfrm>
            <a:off x="3647523" y="2830069"/>
            <a:ext cx="2332953" cy="370819"/>
            <a:chOff x="3958912" y="3830414"/>
            <a:chExt cx="2332953" cy="3708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D42D5-8993-499D-A8C1-8729A5B6661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912" y="3869569"/>
              <a:ext cx="2332953" cy="265143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D0DE768-FB59-438A-A3B1-B82BBC426E0F}"/>
                </a:ext>
              </a:extLst>
            </p:cNvPr>
            <p:cNvSpPr/>
            <p:nvPr/>
          </p:nvSpPr>
          <p:spPr>
            <a:xfrm>
              <a:off x="3974308" y="3830414"/>
              <a:ext cx="497024" cy="37081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D2E9832-0AF1-45D8-8821-42AC8DBEC3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23" y="1879156"/>
            <a:ext cx="2268954" cy="251429"/>
          </a:xfrm>
          <a:prstGeom prst="rect">
            <a:avLst/>
          </a:prstGeom>
        </p:spPr>
      </p:pic>
      <p:sp>
        <p:nvSpPr>
          <p:cNvPr id="25" name="Rectangle 29 1 2">
            <a:extLst>
              <a:ext uri="{FF2B5EF4-FFF2-40B4-BE49-F238E27FC236}">
                <a16:creationId xmlns:a16="http://schemas.microsoft.com/office/drawing/2014/main" id="{9A6D0D7C-E9DC-45AF-9BD5-9513A3FF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5" y="1697488"/>
            <a:ext cx="2443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BOW: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(0-order information) </a:t>
            </a:r>
            <a:endParaRPr lang="en-SG" altLang="en-US" sz="2000" dirty="0"/>
          </a:p>
        </p:txBody>
      </p:sp>
      <p:sp>
        <p:nvSpPr>
          <p:cNvPr id="28" name="Rectangle 29 1 3">
            <a:extLst>
              <a:ext uri="{FF2B5EF4-FFF2-40B4-BE49-F238E27FC236}">
                <a16:creationId xmlns:a16="http://schemas.microsoft.com/office/drawing/2014/main" id="{7B80D54C-3DA7-4ACB-9F63-2E9457BF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10" y="5198970"/>
            <a:ext cx="4461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vector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(0-order + 1-order information) </a:t>
            </a:r>
          </a:p>
        </p:txBody>
      </p:sp>
      <p:sp>
        <p:nvSpPr>
          <p:cNvPr id="29" name="Rectangle 29 1 4">
            <a:extLst>
              <a:ext uri="{FF2B5EF4-FFF2-40B4-BE49-F238E27FC236}">
                <a16:creationId xmlns:a16="http://schemas.microsoft.com/office/drawing/2014/main" id="{0C1574E6-E937-48FA-8FC2-87D6423C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65" y="4706231"/>
            <a:ext cx="35477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 encoding methods:</a:t>
            </a:r>
            <a:endParaRPr lang="en-SG" alt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1C5480-30BF-406E-891D-0B6B9ADF45BD}"/>
              </a:ext>
            </a:extLst>
          </p:cNvPr>
          <p:cNvSpPr/>
          <p:nvPr/>
        </p:nvSpPr>
        <p:spPr>
          <a:xfrm rot="16200000">
            <a:off x="518094" y="5606774"/>
            <a:ext cx="553998" cy="47705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SG" altLang="en-US" sz="24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5C1F437-1DCE-467D-A8EA-B9499035F6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50" y="1929394"/>
            <a:ext cx="216381" cy="172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C57240A-7923-4219-B37C-83BDE482D8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50" y="2900812"/>
            <a:ext cx="355048" cy="17828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5CB466-6EFE-474C-AB66-097D624B08D5}"/>
              </a:ext>
            </a:extLst>
          </p:cNvPr>
          <p:cNvSpPr txBox="1"/>
          <p:nvPr/>
        </p:nvSpPr>
        <p:spPr>
          <a:xfrm>
            <a:off x="6824837" y="18308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-dim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174B8-6EAF-4E87-9769-725B5A28CFAD}"/>
              </a:ext>
            </a:extLst>
          </p:cNvPr>
          <p:cNvSpPr txBox="1"/>
          <p:nvPr/>
        </p:nvSpPr>
        <p:spPr>
          <a:xfrm>
            <a:off x="6969849" y="27819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-dim</a:t>
            </a:r>
            <a:endParaRPr lang="zh-CN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BCC379-13F1-4BBD-A9C8-0F00B3B3F4F9}"/>
              </a:ext>
            </a:extLst>
          </p:cNvPr>
          <p:cNvGrpSpPr/>
          <p:nvPr/>
        </p:nvGrpSpPr>
        <p:grpSpPr>
          <a:xfrm>
            <a:off x="8021690" y="3852356"/>
            <a:ext cx="1037614" cy="369332"/>
            <a:chOff x="8046857" y="3852356"/>
            <a:chExt cx="1037614" cy="3693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3E56300-CD52-47F7-BE79-C24D9CE200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857" y="3947135"/>
              <a:ext cx="478476" cy="17828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C64122-51B8-4111-BE0F-446548019243}"/>
                </a:ext>
              </a:extLst>
            </p:cNvPr>
            <p:cNvSpPr txBox="1"/>
            <p:nvPr/>
          </p:nvSpPr>
          <p:spPr>
            <a:xfrm>
              <a:off x="8463788" y="385235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-dim</a:t>
              </a:r>
              <a:endParaRPr lang="zh-CN" altLang="en-US" dirty="0"/>
            </a:p>
          </p:txBody>
        </p:sp>
      </p:grpSp>
      <p:sp>
        <p:nvSpPr>
          <p:cNvPr id="22" name="TextBox 10 2">
            <a:extLst>
              <a:ext uri="{FF2B5EF4-FFF2-40B4-BE49-F238E27FC236}">
                <a16:creationId xmlns:a16="http://schemas.microsoft.com/office/drawing/2014/main" id="{92BB4B78-C82F-49E8-BB06-16CCEBB1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7341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 2">
            <a:extLst>
              <a:ext uri="{FF2B5EF4-FFF2-40B4-BE49-F238E27FC236}">
                <a16:creationId xmlns:a16="http://schemas.microsoft.com/office/drawing/2014/main" id="{4DA6D0CB-CD15-469C-A3A0-1D395C6C7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descriptors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0C0BB-C3A4-45A5-9FEA-76C792D0C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9" y="2539749"/>
            <a:ext cx="2313840" cy="174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1BD6B-8D2E-4B1E-B9E6-8C515CBC6110}"/>
              </a:ext>
            </a:extLst>
          </p:cNvPr>
          <p:cNvSpPr txBox="1"/>
          <p:nvPr/>
        </p:nvSpPr>
        <p:spPr>
          <a:xfrm>
            <a:off x="3367782" y="3086942"/>
            <a:ext cx="535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An image has many object proposals.</a:t>
            </a:r>
          </a:p>
          <a:p>
            <a:pPr algn="l"/>
            <a:r>
              <a:rPr lang="en-US" altLang="zh-CN" dirty="0"/>
              <a:t>The feature of each object proposal is a local descriptor.</a:t>
            </a:r>
            <a:endParaRPr lang="zh-CN" altLang="en-US" dirty="0"/>
          </a:p>
        </p:txBody>
      </p:sp>
      <p:pic>
        <p:nvPicPr>
          <p:cNvPr id="1026" name="Picture 2" descr="https://lmb.informatik.uni-freiburg.de/Publications/2015/NSB15/ateaser.png">
            <a:extLst>
              <a:ext uri="{FF2B5EF4-FFF2-40B4-BE49-F238E27FC236}">
                <a16:creationId xmlns:a16="http://schemas.microsoft.com/office/drawing/2014/main" id="{E1A2A1E4-06D4-4486-8F01-6083656C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7" y="4980819"/>
            <a:ext cx="3231350" cy="14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54EF7-9B25-4ACE-8965-1F86138BF710}"/>
              </a:ext>
            </a:extLst>
          </p:cNvPr>
          <p:cNvSpPr txBox="1"/>
          <p:nvPr/>
        </p:nvSpPr>
        <p:spPr>
          <a:xfrm>
            <a:off x="3921834" y="5358699"/>
            <a:ext cx="482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A video has many trajectories.</a:t>
            </a:r>
          </a:p>
          <a:p>
            <a:pPr algn="l"/>
            <a:r>
              <a:rPr lang="en-US" altLang="zh-CN" dirty="0"/>
              <a:t>The feature of each trajectory is a local descriptor.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86F83-E1D1-42D9-99D1-51DF2CBD582E}"/>
              </a:ext>
            </a:extLst>
          </p:cNvPr>
          <p:cNvSpPr txBox="1"/>
          <p:nvPr/>
        </p:nvSpPr>
        <p:spPr>
          <a:xfrm>
            <a:off x="1416344" y="1874119"/>
            <a:ext cx="6563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An image or video can be treated as a bag of local descriptors.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1934470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0 2">
            <a:extLst>
              <a:ext uri="{FF2B5EF4-FFF2-40B4-BE49-F238E27FC236}">
                <a16:creationId xmlns:a16="http://schemas.microsoft.com/office/drawing/2014/main" id="{6A64DBAE-D489-4BD5-9151-9F079664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67" y="2140216"/>
            <a:ext cx="777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each bag of local features into a feature vector based on codebook.</a:t>
            </a:r>
            <a:endParaRPr lang="en-SG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10 2">
            <a:extLst>
              <a:ext uri="{FF2B5EF4-FFF2-40B4-BE49-F238E27FC236}">
                <a16:creationId xmlns:a16="http://schemas.microsoft.com/office/drawing/2014/main" id="{C3842863-60F1-4608-8E61-19D6DDB7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10 2">
            <a:extLst>
              <a:ext uri="{FF2B5EF4-FFF2-40B4-BE49-F238E27FC236}">
                <a16:creationId xmlns:a16="http://schemas.microsoft.com/office/drawing/2014/main" id="{FF482BE2-CC7C-44CC-AA26-D7796CBE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728" y="3311795"/>
            <a:ext cx="64085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 a codebook</a:t>
            </a:r>
          </a:p>
          <a:p>
            <a:pPr eaLnBrk="0" hangingPunct="0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encode local descriptors based on the learnt codebook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2056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7A0BBF-41D8-4D4B-ABE6-4F18701C7BBF}"/>
              </a:ext>
            </a:extLst>
          </p:cNvPr>
          <p:cNvSpPr txBox="1"/>
          <p:nvPr/>
        </p:nvSpPr>
        <p:spPr>
          <a:xfrm>
            <a:off x="5948777" y="37640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codebook</a:t>
            </a:r>
            <a:endParaRPr lang="zh-CN" alt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B066475-6EAF-468A-9FA9-204038DA2AA5}"/>
              </a:ext>
            </a:extLst>
          </p:cNvPr>
          <p:cNvSpPr/>
          <p:nvPr/>
        </p:nvSpPr>
        <p:spPr>
          <a:xfrm rot="16200000">
            <a:off x="2486541" y="4430038"/>
            <a:ext cx="669325" cy="403290"/>
          </a:xfrm>
          <a:prstGeom prst="downArrow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765A4-8BCE-4FB4-B6A2-380E99A9946B}"/>
              </a:ext>
            </a:extLst>
          </p:cNvPr>
          <p:cNvSpPr txBox="1"/>
          <p:nvPr/>
        </p:nvSpPr>
        <p:spPr>
          <a:xfrm>
            <a:off x="1453896" y="228241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bags of </a:t>
            </a:r>
          </a:p>
          <a:p>
            <a:pPr algn="ctr"/>
            <a:r>
              <a:rPr lang="en-US" altLang="zh-CN" dirty="0"/>
              <a:t>local features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8455C-C4F4-4DBD-B363-1AEFD3D9B4DB}"/>
              </a:ext>
            </a:extLst>
          </p:cNvPr>
          <p:cNvSpPr txBox="1"/>
          <p:nvPr/>
        </p:nvSpPr>
        <p:spPr>
          <a:xfrm>
            <a:off x="2946133" y="402164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pool of local features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10288-5535-4584-A024-D15259E7D84A}"/>
              </a:ext>
            </a:extLst>
          </p:cNvPr>
          <p:cNvSpPr/>
          <p:nvPr/>
        </p:nvSpPr>
        <p:spPr>
          <a:xfrm>
            <a:off x="1442856" y="2245837"/>
            <a:ext cx="5990790" cy="4110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40ECC1-D6D5-480D-8C87-A3B0CAB301C9}"/>
              </a:ext>
            </a:extLst>
          </p:cNvPr>
          <p:cNvGrpSpPr/>
          <p:nvPr/>
        </p:nvGrpSpPr>
        <p:grpSpPr>
          <a:xfrm>
            <a:off x="1462505" y="2909739"/>
            <a:ext cx="1163462" cy="3377121"/>
            <a:chOff x="569357" y="2675068"/>
            <a:chExt cx="1163462" cy="33771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128A84-2418-45FB-A981-382B976F4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7" y="4992270"/>
              <a:ext cx="1124260" cy="10599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492EF2-B692-4592-B453-BC832C2D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80" y="3810250"/>
              <a:ext cx="1124260" cy="10599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C06C72-AB66-46D8-B4FE-89F496FCA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59" y="2675068"/>
              <a:ext cx="1124260" cy="10599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FD47EA6-EE38-43CD-86DC-D7BFCE74D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43075">
              <a:off x="1067388" y="2887143"/>
              <a:ext cx="269299" cy="28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64A4D6-0CBA-4A1B-9110-A2935D851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86891">
              <a:off x="1252196" y="4061235"/>
              <a:ext cx="269299" cy="28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2318C8-CFF1-4F8E-958C-3D3A5474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4172">
              <a:off x="1052966" y="5154576"/>
              <a:ext cx="264960" cy="28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8482EE-E829-4555-A188-BC0D5A45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988044" y="5479103"/>
              <a:ext cx="292000" cy="28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DA4EFC-845E-4BC9-94E4-6FC4DB2BB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15635" y="4485269"/>
              <a:ext cx="291945" cy="28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3CEF2A-709A-4D18-9468-E40887A2F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2974" y="5335578"/>
              <a:ext cx="264960" cy="28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8C51C1-7DF4-450D-99A8-24AD272A1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873997" y="4478100"/>
              <a:ext cx="292000" cy="28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67957D4-7288-4E3D-9C22-F91FF2FA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8698" y="4260283"/>
              <a:ext cx="264960" cy="28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B8BA94E-7BDF-4264-9648-7EF59184E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46368">
              <a:off x="823772" y="2986650"/>
              <a:ext cx="264960" cy="28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6A780-0AD1-43E1-BC7F-117976A3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1159">
              <a:off x="1283478" y="3404714"/>
              <a:ext cx="291945" cy="288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4F3BFA-1612-4B4F-8BDF-964A65CF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98693">
              <a:off x="834031" y="3343500"/>
              <a:ext cx="269299" cy="28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E983C2B-21CE-4B4D-A61D-4C39324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1247" y="5609136"/>
              <a:ext cx="291945" cy="28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A5EFF30-F0E0-4CC5-8E4E-4A6BD214E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1232360" y="5719245"/>
              <a:ext cx="292000" cy="28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1F6759C-99AC-4E57-9EAF-2F4BF151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86891">
              <a:off x="1241719" y="5390797"/>
              <a:ext cx="269299" cy="288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2D05BA-01EB-4643-81BA-B31029806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03" y="3153674"/>
              <a:ext cx="292000" cy="288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763560-9E9E-480E-B18A-EB04CDA3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52501">
              <a:off x="976566" y="5756587"/>
              <a:ext cx="264960" cy="28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B878C8-7866-4A7B-8C58-012AC255E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1211">
              <a:off x="774561" y="4100886"/>
              <a:ext cx="291945" cy="28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7458B4C-1B23-4E06-9E39-8FC02B68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45231">
              <a:off x="1326440" y="3020025"/>
              <a:ext cx="291945" cy="28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DFBA4-B1CE-4747-A609-4CBDF5E07902}"/>
              </a:ext>
            </a:extLst>
          </p:cNvPr>
          <p:cNvGrpSpPr/>
          <p:nvPr/>
        </p:nvGrpSpPr>
        <p:grpSpPr>
          <a:xfrm>
            <a:off x="2955368" y="4285401"/>
            <a:ext cx="2264453" cy="1216174"/>
            <a:chOff x="2037836" y="4209226"/>
            <a:chExt cx="2264453" cy="12161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2283AB-EB0B-400C-B634-A6D407477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836" y="4209226"/>
              <a:ext cx="2264453" cy="121617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F18ECC3-629C-4B0D-BBCE-CFA76F09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06678">
              <a:off x="3112020" y="4657031"/>
              <a:ext cx="293344" cy="3137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BCA968-A3C7-4B11-B3E3-379720FF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524" y="4451960"/>
              <a:ext cx="291945" cy="28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41F758-80A2-4D5D-8E3D-5443D6164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2534">
              <a:off x="2575541" y="4440904"/>
              <a:ext cx="291945" cy="28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49244CF-F7C7-4CCD-9FD5-222CAAC9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149" y="4368886"/>
              <a:ext cx="292000" cy="288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4366F6B-EBE5-41B7-AE7D-2707304D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65352">
              <a:off x="3475977" y="4290450"/>
              <a:ext cx="269299" cy="288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2EEF5F2-F64B-43B0-826F-16B3B7104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456" y="4450762"/>
              <a:ext cx="291945" cy="28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E0FAD83-03F5-4BF8-8491-1E71B8319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020">
              <a:off x="3274103" y="4284325"/>
              <a:ext cx="264960" cy="288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A9299CA-6805-42F3-8B9D-FB5401EC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492" y="4475326"/>
              <a:ext cx="292000" cy="288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E247FE8-76B4-4914-AC9C-0354D6112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0045">
              <a:off x="3822651" y="4537382"/>
              <a:ext cx="264960" cy="288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5E15081-9672-4F39-8417-6119B9C1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1159">
              <a:off x="2860435" y="4680256"/>
              <a:ext cx="291945" cy="288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AD5CAA4-0C7E-46D5-95BE-08DB9311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1159">
              <a:off x="2183397" y="4516246"/>
              <a:ext cx="291945" cy="288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801E6CC-A732-48A3-AA58-9C947286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887">
              <a:off x="2610763" y="4657577"/>
              <a:ext cx="269299" cy="2880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795FFC9-1F77-4527-ADEB-87A78D0B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1342">
              <a:off x="2982855" y="4334837"/>
              <a:ext cx="269299" cy="288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3250F37-A178-4D32-BFBC-274994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97321">
              <a:off x="3669555" y="4372781"/>
              <a:ext cx="292000" cy="288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79EBDB0-6491-44F0-89E0-077F6E4C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3462">
              <a:off x="3578213" y="4620760"/>
              <a:ext cx="292000" cy="288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54C52B1-D595-492C-AAC4-6E91281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7690">
              <a:off x="2384730" y="4574111"/>
              <a:ext cx="264960" cy="2880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9B9A921-DC90-419B-BC41-867F6ED1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7690">
              <a:off x="3353551" y="4653122"/>
              <a:ext cx="264960" cy="288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32059A1-C886-445B-9745-ADEC4DCF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7004">
              <a:off x="2749928" y="4454622"/>
              <a:ext cx="264960" cy="288000"/>
            </a:xfrm>
            <a:prstGeom prst="rect">
              <a:avLst/>
            </a:prstGeom>
          </p:spPr>
        </p:pic>
      </p:grp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9BDF39D-8A49-43DD-93C9-5F204B8F186D}"/>
              </a:ext>
            </a:extLst>
          </p:cNvPr>
          <p:cNvSpPr/>
          <p:nvPr/>
        </p:nvSpPr>
        <p:spPr>
          <a:xfrm rot="16200000">
            <a:off x="5127137" y="4452667"/>
            <a:ext cx="669325" cy="403290"/>
          </a:xfrm>
          <a:prstGeom prst="downArrow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222FCA-21F9-4D71-ADD8-D9725B96322E}"/>
              </a:ext>
            </a:extLst>
          </p:cNvPr>
          <p:cNvSpPr txBox="1"/>
          <p:nvPr/>
        </p:nvSpPr>
        <p:spPr>
          <a:xfrm>
            <a:off x="3319894" y="1835427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Step1: learn codebook</a:t>
            </a:r>
            <a:endParaRPr lang="zh-CN" altLang="en-US" sz="2000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E450275-1C22-4357-9F57-17FEE4FC7565}"/>
              </a:ext>
            </a:extLst>
          </p:cNvPr>
          <p:cNvGrpSpPr/>
          <p:nvPr/>
        </p:nvGrpSpPr>
        <p:grpSpPr>
          <a:xfrm>
            <a:off x="5592828" y="4211248"/>
            <a:ext cx="1767432" cy="1015693"/>
            <a:chOff x="4577760" y="3940001"/>
            <a:chExt cx="1767432" cy="1015693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49B9E18-AB42-4151-8483-0082FC325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760" y="3940001"/>
              <a:ext cx="1767432" cy="1015693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CADCD2D-F511-4813-BC96-01DE71A8F7E0}"/>
                </a:ext>
              </a:extLst>
            </p:cNvPr>
            <p:cNvGrpSpPr/>
            <p:nvPr/>
          </p:nvGrpSpPr>
          <p:grpSpPr>
            <a:xfrm rot="16200000">
              <a:off x="4558721" y="4302227"/>
              <a:ext cx="715557" cy="268334"/>
              <a:chOff x="5080791" y="3032884"/>
              <a:chExt cx="1152000" cy="43200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E018C04F-5FA1-42D9-AE79-85B1A90BA7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1" y="3032884"/>
                <a:ext cx="1152000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4D051782-0419-4126-A5DC-28A5F1B73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3166002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F7EAF57-DC82-4339-A172-BA874DE6A2FF}"/>
                </a:ext>
              </a:extLst>
            </p:cNvPr>
            <p:cNvGrpSpPr/>
            <p:nvPr/>
          </p:nvGrpSpPr>
          <p:grpSpPr>
            <a:xfrm rot="16200000">
              <a:off x="4845544" y="4301395"/>
              <a:ext cx="716400" cy="270000"/>
              <a:chOff x="5080793" y="3397719"/>
              <a:chExt cx="1153357" cy="434683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C7AE9368-5369-47B8-B226-367192B5B530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3" y="3397719"/>
                <a:ext cx="1153357" cy="43468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D89C821B-8CC3-410C-BC4D-D0F6A23FF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3530839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0E9A0ED-2A0E-4431-9F7B-DDB152157786}"/>
                </a:ext>
              </a:extLst>
            </p:cNvPr>
            <p:cNvGrpSpPr/>
            <p:nvPr/>
          </p:nvGrpSpPr>
          <p:grpSpPr>
            <a:xfrm rot="16200000">
              <a:off x="5131126" y="4302228"/>
              <a:ext cx="716400" cy="268334"/>
              <a:chOff x="5080792" y="3921195"/>
              <a:chExt cx="1153357" cy="432000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55F0DB04-6972-4122-A930-FA9F1715B6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2" y="3921195"/>
                <a:ext cx="1153357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5DD77A88-BFD8-4043-A9DD-B98F91C13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4054314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896182F-011D-4600-B335-4C83667EB65B}"/>
                </a:ext>
              </a:extLst>
            </p:cNvPr>
            <p:cNvGrpSpPr/>
            <p:nvPr/>
          </p:nvGrpSpPr>
          <p:grpSpPr>
            <a:xfrm rot="16200000">
              <a:off x="5417539" y="4302228"/>
              <a:ext cx="716400" cy="268334"/>
              <a:chOff x="5206917" y="4955151"/>
              <a:chExt cx="1153358" cy="432000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44475600-7CB8-4554-A6BA-AAE0AE7B2EE0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917" y="4955151"/>
                <a:ext cx="1153358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E4BB1B3-1A99-400D-98B6-7A775A78A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683" y="5088270"/>
                <a:ext cx="358467" cy="165765"/>
              </a:xfrm>
              <a:prstGeom prst="rect">
                <a:avLst/>
              </a:prstGeom>
            </p:spPr>
          </p:pic>
        </p:grpSp>
      </p:grpSp>
      <p:sp>
        <p:nvSpPr>
          <p:cNvPr id="66" name="TextBox 10 2">
            <a:extLst>
              <a:ext uri="{FF2B5EF4-FFF2-40B4-BE49-F238E27FC236}">
                <a16:creationId xmlns:a16="http://schemas.microsoft.com/office/drawing/2014/main" id="{C3842863-60F1-4608-8E61-19D6DDB7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4223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0F0DCB0F-71DC-44CE-8A1B-89A043563A0A}"/>
              </a:ext>
            </a:extLst>
          </p:cNvPr>
          <p:cNvSpPr/>
          <p:nvPr/>
        </p:nvSpPr>
        <p:spPr>
          <a:xfrm rot="16200000">
            <a:off x="4246411" y="3544240"/>
            <a:ext cx="379528" cy="2023886"/>
          </a:xfrm>
          <a:prstGeom prst="downArrow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8BDA-627F-4FAC-B2B1-5CA62AF72715}"/>
              </a:ext>
            </a:extLst>
          </p:cNvPr>
          <p:cNvSpPr txBox="1"/>
          <p:nvPr/>
        </p:nvSpPr>
        <p:spPr>
          <a:xfrm>
            <a:off x="2133238" y="22405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bags of </a:t>
            </a:r>
          </a:p>
          <a:p>
            <a:pPr algn="ctr"/>
            <a:r>
              <a:rPr lang="en-US" altLang="zh-CN" dirty="0"/>
              <a:t>local features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8833AB-2E9C-41CE-874E-3C5912764F7D}"/>
              </a:ext>
            </a:extLst>
          </p:cNvPr>
          <p:cNvGrpSpPr/>
          <p:nvPr/>
        </p:nvGrpSpPr>
        <p:grpSpPr>
          <a:xfrm>
            <a:off x="2192201" y="2853242"/>
            <a:ext cx="1163462" cy="3377121"/>
            <a:chOff x="569357" y="2675068"/>
            <a:chExt cx="1163462" cy="33771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65761C-07B5-4FD7-B162-D0D086095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57" y="4992270"/>
              <a:ext cx="1124260" cy="10599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C1CC35-3424-4A48-B98B-5B69C72A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80" y="3810250"/>
              <a:ext cx="1124260" cy="10599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9CC265-032A-46F6-8DA4-B9EEC675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59" y="2675068"/>
              <a:ext cx="1124260" cy="10599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BE80A5-536A-4697-88F8-8B3DB9BC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43075">
              <a:off x="1067388" y="2887143"/>
              <a:ext cx="269299" cy="28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8A0EF1-C244-4415-9D12-3567B425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86891">
              <a:off x="1252196" y="4061235"/>
              <a:ext cx="269299" cy="28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6A311B-1FA9-4F97-8BC7-D72B3A562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4172">
              <a:off x="1052966" y="5154576"/>
              <a:ext cx="264960" cy="28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AF41C-534D-42B2-BCF5-DF6DFFA4C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988044" y="5479103"/>
              <a:ext cx="292000" cy="28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4166DD-6557-4064-BF6F-7C6AF2059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15635" y="4485269"/>
              <a:ext cx="291945" cy="28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71B3A76-2517-45F4-8C16-A62B14CA0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2974" y="5335578"/>
              <a:ext cx="264960" cy="28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5983D9-8A76-41CE-809E-27839467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873997" y="4478100"/>
              <a:ext cx="292000" cy="28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B834D7-690F-4E7E-9306-3A0470FE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8698" y="4260283"/>
              <a:ext cx="264960" cy="28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B15771-06C4-4F56-95F1-A3CBF126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46368">
              <a:off x="823772" y="2986650"/>
              <a:ext cx="264960" cy="28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C25144-E76C-46CD-98C8-7823F34A1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1159">
              <a:off x="1283478" y="3404714"/>
              <a:ext cx="291945" cy="28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2AD0FE-2F54-4811-9612-018EB29D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98693">
              <a:off x="834031" y="3343500"/>
              <a:ext cx="269299" cy="28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FBDBF3-64CA-446D-8C84-D104B12F6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1247" y="5609136"/>
              <a:ext cx="291945" cy="28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7C1ADE9-242D-4045-8FF8-B02575A0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66791">
              <a:off x="1232360" y="5719245"/>
              <a:ext cx="292000" cy="28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2C098E-1994-4067-B4EE-76E4C2FE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86891">
              <a:off x="1241719" y="5390797"/>
              <a:ext cx="269299" cy="28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B58F9C8-C65F-4E16-98E5-51608CC3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03" y="3153674"/>
              <a:ext cx="292000" cy="28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6537500-47E2-4FE0-A8D6-16D68345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52501">
              <a:off x="976566" y="5756587"/>
              <a:ext cx="264960" cy="288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C44BF3-EB3F-4D6A-853B-7C51B64C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1211">
              <a:off x="774561" y="4100886"/>
              <a:ext cx="291945" cy="28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6083560-6E23-475D-9FA1-5B640F50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45231">
              <a:off x="1326440" y="3020025"/>
              <a:ext cx="291945" cy="288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AAD727-E016-4CD5-ACE5-69F772811879}"/>
              </a:ext>
            </a:extLst>
          </p:cNvPr>
          <p:cNvGrpSpPr/>
          <p:nvPr/>
        </p:nvGrpSpPr>
        <p:grpSpPr>
          <a:xfrm>
            <a:off x="5682274" y="2968998"/>
            <a:ext cx="1130953" cy="857640"/>
            <a:chOff x="10316473" y="2614756"/>
            <a:chExt cx="1130953" cy="85764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D88ECAB-E47D-44F1-98BB-57032FE46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473" y="2614756"/>
              <a:ext cx="1130953" cy="85764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6172D8-1960-45FD-819D-CE7C15B8DBF7}"/>
                </a:ext>
              </a:extLst>
            </p:cNvPr>
            <p:cNvGrpSpPr/>
            <p:nvPr/>
          </p:nvGrpSpPr>
          <p:grpSpPr>
            <a:xfrm>
              <a:off x="10890187" y="3180316"/>
              <a:ext cx="252000" cy="252000"/>
              <a:chOff x="10554786" y="3984678"/>
              <a:chExt cx="252000" cy="25200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4AC2834-2120-4432-8DF8-DDFE4183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786" y="3984678"/>
                <a:ext cx="252000" cy="25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F247207-CD76-4A14-93B7-28729653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786" y="4056678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E24022-0ED4-41CA-9C32-E0B2785FC390}"/>
                </a:ext>
              </a:extLst>
            </p:cNvPr>
            <p:cNvGrpSpPr/>
            <p:nvPr/>
          </p:nvGrpSpPr>
          <p:grpSpPr>
            <a:xfrm>
              <a:off x="10350180" y="3180199"/>
              <a:ext cx="252000" cy="252234"/>
              <a:chOff x="10259620" y="2939088"/>
              <a:chExt cx="252000" cy="25223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805C26F6-8FBD-4475-8A19-8EB61D510A0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9620" y="2939088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757E644-8517-4499-B5EA-40A697698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620" y="3011205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C6FCA9-AB0D-46FC-929A-3D08F01CE8BD}"/>
                </a:ext>
              </a:extLst>
            </p:cNvPr>
            <p:cNvGrpSpPr/>
            <p:nvPr/>
          </p:nvGrpSpPr>
          <p:grpSpPr>
            <a:xfrm>
              <a:off x="10621630" y="3180199"/>
              <a:ext cx="252000" cy="252234"/>
              <a:chOff x="10491281" y="3402676"/>
              <a:chExt cx="252000" cy="252234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8D92889-AB59-4B1E-A6D9-0E106990999D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402676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34CBA9C-97B5-45B4-B7B9-9EC0679E6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3281" y="347479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9F9BA5-AF28-4A84-8AAD-7E750B52B1AE}"/>
                </a:ext>
              </a:extLst>
            </p:cNvPr>
            <p:cNvGrpSpPr/>
            <p:nvPr/>
          </p:nvGrpSpPr>
          <p:grpSpPr>
            <a:xfrm>
              <a:off x="11180095" y="3180199"/>
              <a:ext cx="252000" cy="252234"/>
              <a:chOff x="10491281" y="3941132"/>
              <a:chExt cx="252000" cy="252234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F44B256-EB80-4E2E-9D5F-E30EC64011C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941132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90F6E409-763D-4045-839B-7E901BFCB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4430" y="4018329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13E60-A84B-4A21-BA15-7EEA03E14254}"/>
                </a:ext>
              </a:extLst>
            </p:cNvPr>
            <p:cNvGrpSpPr/>
            <p:nvPr/>
          </p:nvGrpSpPr>
          <p:grpSpPr>
            <a:xfrm>
              <a:off x="10350180" y="2912754"/>
              <a:ext cx="252000" cy="252234"/>
              <a:chOff x="10259620" y="2939088"/>
              <a:chExt cx="252000" cy="252234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2EAB9E1-E9F3-4A7D-A747-AA7407F1BC1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259620" y="2939088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E5B78F4-737F-47F5-B3B5-326F5643F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620" y="3011205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E4878B-0713-4EC2-8C70-8C9E5F5CECCB}"/>
                </a:ext>
              </a:extLst>
            </p:cNvPr>
            <p:cNvGrpSpPr/>
            <p:nvPr/>
          </p:nvGrpSpPr>
          <p:grpSpPr>
            <a:xfrm>
              <a:off x="10621630" y="2912754"/>
              <a:ext cx="252000" cy="252234"/>
              <a:chOff x="10491281" y="3402676"/>
              <a:chExt cx="252000" cy="252234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B117890-3F97-48B9-B4D9-D05A427AB74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402676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7AEFA40-DB63-4E71-8788-2D515CE19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3281" y="3474793"/>
                <a:ext cx="108000" cy="108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CCCF9E-E931-442E-9092-4E8ABDC34585}"/>
              </a:ext>
            </a:extLst>
          </p:cNvPr>
          <p:cNvGrpSpPr/>
          <p:nvPr/>
        </p:nvGrpSpPr>
        <p:grpSpPr>
          <a:xfrm>
            <a:off x="5682274" y="4097742"/>
            <a:ext cx="1130953" cy="857640"/>
            <a:chOff x="10312365" y="3633930"/>
            <a:chExt cx="1130953" cy="8576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166C7A2-DC46-461F-B80D-9607EA359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365" y="3633930"/>
              <a:ext cx="1130953" cy="857640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E52F15-CCBC-48A0-B3D7-53C7DE556367}"/>
                </a:ext>
              </a:extLst>
            </p:cNvPr>
            <p:cNvGrpSpPr/>
            <p:nvPr/>
          </p:nvGrpSpPr>
          <p:grpSpPr>
            <a:xfrm>
              <a:off x="10890187" y="4208456"/>
              <a:ext cx="252000" cy="252000"/>
              <a:chOff x="10554786" y="3984678"/>
              <a:chExt cx="252000" cy="25200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E5C63A6-5120-4813-98E1-E72584708149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786" y="3984678"/>
                <a:ext cx="252000" cy="25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A4DA303-B0B1-49E5-BDE2-F07F15526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786" y="4056678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DE6B7E3-0AB3-48E6-8D0F-747833D315BB}"/>
                </a:ext>
              </a:extLst>
            </p:cNvPr>
            <p:cNvGrpSpPr/>
            <p:nvPr/>
          </p:nvGrpSpPr>
          <p:grpSpPr>
            <a:xfrm>
              <a:off x="10337988" y="4208339"/>
              <a:ext cx="252000" cy="252234"/>
              <a:chOff x="10259620" y="2939088"/>
              <a:chExt cx="252000" cy="252234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EB14DAA2-4C2D-4A0A-8AF8-44D7EA85820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9620" y="2939088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60A757E-0209-475D-BA9F-46510FC8B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620" y="3011205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18FED83-3156-498D-88B8-2254601DA4A6}"/>
                </a:ext>
              </a:extLst>
            </p:cNvPr>
            <p:cNvGrpSpPr/>
            <p:nvPr/>
          </p:nvGrpSpPr>
          <p:grpSpPr>
            <a:xfrm>
              <a:off x="10619634" y="4208339"/>
              <a:ext cx="252000" cy="252234"/>
              <a:chOff x="10491281" y="3402676"/>
              <a:chExt cx="252000" cy="25223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95D03E1-EFF8-4FFA-891D-0251BB64CD2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402676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A71E93B1-65AD-43B7-9D0D-BBFB21C72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3281" y="347479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0FE955-4C2E-4459-BD08-37ACAD46E73F}"/>
                </a:ext>
              </a:extLst>
            </p:cNvPr>
            <p:cNvGrpSpPr/>
            <p:nvPr/>
          </p:nvGrpSpPr>
          <p:grpSpPr>
            <a:xfrm>
              <a:off x="11180095" y="4208339"/>
              <a:ext cx="252000" cy="252234"/>
              <a:chOff x="10491281" y="3941132"/>
              <a:chExt cx="252000" cy="252234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93FECBE-AD57-42CF-A0BA-E25D7DB1258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941132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D530530-EEA5-4E74-9C99-48BE9D49A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4430" y="4018329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999255-0BE6-493D-AC1E-E4AEB8D3F8DF}"/>
                </a:ext>
              </a:extLst>
            </p:cNvPr>
            <p:cNvGrpSpPr/>
            <p:nvPr/>
          </p:nvGrpSpPr>
          <p:grpSpPr>
            <a:xfrm>
              <a:off x="10619634" y="3940002"/>
              <a:ext cx="252000" cy="252234"/>
              <a:chOff x="10491281" y="3402676"/>
              <a:chExt cx="252000" cy="252234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6FCCF83-F963-4E03-8550-6C582926901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402676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790A38B-C618-4A44-B89D-40617A678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3281" y="3474793"/>
                <a:ext cx="108000" cy="108000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FD7743-FE91-4536-B3E5-773E89881880}"/>
              </a:ext>
            </a:extLst>
          </p:cNvPr>
          <p:cNvGrpSpPr/>
          <p:nvPr/>
        </p:nvGrpSpPr>
        <p:grpSpPr>
          <a:xfrm>
            <a:off x="5682274" y="5226485"/>
            <a:ext cx="1130953" cy="857640"/>
            <a:chOff x="10280550" y="5030739"/>
            <a:chExt cx="1130953" cy="85764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27E3315-2597-4CCE-AF5B-39D433B1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550" y="5030739"/>
              <a:ext cx="1130953" cy="857640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7088B3C-E662-44E8-92CE-7FBB1FA15AC0}"/>
                </a:ext>
              </a:extLst>
            </p:cNvPr>
            <p:cNvGrpSpPr/>
            <p:nvPr/>
          </p:nvGrpSpPr>
          <p:grpSpPr>
            <a:xfrm>
              <a:off x="10861765" y="5608580"/>
              <a:ext cx="252000" cy="252000"/>
              <a:chOff x="10554786" y="3984678"/>
              <a:chExt cx="252000" cy="252000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9EFBB289-5E04-4115-B294-E87B2F963724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786" y="3984678"/>
                <a:ext cx="252000" cy="25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C74F4F17-83BD-46BE-B7C5-22B888B60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786" y="4056678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13A94C3-B53B-4BE1-B797-A9EBC22F17A8}"/>
                </a:ext>
              </a:extLst>
            </p:cNvPr>
            <p:cNvGrpSpPr/>
            <p:nvPr/>
          </p:nvGrpSpPr>
          <p:grpSpPr>
            <a:xfrm>
              <a:off x="10312365" y="5608463"/>
              <a:ext cx="252000" cy="252234"/>
              <a:chOff x="10259620" y="2939088"/>
              <a:chExt cx="252000" cy="252234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5A8E76AF-3AC3-4E10-8394-C83E4701C4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9620" y="2939088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81C32005-522E-4FE0-B09C-877E16BA4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620" y="3011205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2E0B571-8A88-4667-8307-BFF7E821C797}"/>
                </a:ext>
              </a:extLst>
            </p:cNvPr>
            <p:cNvGrpSpPr/>
            <p:nvPr/>
          </p:nvGrpSpPr>
          <p:grpSpPr>
            <a:xfrm>
              <a:off x="10594011" y="5608463"/>
              <a:ext cx="252000" cy="252234"/>
              <a:chOff x="10491281" y="3402676"/>
              <a:chExt cx="252000" cy="25223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5188DCBA-FC55-4EF4-8382-D1C16FE1C44B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402676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CCCC5024-A458-434A-BD58-0CE237BF6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3281" y="3474793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D40D08-34E2-468F-94D9-FBC89F984410}"/>
                </a:ext>
              </a:extLst>
            </p:cNvPr>
            <p:cNvGrpSpPr/>
            <p:nvPr/>
          </p:nvGrpSpPr>
          <p:grpSpPr>
            <a:xfrm>
              <a:off x="11132566" y="5608463"/>
              <a:ext cx="252000" cy="252234"/>
              <a:chOff x="10491281" y="3941132"/>
              <a:chExt cx="252000" cy="252234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7C15BED6-9E37-4F8A-A95B-5EAC43967B68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941132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72536A72-2403-4DB2-A268-B7A7627E7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4430" y="4018329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49300E6-20F4-4577-930C-4B6A63E154F2}"/>
                </a:ext>
              </a:extLst>
            </p:cNvPr>
            <p:cNvGrpSpPr/>
            <p:nvPr/>
          </p:nvGrpSpPr>
          <p:grpSpPr>
            <a:xfrm>
              <a:off x="11132566" y="5334613"/>
              <a:ext cx="252000" cy="252234"/>
              <a:chOff x="10491281" y="3941132"/>
              <a:chExt cx="252000" cy="252234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191C10E-8FEA-4BA5-B8D7-91C793DC3E1D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941132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3D2390E0-1712-4939-A519-FE26B8A01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4430" y="4018329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888339F-5962-4830-B72D-58C823E6F57F}"/>
                </a:ext>
              </a:extLst>
            </p:cNvPr>
            <p:cNvGrpSpPr/>
            <p:nvPr/>
          </p:nvGrpSpPr>
          <p:grpSpPr>
            <a:xfrm>
              <a:off x="11132566" y="5062592"/>
              <a:ext cx="252000" cy="252234"/>
              <a:chOff x="10491281" y="3941132"/>
              <a:chExt cx="252000" cy="252234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A75276D-9004-4FED-B098-3F4CC665CC30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281" y="3941132"/>
                <a:ext cx="252000" cy="25223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EED51F52-6DD9-4885-A76A-B3DDD89F9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4430" y="4018329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39DE91-0473-46C6-B709-8931C3471998}"/>
                </a:ext>
              </a:extLst>
            </p:cNvPr>
            <p:cNvGrpSpPr/>
            <p:nvPr/>
          </p:nvGrpSpPr>
          <p:grpSpPr>
            <a:xfrm>
              <a:off x="10861765" y="5334730"/>
              <a:ext cx="252000" cy="252000"/>
              <a:chOff x="10554786" y="3984678"/>
              <a:chExt cx="252000" cy="252000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50A7EF77-C37E-4235-916E-B26106531766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786" y="3984678"/>
                <a:ext cx="252000" cy="25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BDC61FC0-E923-4B93-8927-9692918F6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786" y="4056678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2E2EE0D-BEF8-4EC5-9F5A-72E54A0D8307}"/>
              </a:ext>
            </a:extLst>
          </p:cNvPr>
          <p:cNvSpPr txBox="1"/>
          <p:nvPr/>
        </p:nvSpPr>
        <p:spPr>
          <a:xfrm>
            <a:off x="3774468" y="337980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codebook</a:t>
            </a:r>
            <a:endParaRPr lang="zh-CN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86621B-D3AD-497C-A0E8-876408199D9C}"/>
              </a:ext>
            </a:extLst>
          </p:cNvPr>
          <p:cNvSpPr txBox="1"/>
          <p:nvPr/>
        </p:nvSpPr>
        <p:spPr>
          <a:xfrm>
            <a:off x="5445803" y="238770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encoded feature</a:t>
            </a:r>
            <a:endParaRPr lang="zh-CN" alt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5351BB2-56DE-4337-A172-1D3FCAE4A0F5}"/>
              </a:ext>
            </a:extLst>
          </p:cNvPr>
          <p:cNvGrpSpPr/>
          <p:nvPr/>
        </p:nvGrpSpPr>
        <p:grpSpPr>
          <a:xfrm>
            <a:off x="3754201" y="3714558"/>
            <a:ext cx="1199345" cy="689230"/>
            <a:chOff x="4577760" y="3940001"/>
            <a:chExt cx="1767432" cy="1015693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F4D47A9-E8CE-4A4A-8E59-922913B7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760" y="3940001"/>
              <a:ext cx="1767432" cy="101569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6A5024E-43B1-49B8-9C4C-3040313A9008}"/>
                </a:ext>
              </a:extLst>
            </p:cNvPr>
            <p:cNvGrpSpPr/>
            <p:nvPr/>
          </p:nvGrpSpPr>
          <p:grpSpPr>
            <a:xfrm rot="16200000">
              <a:off x="4558721" y="4302227"/>
              <a:ext cx="715557" cy="268334"/>
              <a:chOff x="5080791" y="3032884"/>
              <a:chExt cx="1152000" cy="432000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340AB8F5-80C6-4629-AFD6-BD8ED09E41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1" y="3032884"/>
                <a:ext cx="1152000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DC6D44E-5DFC-497C-8980-591C03A8D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3166002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B6912FA-2D58-4730-9DF4-E0D5D61352F6}"/>
                </a:ext>
              </a:extLst>
            </p:cNvPr>
            <p:cNvGrpSpPr/>
            <p:nvPr/>
          </p:nvGrpSpPr>
          <p:grpSpPr>
            <a:xfrm rot="16200000">
              <a:off x="4845544" y="4301395"/>
              <a:ext cx="716400" cy="270000"/>
              <a:chOff x="5080793" y="3397719"/>
              <a:chExt cx="1153357" cy="434683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E8BAD5DD-EFD7-45AF-82C9-4CF10684AF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3" y="3397719"/>
                <a:ext cx="1153357" cy="43468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CD4F001B-4053-456E-9EBF-5C154C4BE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3530839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23B2A03-599E-4AC7-AB62-208C51756636}"/>
                </a:ext>
              </a:extLst>
            </p:cNvPr>
            <p:cNvGrpSpPr/>
            <p:nvPr/>
          </p:nvGrpSpPr>
          <p:grpSpPr>
            <a:xfrm rot="16200000">
              <a:off x="5131126" y="4302228"/>
              <a:ext cx="716400" cy="268334"/>
              <a:chOff x="5080792" y="3921195"/>
              <a:chExt cx="1153357" cy="432000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5640AC35-339A-4A08-838F-BC7AEB41137E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792" y="3921195"/>
                <a:ext cx="1153357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54EB5090-7559-43A5-AF4A-74EDB1F94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7558" y="4054314"/>
                <a:ext cx="358467" cy="16576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F8E19E1-DA79-420E-8E3D-477A28770B38}"/>
                </a:ext>
              </a:extLst>
            </p:cNvPr>
            <p:cNvGrpSpPr/>
            <p:nvPr/>
          </p:nvGrpSpPr>
          <p:grpSpPr>
            <a:xfrm rot="16200000">
              <a:off x="5417539" y="4302228"/>
              <a:ext cx="716400" cy="268334"/>
              <a:chOff x="5206917" y="4955151"/>
              <a:chExt cx="1153358" cy="432000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20DC2F7B-0A93-437F-8053-E2FEC9EC3A6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917" y="4955151"/>
                <a:ext cx="1153358" cy="432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8E6F8F1-4B98-4EE2-AFA9-176DE1C85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683" y="5088270"/>
                <a:ext cx="358467" cy="165765"/>
              </a:xfrm>
              <a:prstGeom prst="rect">
                <a:avLst/>
              </a:prstGeom>
            </p:spPr>
          </p:pic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5D4C46-9743-4243-9B70-94346A3105DD}"/>
              </a:ext>
            </a:extLst>
          </p:cNvPr>
          <p:cNvSpPr/>
          <p:nvPr/>
        </p:nvSpPr>
        <p:spPr>
          <a:xfrm>
            <a:off x="1442856" y="2245837"/>
            <a:ext cx="5990790" cy="4110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16116-8C27-4960-9EDA-2937187F530C}"/>
              </a:ext>
            </a:extLst>
          </p:cNvPr>
          <p:cNvSpPr txBox="1"/>
          <p:nvPr/>
        </p:nvSpPr>
        <p:spPr>
          <a:xfrm>
            <a:off x="3040171" y="1835427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Step2: encode local features</a:t>
            </a:r>
            <a:endParaRPr lang="zh-CN" altLang="en-US" sz="2000" dirty="0"/>
          </a:p>
        </p:txBody>
      </p:sp>
      <p:sp>
        <p:nvSpPr>
          <p:cNvPr id="107" name="TextBox 10 2">
            <a:extLst>
              <a:ext uri="{FF2B5EF4-FFF2-40B4-BE49-F238E27FC236}">
                <a16:creationId xmlns:a16="http://schemas.microsoft.com/office/drawing/2014/main" id="{B65B5545-178A-4883-ACC7-FC4E5A5B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8164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443BA-C173-49C0-BE1A-49C0336C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73" y="3840501"/>
            <a:ext cx="2908894" cy="17094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9C3A1FA-785C-4F78-9C89-BDBA33847379}"/>
              </a:ext>
            </a:extLst>
          </p:cNvPr>
          <p:cNvGrpSpPr/>
          <p:nvPr/>
        </p:nvGrpSpPr>
        <p:grpSpPr>
          <a:xfrm>
            <a:off x="138546" y="1914706"/>
            <a:ext cx="8866910" cy="1607678"/>
            <a:chOff x="458427" y="536294"/>
            <a:chExt cx="11124344" cy="20169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47416E-BF79-4085-8550-92A8CDB1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1482" y="625376"/>
              <a:ext cx="2251289" cy="1688466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8932B6-8360-4ED6-8BBD-4C77C7AE69C7}"/>
                </a:ext>
              </a:extLst>
            </p:cNvPr>
            <p:cNvGrpSpPr/>
            <p:nvPr/>
          </p:nvGrpSpPr>
          <p:grpSpPr>
            <a:xfrm>
              <a:off x="458427" y="536294"/>
              <a:ext cx="9969566" cy="2016978"/>
              <a:chOff x="458427" y="536294"/>
              <a:chExt cx="9969566" cy="201697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A28FE90-7DC8-48DF-B015-03DAD042C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427" y="631094"/>
                <a:ext cx="2264098" cy="169807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4AA3A2-6036-4465-8193-5B7818A31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4596" y="603871"/>
                <a:ext cx="2385953" cy="178946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EC2A051-A853-4A4A-99EE-3B0971A73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833" y="615368"/>
                <a:ext cx="2306036" cy="172952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71EC32A-5234-4819-A018-ABBC57733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7732" y="562870"/>
                <a:ext cx="2537653" cy="190324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BD33AF5-293E-44B6-A793-1D5824437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478" y="536294"/>
                <a:ext cx="2689304" cy="20169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DDE764F-DC95-4655-8594-B15C11FE2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8545" y="633233"/>
                <a:ext cx="2230332" cy="167274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11B70DD-0FF0-4940-9C21-BC392A7EB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006" y="545532"/>
                <a:ext cx="2676987" cy="2007740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BE964-B770-4C02-876C-8B992F92378F}"/>
              </a:ext>
            </a:extLst>
          </p:cNvPr>
          <p:cNvGrpSpPr/>
          <p:nvPr/>
        </p:nvGrpSpPr>
        <p:grpSpPr>
          <a:xfrm>
            <a:off x="288194" y="4050459"/>
            <a:ext cx="4147713" cy="2224646"/>
            <a:chOff x="388275" y="4113970"/>
            <a:chExt cx="4147713" cy="2224646"/>
          </a:xfrm>
        </p:grpSpPr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E58E5919-39F8-4531-A6BE-F0F96A46D535}"/>
                </a:ext>
              </a:extLst>
            </p:cNvPr>
            <p:cNvSpPr/>
            <p:nvPr/>
          </p:nvSpPr>
          <p:spPr>
            <a:xfrm>
              <a:off x="388275" y="4113970"/>
              <a:ext cx="4147713" cy="222464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0B159D-BEC6-406C-833B-A3A413C5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458" y="4993356"/>
              <a:ext cx="804477" cy="6302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C3382B-F45E-43B8-B5AA-E7BF0A298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270" y="4454747"/>
              <a:ext cx="802734" cy="26757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2EC454-1AE6-4277-80B1-966381F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343" y="4372998"/>
              <a:ext cx="381793" cy="4611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D39BB4-843B-4816-B85D-5D6B0C33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78" y="4489211"/>
              <a:ext cx="623003" cy="4459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09435A-677B-4CC7-AB43-82B5BC6D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28" y="4372998"/>
              <a:ext cx="521856" cy="50787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2EB602-41B4-4A41-B5FD-3AABDBCE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695" y="5187374"/>
              <a:ext cx="274072" cy="73085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FA8836-F67B-49A1-AB0A-DE208ECB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040" y="4308485"/>
              <a:ext cx="248845" cy="6580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ADB2FF-5899-4AE0-BD75-923CDE19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871" y="5102924"/>
              <a:ext cx="570113" cy="5131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615BA7-A4DF-4114-8EB6-7FC0945A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60" y="4991338"/>
              <a:ext cx="314038" cy="54823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1FFF10F-193B-4555-8092-70524EC2C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712" y="5689286"/>
              <a:ext cx="502424" cy="4912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08CA679-EBDE-40CB-AED7-C044EC60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85" y="5082051"/>
              <a:ext cx="504408" cy="55484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E18E701-CC9A-41DE-8F82-79F71747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383" y="5710797"/>
              <a:ext cx="542167" cy="3849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7E7694-3DD4-4CB6-B4E4-7D5C25AAD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308" y="4832752"/>
              <a:ext cx="761917" cy="26757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1D07987-6516-401C-86EE-5B2984BB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840" y="5210757"/>
              <a:ext cx="362717" cy="389585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62729-4E7B-470E-8BC4-8E2C55604DCB}"/>
              </a:ext>
            </a:extLst>
          </p:cNvPr>
          <p:cNvSpPr txBox="1"/>
          <p:nvPr/>
        </p:nvSpPr>
        <p:spPr>
          <a:xfrm>
            <a:off x="2308573" y="337881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extract proposals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5531EF-12B1-4736-BCA7-2D4062DEF63C}"/>
              </a:ext>
            </a:extLst>
          </p:cNvPr>
          <p:cNvSpPr txBox="1"/>
          <p:nvPr/>
        </p:nvSpPr>
        <p:spPr>
          <a:xfrm>
            <a:off x="4545852" y="434035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 codebook</a:t>
            </a:r>
            <a:endParaRPr lang="zh-CN" alt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716A4-C8CB-4388-8C16-174ACFBF6B19}"/>
              </a:ext>
            </a:extLst>
          </p:cNvPr>
          <p:cNvCxnSpPr>
            <a:cxnSpLocks/>
          </p:cNvCxnSpPr>
          <p:nvPr/>
        </p:nvCxnSpPr>
        <p:spPr>
          <a:xfrm>
            <a:off x="7111995" y="4586230"/>
            <a:ext cx="0" cy="8019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72B236-E136-4CD3-98AB-38A88DC8E350}"/>
              </a:ext>
            </a:extLst>
          </p:cNvPr>
          <p:cNvCxnSpPr>
            <a:cxnSpLocks/>
          </p:cNvCxnSpPr>
          <p:nvPr/>
        </p:nvCxnSpPr>
        <p:spPr>
          <a:xfrm>
            <a:off x="7781628" y="4939974"/>
            <a:ext cx="0" cy="4482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0CB94-CEFC-4D2C-B37B-F7F19C225271}"/>
              </a:ext>
            </a:extLst>
          </p:cNvPr>
          <p:cNvCxnSpPr>
            <a:cxnSpLocks/>
          </p:cNvCxnSpPr>
          <p:nvPr/>
        </p:nvCxnSpPr>
        <p:spPr>
          <a:xfrm>
            <a:off x="8266537" y="4291630"/>
            <a:ext cx="0" cy="10873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346F156-CFB2-472C-BEA9-549AF7C1363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7" y="5486000"/>
            <a:ext cx="163612" cy="4326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8D1672D-ECF9-4E69-B37B-9D97F67B26F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32" y="5604531"/>
            <a:ext cx="556991" cy="1956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442B39F-8D12-4C3C-B29A-07C11DB00811}"/>
              </a:ext>
            </a:extLst>
          </p:cNvPr>
          <p:cNvSpPr txBox="1"/>
          <p:nvPr/>
        </p:nvSpPr>
        <p:spPr>
          <a:xfrm>
            <a:off x="7025887" y="369826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codebook</a:t>
            </a:r>
            <a:endParaRPr lang="zh-CN" alt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5C4F75-8B83-4A4E-9ADB-04035236A45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01" y="5507176"/>
            <a:ext cx="323822" cy="390321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5C53ABD7-703C-4D9A-9D39-89928292221B}"/>
              </a:ext>
            </a:extLst>
          </p:cNvPr>
          <p:cNvSpPr/>
          <p:nvPr/>
        </p:nvSpPr>
        <p:spPr>
          <a:xfrm>
            <a:off x="4572000" y="4903030"/>
            <a:ext cx="1870361" cy="2442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24C884E-20A5-4943-9EF8-14863942A21B}"/>
              </a:ext>
            </a:extLst>
          </p:cNvPr>
          <p:cNvSpPr/>
          <p:nvPr/>
        </p:nvSpPr>
        <p:spPr>
          <a:xfrm rot="5400000">
            <a:off x="1765060" y="3485607"/>
            <a:ext cx="787739" cy="3130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10 2">
            <a:extLst>
              <a:ext uri="{FF2B5EF4-FFF2-40B4-BE49-F238E27FC236}">
                <a16:creationId xmlns:a16="http://schemas.microsoft.com/office/drawing/2014/main" id="{526C93C6-87AC-4CCD-92D4-50A4E046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1080000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8140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7416E-BF79-4085-8550-92A8CDB1EA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59" y="4813721"/>
            <a:ext cx="1794441" cy="1345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8FE90-7DC8-48DF-B015-03DAD042C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02" y="1751811"/>
            <a:ext cx="1804651" cy="1353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2A051-A853-4A4A-99EE-3B0971A73E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7" y="2930194"/>
            <a:ext cx="1838078" cy="13785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45531EF-12B1-4736-BCA7-2D4062DEF63C}"/>
              </a:ext>
            </a:extLst>
          </p:cNvPr>
          <p:cNvSpPr txBox="1"/>
          <p:nvPr/>
        </p:nvSpPr>
        <p:spPr>
          <a:xfrm>
            <a:off x="3654769" y="32240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encoding</a:t>
            </a:r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C68DBC-5AFD-43C2-9484-4603826A7769}"/>
              </a:ext>
            </a:extLst>
          </p:cNvPr>
          <p:cNvGrpSpPr/>
          <p:nvPr/>
        </p:nvGrpSpPr>
        <p:grpSpPr>
          <a:xfrm>
            <a:off x="3334000" y="4192188"/>
            <a:ext cx="1786216" cy="1372491"/>
            <a:chOff x="6147573" y="3683540"/>
            <a:chExt cx="2908894" cy="22351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7D443BA-C173-49C0-BE1A-49C0336C9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573" y="3840501"/>
              <a:ext cx="2908894" cy="1709448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2716A4-C8CB-4388-8C16-174ACFBF6B19}"/>
                </a:ext>
              </a:extLst>
            </p:cNvPr>
            <p:cNvCxnSpPr>
              <a:cxnSpLocks/>
            </p:cNvCxnSpPr>
            <p:nvPr/>
          </p:nvCxnSpPr>
          <p:spPr>
            <a:xfrm>
              <a:off x="7111995" y="4586230"/>
              <a:ext cx="0" cy="8019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72B236-E136-4CD3-98AB-38A88DC8E3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1628" y="4939974"/>
              <a:ext cx="0" cy="4482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70CB94-CEFC-4D2C-B37B-F7F19C225271}"/>
                </a:ext>
              </a:extLst>
            </p:cNvPr>
            <p:cNvCxnSpPr>
              <a:cxnSpLocks/>
            </p:cNvCxnSpPr>
            <p:nvPr/>
          </p:nvCxnSpPr>
          <p:spPr>
            <a:xfrm>
              <a:off x="8266537" y="4291630"/>
              <a:ext cx="0" cy="10873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46F156-CFB2-472C-BEA9-549AF7C13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587" y="5486000"/>
              <a:ext cx="163612" cy="43267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D1672D-ECF9-4E69-B37B-9D97F67B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3132" y="5604531"/>
              <a:ext cx="556991" cy="19561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42B39F-8D12-4C3C-B29A-07C11DB00811}"/>
                </a:ext>
              </a:extLst>
            </p:cNvPr>
            <p:cNvSpPr txBox="1"/>
            <p:nvPr/>
          </p:nvSpPr>
          <p:spPr>
            <a:xfrm>
              <a:off x="6753266" y="3683540"/>
              <a:ext cx="1600775" cy="551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codebook</a:t>
              </a:r>
              <a:endParaRPr lang="zh-CN" altLang="en-US" sz="1600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C5C4F75-8B83-4A4E-9ADB-04035236A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701" y="5507176"/>
              <a:ext cx="323822" cy="390321"/>
            </a:xfrm>
            <a:prstGeom prst="rect">
              <a:avLst/>
            </a:prstGeom>
          </p:spPr>
        </p:pic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C53ABD7-703C-4D9A-9D39-89928292221B}"/>
              </a:ext>
            </a:extLst>
          </p:cNvPr>
          <p:cNvSpPr/>
          <p:nvPr/>
        </p:nvSpPr>
        <p:spPr>
          <a:xfrm>
            <a:off x="2890710" y="3603851"/>
            <a:ext cx="2846363" cy="4945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10 2">
            <a:extLst>
              <a:ext uri="{FF2B5EF4-FFF2-40B4-BE49-F238E27FC236}">
                <a16:creationId xmlns:a16="http://schemas.microsoft.com/office/drawing/2014/main" id="{526C93C6-87AC-4CCD-92D4-50A4E046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1080000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44B54-A64D-491D-8861-488BEB3CB28E}"/>
              </a:ext>
            </a:extLst>
          </p:cNvPr>
          <p:cNvSpPr txBox="1"/>
          <p:nvPr/>
        </p:nvSpPr>
        <p:spPr>
          <a:xfrm>
            <a:off x="1911908" y="4292281"/>
            <a:ext cx="677108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3200" dirty="0"/>
              <a:t>…</a:t>
            </a:r>
            <a:endParaRPr lang="zh-CN" altLang="en-US" sz="3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4F1CD4-7FB2-4062-A2E5-5A776227BD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6727" y="1474326"/>
            <a:ext cx="266578" cy="16418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DA8DDDE-F557-4714-9E30-CEB25CA3A8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6727" y="4744185"/>
            <a:ext cx="266578" cy="16418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6148F98-73EA-437E-8BC5-657245479B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6727" y="2782911"/>
            <a:ext cx="266578" cy="16418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A3F0B55-B61A-4449-AB24-3A68CD7E5F44}"/>
              </a:ext>
            </a:extLst>
          </p:cNvPr>
          <p:cNvSpPr txBox="1"/>
          <p:nvPr/>
        </p:nvSpPr>
        <p:spPr>
          <a:xfrm>
            <a:off x="6561462" y="4192188"/>
            <a:ext cx="677108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3200" dirty="0"/>
              <a:t>…</a:t>
            </a:r>
            <a:endParaRPr lang="zh-CN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D3FE-59F1-455C-8849-4F7F0F4227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7" y="2110707"/>
            <a:ext cx="251429" cy="21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84B35-4267-4B27-9634-95917A30C5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7" y="3521847"/>
            <a:ext cx="257524" cy="211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3181B-BC21-44F3-9E88-9B03340652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7" y="5486636"/>
            <a:ext cx="284953" cy="213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E960B4-4F8C-4464-B108-E40F63D287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09" y="2186312"/>
            <a:ext cx="163048" cy="214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EBC260-56B3-4CF8-8E10-7EF7B41E02C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09" y="3512044"/>
            <a:ext cx="169143" cy="214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2476FA-8A24-4993-9FE0-38766C0BEB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09" y="5475576"/>
            <a:ext cx="196571" cy="2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1355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 2">
            <a:extLst>
              <a:ext uri="{FF2B5EF4-FFF2-40B4-BE49-F238E27FC236}">
                <a16:creationId xmlns:a16="http://schemas.microsoft.com/office/drawing/2014/main" id="{CE525B1E-0CA7-41BF-81AC-C6F75D88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57" y="1080000"/>
            <a:ext cx="2321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0 2">
            <a:extLst>
              <a:ext uri="{FF2B5EF4-FFF2-40B4-BE49-F238E27FC236}">
                <a16:creationId xmlns:a16="http://schemas.microsoft.com/office/drawing/2014/main" id="{E251305E-56CC-4908-B38D-00981B27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079" y="2583027"/>
            <a:ext cx="627496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0-order information 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 (BOW)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1-order information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e.g.,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of Locally Aggregated Descriptors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VLAD)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2-order information</a:t>
            </a:r>
          </a:p>
          <a:p>
            <a:pPr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e.g., Fisher vector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0934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D6ADB-F4D4-4F61-AE62-D3E12F0F5F18}"/>
              </a:ext>
            </a:extLst>
          </p:cNvPr>
          <p:cNvSpPr txBox="1"/>
          <p:nvPr/>
        </p:nvSpPr>
        <p:spPr>
          <a:xfrm>
            <a:off x="3184441" y="1080000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Bag-of-word (BOW)</a:t>
            </a:r>
            <a:endParaRPr lang="zh-CN" altLang="en-US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AD00B8-79EC-47D5-ADDD-66841C2BAD83}"/>
              </a:ext>
            </a:extLst>
          </p:cNvPr>
          <p:cNvGrpSpPr/>
          <p:nvPr/>
        </p:nvGrpSpPr>
        <p:grpSpPr>
          <a:xfrm>
            <a:off x="536107" y="5802310"/>
            <a:ext cx="2834287" cy="682643"/>
            <a:chOff x="1126743" y="2290683"/>
            <a:chExt cx="2834287" cy="6826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B97ABC-2659-4DE7-9B27-05A29A369B50}"/>
                </a:ext>
              </a:extLst>
            </p:cNvPr>
            <p:cNvSpPr txBox="1"/>
            <p:nvPr/>
          </p:nvSpPr>
          <p:spPr>
            <a:xfrm>
              <a:off x="1126743" y="2290683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bag of local descriptors</a:t>
              </a:r>
              <a:endParaRPr lang="zh-CN" alt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5AEEAB8-5B9D-4ADD-9575-11EF97366F1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45" y="2709707"/>
              <a:ext cx="2834285" cy="263619"/>
            </a:xfrm>
            <a:prstGeom prst="rect">
              <a:avLst/>
            </a:prstGeom>
          </p:spPr>
        </p:pic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9015C7-0916-450D-8854-D135CD60C6FB}"/>
              </a:ext>
            </a:extLst>
          </p:cNvPr>
          <p:cNvSpPr/>
          <p:nvPr/>
        </p:nvSpPr>
        <p:spPr>
          <a:xfrm rot="16200000">
            <a:off x="4727184" y="4908431"/>
            <a:ext cx="338734" cy="27316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ECE0DF-D0C8-4029-95A3-1B8DE28AE2A1}"/>
              </a:ext>
            </a:extLst>
          </p:cNvPr>
          <p:cNvGrpSpPr/>
          <p:nvPr/>
        </p:nvGrpSpPr>
        <p:grpSpPr>
          <a:xfrm>
            <a:off x="3736376" y="5362955"/>
            <a:ext cx="2203429" cy="666959"/>
            <a:chOff x="1699792" y="3552737"/>
            <a:chExt cx="2203429" cy="6669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91A5C43-D3D0-4697-AF10-37CC57451BE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792" y="3966744"/>
              <a:ext cx="2203429" cy="2529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338891-1D3D-4FDB-AB59-9E639EC178D0}"/>
                </a:ext>
              </a:extLst>
            </p:cNvPr>
            <p:cNvSpPr txBox="1"/>
            <p:nvPr/>
          </p:nvSpPr>
          <p:spPr>
            <a:xfrm>
              <a:off x="2186511" y="3552737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codebook</a:t>
              </a:r>
              <a:endParaRPr lang="zh-CN" alt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289A671-2A56-4F8A-99C9-0D2038DB7B00}"/>
              </a:ext>
            </a:extLst>
          </p:cNvPr>
          <p:cNvGrpSpPr/>
          <p:nvPr/>
        </p:nvGrpSpPr>
        <p:grpSpPr>
          <a:xfrm>
            <a:off x="6530665" y="5786154"/>
            <a:ext cx="2613335" cy="657474"/>
            <a:chOff x="1126743" y="4926153"/>
            <a:chExt cx="2613335" cy="6574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4142A2-599B-4102-9C2F-AA93AB3ED800}"/>
                </a:ext>
              </a:extLst>
            </p:cNvPr>
            <p:cNvSpPr txBox="1"/>
            <p:nvPr/>
          </p:nvSpPr>
          <p:spPr>
            <a:xfrm>
              <a:off x="1126743" y="4926153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encoded feature</a:t>
              </a:r>
              <a:endParaRPr lang="zh-CN" alt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6947BB2-065C-45FA-929F-E3EA315ACC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44" y="5321532"/>
              <a:ext cx="2613334" cy="26209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A1953C6-B5AF-4C4F-826E-468541E5D7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0" y="1745181"/>
            <a:ext cx="3669681" cy="10216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5AAA86-8A1C-4F4A-B7FA-F1F31B5318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2" y="3206982"/>
            <a:ext cx="3669682" cy="106227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CE32E711-E505-4583-AEB7-FE86453223EA}"/>
              </a:ext>
            </a:extLst>
          </p:cNvPr>
          <p:cNvSpPr/>
          <p:nvPr/>
        </p:nvSpPr>
        <p:spPr>
          <a:xfrm>
            <a:off x="1115169" y="2734677"/>
            <a:ext cx="185125" cy="472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4316883-5151-497B-812A-CD91A615926A}"/>
              </a:ext>
            </a:extLst>
          </p:cNvPr>
          <p:cNvSpPr/>
          <p:nvPr/>
        </p:nvSpPr>
        <p:spPr>
          <a:xfrm>
            <a:off x="2370158" y="2734676"/>
            <a:ext cx="185125" cy="472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C907CE3-798A-49FC-9CA7-48B2BBF4513A}"/>
              </a:ext>
            </a:extLst>
          </p:cNvPr>
          <p:cNvSpPr/>
          <p:nvPr/>
        </p:nvSpPr>
        <p:spPr>
          <a:xfrm>
            <a:off x="3692834" y="2734675"/>
            <a:ext cx="185125" cy="4723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E996889E-AECA-46AE-92C9-C0C746758AF1}"/>
              </a:ext>
            </a:extLst>
          </p:cNvPr>
          <p:cNvSpPr/>
          <p:nvPr/>
        </p:nvSpPr>
        <p:spPr>
          <a:xfrm rot="16200000">
            <a:off x="2385042" y="3169515"/>
            <a:ext cx="402956" cy="258288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9EC2EA-662F-45B0-AD65-57F3FD86BD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5" y="4590881"/>
            <a:ext cx="3567549" cy="62218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DDA476-F3A3-4F16-B748-C4206150B7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94" y="1787992"/>
            <a:ext cx="3382751" cy="90387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4696A92-5A0F-4C3C-9651-9096724A42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18" y="4728902"/>
            <a:ext cx="1836455" cy="346138"/>
          </a:xfrm>
          <a:prstGeom prst="rect">
            <a:avLst/>
          </a:prstGeom>
        </p:spPr>
      </p:pic>
      <p:sp>
        <p:nvSpPr>
          <p:cNvPr id="54" name="Arrow: Down 53">
            <a:extLst>
              <a:ext uri="{FF2B5EF4-FFF2-40B4-BE49-F238E27FC236}">
                <a16:creationId xmlns:a16="http://schemas.microsoft.com/office/drawing/2014/main" id="{B7F6187B-AB6A-4684-85D3-3A94AFEF1856}"/>
              </a:ext>
            </a:extLst>
          </p:cNvPr>
          <p:cNvSpPr/>
          <p:nvPr/>
        </p:nvSpPr>
        <p:spPr>
          <a:xfrm rot="16200000">
            <a:off x="4858680" y="4357361"/>
            <a:ext cx="222134" cy="10823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22DCCD-8D55-424C-9818-DF379C5DC035}"/>
              </a:ext>
            </a:extLst>
          </p:cNvPr>
          <p:cNvSpPr txBox="1"/>
          <p:nvPr/>
        </p:nvSpPr>
        <p:spPr>
          <a:xfrm>
            <a:off x="4505224" y="44609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cluster</a:t>
            </a:r>
            <a:endParaRPr lang="zh-CN" alt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0CAE4C8-0F07-4F68-B03B-8A3A1BC172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94" y="4509245"/>
            <a:ext cx="204190" cy="152381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AB0D4008-423A-43DB-874B-753FEF1CC4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4" y="4509245"/>
            <a:ext cx="214857" cy="1523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CBA2C09-B8F9-4B35-807B-8854A26025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86" y="4509245"/>
            <a:ext cx="210285" cy="152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85219F-F97D-4082-B6A6-6AAB1D5975D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73" y="4507721"/>
            <a:ext cx="211809" cy="155429"/>
          </a:xfrm>
          <a:prstGeom prst="rect">
            <a:avLst/>
          </a:prstGeom>
        </p:spPr>
      </p:pic>
      <p:sp>
        <p:nvSpPr>
          <p:cNvPr id="67" name="Arrow: Down 66">
            <a:extLst>
              <a:ext uri="{FF2B5EF4-FFF2-40B4-BE49-F238E27FC236}">
                <a16:creationId xmlns:a16="http://schemas.microsoft.com/office/drawing/2014/main" id="{C7E6AFB3-10D0-4E84-9345-1D380789A428}"/>
              </a:ext>
            </a:extLst>
          </p:cNvPr>
          <p:cNvSpPr/>
          <p:nvPr/>
        </p:nvSpPr>
        <p:spPr>
          <a:xfrm rot="16200000">
            <a:off x="4883545" y="1620705"/>
            <a:ext cx="203851" cy="12992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BA3A022D-0E3F-419D-8C08-89DF87D792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1710" y="2799940"/>
            <a:ext cx="2010956" cy="12545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924CBD-96AB-4D41-B0E9-E9B2D1BA3984}"/>
              </a:ext>
            </a:extLst>
          </p:cNvPr>
          <p:cNvSpPr/>
          <p:nvPr/>
        </p:nvSpPr>
        <p:spPr>
          <a:xfrm>
            <a:off x="5555672" y="4432692"/>
            <a:ext cx="1811298" cy="780370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AD9D95-1222-4AAD-A0E1-1F878FEA0530}"/>
              </a:ext>
            </a:extLst>
          </p:cNvPr>
          <p:cNvSpPr txBox="1"/>
          <p:nvPr/>
        </p:nvSpPr>
        <p:spPr>
          <a:xfrm>
            <a:off x="6403580" y="40250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codebook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287412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3.73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_1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3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286.08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h_i=[h_{i,1};h_{i,2};\ldots;h_{i,K}]$&#10;&#10;&#10;\end{document}"/>
  <p:tag name="IGUANATEXSIZE" val="20"/>
  <p:tag name="IGUANATEXCURSOR" val="5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84.3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=\{\c_{1},\c_{2},\ldots,\c_{K}\}$&#10;&#10;&#10;\end{document}"/>
  <p:tag name="IGUANATEXSIZE" val="20"/>
  <p:tag name="IGUANATEXCURSOR" val="57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94.8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_i=\{\x_{i,1},\x_{i,2},\ldots,\x_{i,N_i}\}$&#10;&#10;&#10;\end{document}"/>
  <p:tag name="IGUANATEXSIZE" val="20"/>
  <p:tag name="IGUANATEXCURSOR" val="57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1993.2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_{i,k}=\sum_{j=1}^{N_i}\delta(c(\x_{i,j})=k)(\x_{i,k}-\c_k)$&#10;&#10;&#10;\end{document}"/>
  <p:tag name="IGUANATEXSIZE" val="20"/>
  <p:tag name="IGUANATEXCURSOR" val="57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94.8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_i=\{\x_{i,1},\x_{i,2},\ldots,\x_{i,N_i}\}$&#10;&#10;&#10;\end{document}"/>
  <p:tag name="IGUANATEXSIZE" val="20"/>
  <p:tag name="IGUANATEXCURSOR" val="58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3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4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_2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296.58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=[\v_{i,1};\v_{i,2};\ldots;\v_{i,K}]$&#10;&#10;&#10;\end{document}"/>
  <p:tag name="IGUANATEXSIZE" val="20"/>
  <p:tag name="IGUANATEXCURSOR" val="56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722.53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F}_{\bm{\theta}}^{\mathcal{X}_i}=\frac{1}{N_i}\sum_{j=1}^{N_i}\nabla_{\bm{\theta}}\log p(\x_{i,j};\bm{\theta})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92.2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m{\theta}=\{\pi_1,\bm{\mu}_1,\bm{\sigma}_1;\ldots;\pi_K,\bm{\mu}_K,\bm{\sigma}_K\}$&#10;&#10;&#10;\end{document}"/>
  <p:tag name="IGUANATEXSIZE" val="20"/>
  <p:tag name="IGUANATEXCURSOR" val="61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088.489"/>
  <p:tag name="LATEXADDIN" val="\documentclass{article}&#10;\usepackage{amsmath}&#10;\usepackage{bm}&#10;\pagestyle{empty}&#10;\begin{document}&#10;&#10;$\left[\mathcal{F}_{\bm{\mu},1},\mathcal{F}_{\bm{\sigma},1};\mathcal{F}_{\bm{\mu},2},\mathcal{F}_{\bm{\sigma},2};\ldots;\mathcal{F}_{\bm{\mu},K},\mathcal{F}_{\bm{\sigma},K}\right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2381.7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F}_{\bm{\mu},k}^{\mathcal{X}_i}=\frac{\partial \mathcal{F}_{\bm{\theta}}^{\mathcal{X}_i}}{\partial \bm{\mu}_k}=\frac{1}{N_i\sqrt{\pi_k}}\sum_{j=1}^{N_i}\gamma_{i,j}(k)(\frac{\x_{i,j}-\bm{\mu}_k}{\bm{\sigma}_k})$&#10;&#10;&#10;\end{document}"/>
  <p:tag name="IGUANATEXSIZE" val="20"/>
  <p:tag name="IGUANATEXCURSOR" val="62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2839.8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F}_{\bm{\sigma},k}^{\mathcal{X}_i}=\frac{\partial \mathcal{F}_{\bm{\theta}}^{\mathcal{X}_i}}{\partial \bm{\sigma}_k}=\frac{1}{N_i\sqrt{2\pi_k}}\sum_{j=1}^{N_i}\gamma_{i,j}(k)[(\frac{(\x_{i,j}-\bm{\mu}_k)^2}{\bm{\sigma}_k^2})-1]$&#10;&#10;&#10;\end{document}"/>
  <p:tag name="IGUANATEXSIZE" val="20"/>
  <p:tag name="IGUANATEXCURSOR" val="76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1565.05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amma_{i,j}(k)=\frac{\pi_k\mathcal{N}(\x_{i,j};\bm{\mu}_k,\bm{\sigma}_k)}{\sum_{\tilde{k}=1}^K \pi_{\tilde{k}}\mathcal{N}(\x_{i,j};\bm{\mu}_{\tilde{k}},\bm{\sigma}_{\tilde{k}})}$&#10;&#10;&#10;\end{document}"/>
  <p:tag name="IGUANATEXSIZE" val="20"/>
  <p:tag name="IGUANATEXCURSOR" val="70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16.61"/>
  <p:tag name="LATEXADDIN" val="\documentclass{article}&#10;\usepackage{amsmath}&#10;\usepackage{bm}&#10;\pagestyle{empty}&#10;\begin{document}&#10;&#10;$\left[\gamma(1);\gamma(2);\ldots;\gamma(K)\right]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6.486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74.72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d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0.232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X}_n$&#10;&#10;&#10;\end{document}"/>
  <p:tag name="IGUANATEXSIZE" val="20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35.47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2Kd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148.106"/>
  <p:tag name="LATEXADDIN" val="\documentclass{article}&#10;\usepackage{amsmath}&#10;\usepackage{bm}&#10;\pagestyle{empty}&#10;\begin{document}&#10;&#10;$\left[\mathcal{F}_{\bm{\mu},1};\mathcal{F}_{\bm{\sigma},2};\ldots;\mathcal{F}_{\bm{\sigma},K}\right]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088.489"/>
  <p:tag name="LATEXADDIN" val="\documentclass{article}&#10;\usepackage{amsmath}&#10;\usepackage{bm}&#10;\pagestyle{empty}&#10;\begin{document}&#10;&#10;$\left[\mathcal{F}_{\bm{\mu},1},\mathcal{F}_{\bm{\sigma},1};\mathcal{F}_{\bm{\mu},2},\mathcal{F}_{\bm{\sigma},2};\ldots;\mathcal{F}_{\bm{\mu},K},\mathcal{F}_{\bm{\sigma},K}\right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0.2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f{f}_1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3.2396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f{f}_2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6.7378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bf{f}_n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1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4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3.487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c_2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3547</TotalTime>
  <Words>276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370</cp:revision>
  <dcterms:created xsi:type="dcterms:W3CDTF">2016-04-20T02:59:17Z</dcterms:created>
  <dcterms:modified xsi:type="dcterms:W3CDTF">2019-03-25T08:23:29Z</dcterms:modified>
</cp:coreProperties>
</file>