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Xiang, we are the teammates doing this final project that is called House Price Prediction. Now, let me introduce you parts of components for this project first.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308eaff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308eaff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6855b07b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6855b07b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90b3cda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90b3cda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90b3cda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90b3cda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is the data we used. Data processing: There are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1460 samples, 79 features, 1 output named Sale Price. After one-hot encoding, there are 305 features in total.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90b3cda8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90b3cda8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can see on the figure, linear regression is a </a:t>
            </a:r>
            <a:r>
              <a:rPr lang="en"/>
              <a:t>basic</a:t>
            </a:r>
            <a:r>
              <a:rPr lang="en"/>
              <a:t> model with one fully connected neural network with no nonlinear activation function. This is the basic model for our program.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6855b07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6855b07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methods we used but didn’t work, the first one is One-dimensional convolutional neural network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6855b07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6855b07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enriching and sorting feature sets, and restructured the data in this model. We used Dense, reshape, </a:t>
            </a:r>
            <a:r>
              <a:rPr lang="en" sz="1200">
                <a:solidFill>
                  <a:srgbClr val="262626"/>
                </a:solidFill>
                <a:highlight>
                  <a:srgbClr val="FFFFFF"/>
                </a:highlight>
              </a:rPr>
              <a:t>Applies a 1D convolution, flatten functions here.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6855b07b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6855b07b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another one is </a:t>
            </a:r>
            <a:r>
              <a:rPr lang="en" sz="1200">
                <a:solidFill>
                  <a:srgbClr val="1A1A1A"/>
                </a:solidFill>
              </a:rPr>
              <a:t>Two-dimensional Convolution Neural Network, we used max-pooling and relu activation functions in this methods. After testing and deeply researching, we found Two-dimensional Convolution Neural Network method did not fit with the data we used here.</a:t>
            </a:r>
            <a:endParaRPr sz="12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6855b07b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6855b07b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6855b07b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6855b07b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6855b07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6855b07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ECS 271 Project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0850" lvl="0" marL="1371600" rtl="0" algn="l">
              <a:spcBef>
                <a:spcPts val="0"/>
              </a:spcBef>
              <a:spcAft>
                <a:spcPts val="0"/>
              </a:spcAft>
              <a:buSzPts val="3500"/>
              <a:buFont typeface="Arial"/>
              <a:buChar char="-"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House Price Prediction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Kai Lan, Xiang Hao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distribution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0" y="1386175"/>
            <a:ext cx="2795774" cy="20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200" y="1386175"/>
            <a:ext cx="2795774" cy="20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0500" y="1386175"/>
            <a:ext cx="2752100" cy="20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897013" y="3640925"/>
            <a:ext cx="16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Linear Regression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418875" y="3640925"/>
            <a:ext cx="25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Feedforward Neural Network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7310725" y="3640925"/>
            <a:ext cx="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Kernel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7650" y="60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Results of Model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using different methods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525" y="1254075"/>
            <a:ext cx="7510949" cy="377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7650" y="2103450"/>
            <a:ext cx="7688700" cy="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34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25" y="1456775"/>
            <a:ext cx="8073349" cy="19986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017000" y="3735000"/>
            <a:ext cx="616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1460 samples, 79 features, 1 output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After one-hot encoding, 305 features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576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 model - Linear Regression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-14662" l="-9333" r="-3801" t="1527"/>
          <a:stretch/>
        </p:blipFill>
        <p:spPr>
          <a:xfrm>
            <a:off x="3506050" y="1618175"/>
            <a:ext cx="5637950" cy="30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73350" y="1901000"/>
            <a:ext cx="3939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can be visualized as a one fully connected neural network with no nonlinear activation that takes a input vector that outputs  a single value.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best result was obtained with batch_size 1, and we trained for 50 epochs.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is the basic model for our program.</a:t>
            </a:r>
            <a:endParaRPr b="1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Used Models but they are not working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</a:rPr>
              <a:t>1D - </a:t>
            </a:r>
            <a:r>
              <a:rPr b="1" lang="en" sz="1700">
                <a:solidFill>
                  <a:schemeClr val="dk2"/>
                </a:solidFill>
              </a:rPr>
              <a:t>CNN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</a:rPr>
              <a:t>2D - CNN</a:t>
            </a:r>
            <a:endParaRPr b="1"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b="1" lang="en" sz="1700">
                <a:solidFill>
                  <a:schemeClr val="dk2"/>
                </a:solidFill>
              </a:rPr>
              <a:t>Decision Trees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64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One-dimensional Convolutional Neural Network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0050"/>
            <a:ext cx="6056976" cy="30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012000" y="2394000"/>
            <a:ext cx="258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Enriching and sorting feature sets,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Restructure the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60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Two-dimensional Convolutional Neural Network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6400"/>
            <a:ext cx="6465999" cy="25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516000" y="2709000"/>
            <a:ext cx="23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Outer product of 1D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95550" y="612050"/>
            <a:ext cx="2306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Decision Trees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000" y="1175325"/>
            <a:ext cx="4814750" cy="39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459000" y="1746000"/>
            <a:ext cx="315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Training multiple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classifiers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separately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Inference with a decision tree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7650" y="644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Model Used in our project - </a:t>
            </a:r>
            <a:r>
              <a:rPr lang="en" sz="21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Feedforward Neural Network</a:t>
            </a:r>
            <a:endParaRPr sz="21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425" y="1271425"/>
            <a:ext cx="6152625" cy="38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173525" y="2061250"/>
            <a:ext cx="266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activation function required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Multilayer linear regressor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Tried Dropout and Batch Normalization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650" y="59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Kernel Method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6075"/>
            <a:ext cx="4818874" cy="36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5193000" y="2178000"/>
            <a:ext cx="336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fitting with nonlinear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small to medium sized problem, fast to solve directly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larger scale using iterative implementation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Polynomials are one type of kernel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