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1732" r:id="rId2"/>
    <p:sldId id="1731" r:id="rId3"/>
    <p:sldId id="1733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A69"/>
    <a:srgbClr val="CED5D4"/>
    <a:srgbClr val="4F5355"/>
    <a:srgbClr val="697073"/>
    <a:srgbClr val="FE9D30"/>
    <a:srgbClr val="D1A61B"/>
    <a:srgbClr val="B8A489"/>
    <a:srgbClr val="CFA260"/>
    <a:srgbClr val="3D292E"/>
    <a:srgbClr val="A77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5DB-4C1C-4CFC-A206-84ECEF94380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ABC2-6772-4727-AFE1-F6A682502C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图片占位符 319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0895637" cy="5189229"/>
          </a:xfrm>
          <a:custGeom>
            <a:avLst/>
            <a:gdLst>
              <a:gd name="connsiteX0" fmla="*/ 607241 w 10895637"/>
              <a:gd name="connsiteY0" fmla="*/ 3408786 h 5189229"/>
              <a:gd name="connsiteX1" fmla="*/ 1497462 w 10895637"/>
              <a:gd name="connsiteY1" fmla="*/ 4299007 h 5189229"/>
              <a:gd name="connsiteX2" fmla="*/ 607242 w 10895637"/>
              <a:gd name="connsiteY2" fmla="*/ 5189229 h 5189229"/>
              <a:gd name="connsiteX3" fmla="*/ 0 w 10895637"/>
              <a:gd name="connsiteY3" fmla="*/ 4581987 h 5189229"/>
              <a:gd name="connsiteX4" fmla="*/ 0 w 10895637"/>
              <a:gd name="connsiteY4" fmla="*/ 4016028 h 5189229"/>
              <a:gd name="connsiteX5" fmla="*/ 9065598 w 10895637"/>
              <a:gd name="connsiteY5" fmla="*/ 2490539 h 5189229"/>
              <a:gd name="connsiteX6" fmla="*/ 9955820 w 10895637"/>
              <a:gd name="connsiteY6" fmla="*/ 3380760 h 5189229"/>
              <a:gd name="connsiteX7" fmla="*/ 9065598 w 10895637"/>
              <a:gd name="connsiteY7" fmla="*/ 4270982 h 5189229"/>
              <a:gd name="connsiteX8" fmla="*/ 8175377 w 10895637"/>
              <a:gd name="connsiteY8" fmla="*/ 3380761 h 5189229"/>
              <a:gd name="connsiteX9" fmla="*/ 7185963 w 10895637"/>
              <a:gd name="connsiteY9" fmla="*/ 2490539 h 5189229"/>
              <a:gd name="connsiteX10" fmla="*/ 8076185 w 10895637"/>
              <a:gd name="connsiteY10" fmla="*/ 3380761 h 5189229"/>
              <a:gd name="connsiteX11" fmla="*/ 7185964 w 10895637"/>
              <a:gd name="connsiteY11" fmla="*/ 4270982 h 5189229"/>
              <a:gd name="connsiteX12" fmla="*/ 6295742 w 10895637"/>
              <a:gd name="connsiteY12" fmla="*/ 3380760 h 5189229"/>
              <a:gd name="connsiteX13" fmla="*/ 1547057 w 10895637"/>
              <a:gd name="connsiteY13" fmla="*/ 2467029 h 5189229"/>
              <a:gd name="connsiteX14" fmla="*/ 2437279 w 10895637"/>
              <a:gd name="connsiteY14" fmla="*/ 3357251 h 5189229"/>
              <a:gd name="connsiteX15" fmla="*/ 1547057 w 10895637"/>
              <a:gd name="connsiteY15" fmla="*/ 4247474 h 5189229"/>
              <a:gd name="connsiteX16" fmla="*/ 656836 w 10895637"/>
              <a:gd name="connsiteY16" fmla="*/ 3357251 h 5189229"/>
              <a:gd name="connsiteX17" fmla="*/ 2486877 w 10895637"/>
              <a:gd name="connsiteY17" fmla="*/ 1525276 h 5189229"/>
              <a:gd name="connsiteX18" fmla="*/ 3377098 w 10895637"/>
              <a:gd name="connsiteY18" fmla="*/ 2415495 h 5189229"/>
              <a:gd name="connsiteX19" fmla="*/ 2486877 w 10895637"/>
              <a:gd name="connsiteY19" fmla="*/ 3305717 h 5189229"/>
              <a:gd name="connsiteX20" fmla="*/ 1596655 w 10895637"/>
              <a:gd name="connsiteY20" fmla="*/ 2415495 h 5189229"/>
              <a:gd name="connsiteX21" fmla="*/ 10005415 w 10895637"/>
              <a:gd name="connsiteY21" fmla="*/ 1525276 h 5189229"/>
              <a:gd name="connsiteX22" fmla="*/ 10895637 w 10895637"/>
              <a:gd name="connsiteY22" fmla="*/ 2415495 h 5189229"/>
              <a:gd name="connsiteX23" fmla="*/ 10005415 w 10895637"/>
              <a:gd name="connsiteY23" fmla="*/ 3305717 h 5189229"/>
              <a:gd name="connsiteX24" fmla="*/ 9115194 w 10895637"/>
              <a:gd name="connsiteY24" fmla="*/ 2415495 h 5189229"/>
              <a:gd name="connsiteX25" fmla="*/ 8125779 w 10895637"/>
              <a:gd name="connsiteY25" fmla="*/ 1525276 h 5189229"/>
              <a:gd name="connsiteX26" fmla="*/ 9016000 w 10895637"/>
              <a:gd name="connsiteY26" fmla="*/ 2415495 h 5189229"/>
              <a:gd name="connsiteX27" fmla="*/ 8125779 w 10895637"/>
              <a:gd name="connsiteY27" fmla="*/ 3305717 h 5189229"/>
              <a:gd name="connsiteX28" fmla="*/ 7235557 w 10895637"/>
              <a:gd name="connsiteY28" fmla="*/ 2415495 h 5189229"/>
              <a:gd name="connsiteX29" fmla="*/ 6246143 w 10895637"/>
              <a:gd name="connsiteY29" fmla="*/ 1525276 h 5189229"/>
              <a:gd name="connsiteX30" fmla="*/ 7136365 w 10895637"/>
              <a:gd name="connsiteY30" fmla="*/ 2415495 h 5189229"/>
              <a:gd name="connsiteX31" fmla="*/ 6246143 w 10895637"/>
              <a:gd name="connsiteY31" fmla="*/ 3305717 h 5189229"/>
              <a:gd name="connsiteX32" fmla="*/ 5355923 w 10895637"/>
              <a:gd name="connsiteY32" fmla="*/ 2415495 h 5189229"/>
              <a:gd name="connsiteX33" fmla="*/ 4366509 w 10895637"/>
              <a:gd name="connsiteY33" fmla="*/ 1525276 h 5189229"/>
              <a:gd name="connsiteX34" fmla="*/ 5256730 w 10895637"/>
              <a:gd name="connsiteY34" fmla="*/ 2415495 h 5189229"/>
              <a:gd name="connsiteX35" fmla="*/ 4366509 w 10895637"/>
              <a:gd name="connsiteY35" fmla="*/ 3305717 h 5189229"/>
              <a:gd name="connsiteX36" fmla="*/ 3476291 w 10895637"/>
              <a:gd name="connsiteY36" fmla="*/ 2415495 h 5189229"/>
              <a:gd name="connsiteX37" fmla="*/ 607238 w 10895637"/>
              <a:gd name="connsiteY37" fmla="*/ 1525274 h 5189229"/>
              <a:gd name="connsiteX38" fmla="*/ 1497459 w 10895637"/>
              <a:gd name="connsiteY38" fmla="*/ 2415495 h 5189229"/>
              <a:gd name="connsiteX39" fmla="*/ 607238 w 10895637"/>
              <a:gd name="connsiteY39" fmla="*/ 3305716 h 5189229"/>
              <a:gd name="connsiteX40" fmla="*/ 0 w 10895637"/>
              <a:gd name="connsiteY40" fmla="*/ 2698479 h 5189229"/>
              <a:gd name="connsiteX41" fmla="*/ 0 w 10895637"/>
              <a:gd name="connsiteY41" fmla="*/ 2132511 h 5189229"/>
              <a:gd name="connsiteX42" fmla="*/ 9065598 w 10895637"/>
              <a:gd name="connsiteY42" fmla="*/ 585458 h 5189229"/>
              <a:gd name="connsiteX43" fmla="*/ 9955819 w 10895637"/>
              <a:gd name="connsiteY43" fmla="*/ 1475679 h 5189229"/>
              <a:gd name="connsiteX44" fmla="*/ 9065598 w 10895637"/>
              <a:gd name="connsiteY44" fmla="*/ 2365899 h 5189229"/>
              <a:gd name="connsiteX45" fmla="*/ 8175377 w 10895637"/>
              <a:gd name="connsiteY45" fmla="*/ 1475679 h 5189229"/>
              <a:gd name="connsiteX46" fmla="*/ 7185964 w 10895637"/>
              <a:gd name="connsiteY46" fmla="*/ 585458 h 5189229"/>
              <a:gd name="connsiteX47" fmla="*/ 8076185 w 10895637"/>
              <a:gd name="connsiteY47" fmla="*/ 1475679 h 5189229"/>
              <a:gd name="connsiteX48" fmla="*/ 7185963 w 10895637"/>
              <a:gd name="connsiteY48" fmla="*/ 2365898 h 5189229"/>
              <a:gd name="connsiteX49" fmla="*/ 6295742 w 10895637"/>
              <a:gd name="connsiteY49" fmla="*/ 1475680 h 5189229"/>
              <a:gd name="connsiteX50" fmla="*/ 5306327 w 10895637"/>
              <a:gd name="connsiteY50" fmla="*/ 585458 h 5189229"/>
              <a:gd name="connsiteX51" fmla="*/ 6196548 w 10895637"/>
              <a:gd name="connsiteY51" fmla="*/ 1475679 h 5189229"/>
              <a:gd name="connsiteX52" fmla="*/ 5306328 w 10895637"/>
              <a:gd name="connsiteY52" fmla="*/ 2365898 h 5189229"/>
              <a:gd name="connsiteX53" fmla="*/ 4416106 w 10895637"/>
              <a:gd name="connsiteY53" fmla="*/ 1475679 h 5189229"/>
              <a:gd name="connsiteX54" fmla="*/ 3426696 w 10895637"/>
              <a:gd name="connsiteY54" fmla="*/ 585458 h 5189229"/>
              <a:gd name="connsiteX55" fmla="*/ 4316913 w 10895637"/>
              <a:gd name="connsiteY55" fmla="*/ 1475679 h 5189229"/>
              <a:gd name="connsiteX56" fmla="*/ 3426695 w 10895637"/>
              <a:gd name="connsiteY56" fmla="*/ 2365898 h 5189229"/>
              <a:gd name="connsiteX57" fmla="*/ 2536473 w 10895637"/>
              <a:gd name="connsiteY57" fmla="*/ 1475679 h 5189229"/>
              <a:gd name="connsiteX58" fmla="*/ 1547057 w 10895637"/>
              <a:gd name="connsiteY58" fmla="*/ 585456 h 5189229"/>
              <a:gd name="connsiteX59" fmla="*/ 2437279 w 10895637"/>
              <a:gd name="connsiteY59" fmla="*/ 1475679 h 5189229"/>
              <a:gd name="connsiteX60" fmla="*/ 1547057 w 10895637"/>
              <a:gd name="connsiteY60" fmla="*/ 2365899 h 5189229"/>
              <a:gd name="connsiteX61" fmla="*/ 656837 w 10895637"/>
              <a:gd name="connsiteY61" fmla="*/ 1475679 h 5189229"/>
              <a:gd name="connsiteX62" fmla="*/ 9022147 w 10895637"/>
              <a:gd name="connsiteY62" fmla="*/ 0 h 5189229"/>
              <a:gd name="connsiteX63" fmla="*/ 9543551 w 10895637"/>
              <a:gd name="connsiteY63" fmla="*/ 0 h 5189229"/>
              <a:gd name="connsiteX64" fmla="*/ 9065598 w 10895637"/>
              <a:gd name="connsiteY64" fmla="*/ 477954 h 5189229"/>
              <a:gd name="connsiteX65" fmla="*/ 8587642 w 10895637"/>
              <a:gd name="connsiteY65" fmla="*/ 1 h 5189229"/>
              <a:gd name="connsiteX66" fmla="*/ 8485680 w 10895637"/>
              <a:gd name="connsiteY66" fmla="*/ 0 h 5189229"/>
              <a:gd name="connsiteX67" fmla="*/ 9016000 w 10895637"/>
              <a:gd name="connsiteY67" fmla="*/ 530321 h 5189229"/>
              <a:gd name="connsiteX68" fmla="*/ 8125779 w 10895637"/>
              <a:gd name="connsiteY68" fmla="*/ 1420543 h 5189229"/>
              <a:gd name="connsiteX69" fmla="*/ 7235558 w 10895637"/>
              <a:gd name="connsiteY69" fmla="*/ 530321 h 5189229"/>
              <a:gd name="connsiteX70" fmla="*/ 7765878 w 10895637"/>
              <a:gd name="connsiteY70" fmla="*/ 1 h 5189229"/>
              <a:gd name="connsiteX71" fmla="*/ 6708009 w 10895637"/>
              <a:gd name="connsiteY71" fmla="*/ 0 h 5189229"/>
              <a:gd name="connsiteX72" fmla="*/ 7663917 w 10895637"/>
              <a:gd name="connsiteY72" fmla="*/ 0 h 5189229"/>
              <a:gd name="connsiteX73" fmla="*/ 7185963 w 10895637"/>
              <a:gd name="connsiteY73" fmla="*/ 477954 h 5189229"/>
              <a:gd name="connsiteX74" fmla="*/ 5886244 w 10895637"/>
              <a:gd name="connsiteY74" fmla="*/ 0 h 5189229"/>
              <a:gd name="connsiteX75" fmla="*/ 6606043 w 10895637"/>
              <a:gd name="connsiteY75" fmla="*/ 0 h 5189229"/>
              <a:gd name="connsiteX76" fmla="*/ 7136365 w 10895637"/>
              <a:gd name="connsiteY76" fmla="*/ 530322 h 5189229"/>
              <a:gd name="connsiteX77" fmla="*/ 6246143 w 10895637"/>
              <a:gd name="connsiteY77" fmla="*/ 1420543 h 5189229"/>
              <a:gd name="connsiteX78" fmla="*/ 5355921 w 10895637"/>
              <a:gd name="connsiteY78" fmla="*/ 530321 h 5189229"/>
              <a:gd name="connsiteX79" fmla="*/ 4828374 w 10895637"/>
              <a:gd name="connsiteY79" fmla="*/ 0 h 5189229"/>
              <a:gd name="connsiteX80" fmla="*/ 5784282 w 10895637"/>
              <a:gd name="connsiteY80" fmla="*/ 0 h 5189229"/>
              <a:gd name="connsiteX81" fmla="*/ 5306328 w 10895637"/>
              <a:gd name="connsiteY81" fmla="*/ 477954 h 5189229"/>
              <a:gd name="connsiteX82" fmla="*/ 4006611 w 10895637"/>
              <a:gd name="connsiteY82" fmla="*/ 0 h 5189229"/>
              <a:gd name="connsiteX83" fmla="*/ 4726410 w 10895637"/>
              <a:gd name="connsiteY83" fmla="*/ 1 h 5189229"/>
              <a:gd name="connsiteX84" fmla="*/ 5256731 w 10895637"/>
              <a:gd name="connsiteY84" fmla="*/ 530321 h 5189229"/>
              <a:gd name="connsiteX85" fmla="*/ 4366509 w 10895637"/>
              <a:gd name="connsiteY85" fmla="*/ 1420543 h 5189229"/>
              <a:gd name="connsiteX86" fmla="*/ 3476290 w 10895637"/>
              <a:gd name="connsiteY86" fmla="*/ 530321 h 5189229"/>
              <a:gd name="connsiteX87" fmla="*/ 2948738 w 10895637"/>
              <a:gd name="connsiteY87" fmla="*/ 0 h 5189229"/>
              <a:gd name="connsiteX88" fmla="*/ 3904646 w 10895637"/>
              <a:gd name="connsiteY88" fmla="*/ 0 h 5189229"/>
              <a:gd name="connsiteX89" fmla="*/ 3426692 w 10895637"/>
              <a:gd name="connsiteY89" fmla="*/ 477954 h 5189229"/>
              <a:gd name="connsiteX90" fmla="*/ 2126976 w 10895637"/>
              <a:gd name="connsiteY90" fmla="*/ 0 h 5189229"/>
              <a:gd name="connsiteX91" fmla="*/ 2846776 w 10895637"/>
              <a:gd name="connsiteY91" fmla="*/ 0 h 5189229"/>
              <a:gd name="connsiteX92" fmla="*/ 3377096 w 10895637"/>
              <a:gd name="connsiteY92" fmla="*/ 530322 h 5189229"/>
              <a:gd name="connsiteX93" fmla="*/ 2486877 w 10895637"/>
              <a:gd name="connsiteY93" fmla="*/ 1420543 h 5189229"/>
              <a:gd name="connsiteX94" fmla="*/ 1596654 w 10895637"/>
              <a:gd name="connsiteY94" fmla="*/ 530321 h 5189229"/>
              <a:gd name="connsiteX95" fmla="*/ 1069103 w 10895637"/>
              <a:gd name="connsiteY95" fmla="*/ 0 h 5189229"/>
              <a:gd name="connsiteX96" fmla="*/ 2025011 w 10895637"/>
              <a:gd name="connsiteY96" fmla="*/ 0 h 5189229"/>
              <a:gd name="connsiteX97" fmla="*/ 1547057 w 10895637"/>
              <a:gd name="connsiteY97" fmla="*/ 477954 h 5189229"/>
              <a:gd name="connsiteX98" fmla="*/ 247336 w 10895637"/>
              <a:gd name="connsiteY98" fmla="*/ 0 h 5189229"/>
              <a:gd name="connsiteX99" fmla="*/ 967138 w 10895637"/>
              <a:gd name="connsiteY99" fmla="*/ 0 h 5189229"/>
              <a:gd name="connsiteX100" fmla="*/ 1497458 w 10895637"/>
              <a:gd name="connsiteY100" fmla="*/ 530320 h 5189229"/>
              <a:gd name="connsiteX101" fmla="*/ 607237 w 10895637"/>
              <a:gd name="connsiteY101" fmla="*/ 1420542 h 5189229"/>
              <a:gd name="connsiteX102" fmla="*/ 0 w 10895637"/>
              <a:gd name="connsiteY102" fmla="*/ 813305 h 5189229"/>
              <a:gd name="connsiteX103" fmla="*/ 0 w 10895637"/>
              <a:gd name="connsiteY103" fmla="*/ 247336 h 51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895637" h="5189229">
                <a:moveTo>
                  <a:pt x="607241" y="3408786"/>
                </a:moveTo>
                <a:lnTo>
                  <a:pt x="1497462" y="4299007"/>
                </a:lnTo>
                <a:lnTo>
                  <a:pt x="607242" y="5189229"/>
                </a:lnTo>
                <a:lnTo>
                  <a:pt x="0" y="4581987"/>
                </a:lnTo>
                <a:lnTo>
                  <a:pt x="0" y="4016028"/>
                </a:lnTo>
                <a:close/>
                <a:moveTo>
                  <a:pt x="9065598" y="2490539"/>
                </a:moveTo>
                <a:lnTo>
                  <a:pt x="9955820" y="3380760"/>
                </a:lnTo>
                <a:lnTo>
                  <a:pt x="9065598" y="4270982"/>
                </a:lnTo>
                <a:lnTo>
                  <a:pt x="8175377" y="3380761"/>
                </a:lnTo>
                <a:close/>
                <a:moveTo>
                  <a:pt x="7185963" y="2490539"/>
                </a:moveTo>
                <a:lnTo>
                  <a:pt x="8076185" y="3380761"/>
                </a:lnTo>
                <a:lnTo>
                  <a:pt x="7185964" y="4270982"/>
                </a:lnTo>
                <a:lnTo>
                  <a:pt x="6295742" y="3380760"/>
                </a:lnTo>
                <a:close/>
                <a:moveTo>
                  <a:pt x="1547057" y="2467029"/>
                </a:moveTo>
                <a:lnTo>
                  <a:pt x="2437279" y="3357251"/>
                </a:lnTo>
                <a:lnTo>
                  <a:pt x="1547057" y="4247474"/>
                </a:lnTo>
                <a:lnTo>
                  <a:pt x="656836" y="3357251"/>
                </a:lnTo>
                <a:close/>
                <a:moveTo>
                  <a:pt x="2486877" y="1525276"/>
                </a:moveTo>
                <a:lnTo>
                  <a:pt x="3377098" y="2415495"/>
                </a:lnTo>
                <a:lnTo>
                  <a:pt x="2486877" y="3305717"/>
                </a:lnTo>
                <a:lnTo>
                  <a:pt x="1596655" y="2415495"/>
                </a:lnTo>
                <a:close/>
                <a:moveTo>
                  <a:pt x="10005415" y="1525276"/>
                </a:moveTo>
                <a:lnTo>
                  <a:pt x="10895637" y="2415495"/>
                </a:lnTo>
                <a:lnTo>
                  <a:pt x="10005415" y="3305717"/>
                </a:lnTo>
                <a:lnTo>
                  <a:pt x="9115194" y="2415495"/>
                </a:lnTo>
                <a:close/>
                <a:moveTo>
                  <a:pt x="8125779" y="1525276"/>
                </a:moveTo>
                <a:lnTo>
                  <a:pt x="9016000" y="2415495"/>
                </a:lnTo>
                <a:lnTo>
                  <a:pt x="8125779" y="3305717"/>
                </a:lnTo>
                <a:lnTo>
                  <a:pt x="7235557" y="2415495"/>
                </a:lnTo>
                <a:close/>
                <a:moveTo>
                  <a:pt x="6246143" y="1525276"/>
                </a:moveTo>
                <a:lnTo>
                  <a:pt x="7136365" y="2415495"/>
                </a:lnTo>
                <a:lnTo>
                  <a:pt x="6246143" y="3305717"/>
                </a:lnTo>
                <a:lnTo>
                  <a:pt x="5355923" y="2415495"/>
                </a:lnTo>
                <a:close/>
                <a:moveTo>
                  <a:pt x="4366509" y="1525276"/>
                </a:moveTo>
                <a:lnTo>
                  <a:pt x="5256730" y="2415495"/>
                </a:lnTo>
                <a:lnTo>
                  <a:pt x="4366509" y="3305717"/>
                </a:lnTo>
                <a:lnTo>
                  <a:pt x="3476291" y="2415495"/>
                </a:lnTo>
                <a:close/>
                <a:moveTo>
                  <a:pt x="607238" y="1525274"/>
                </a:moveTo>
                <a:lnTo>
                  <a:pt x="1497459" y="2415495"/>
                </a:lnTo>
                <a:lnTo>
                  <a:pt x="607238" y="3305716"/>
                </a:lnTo>
                <a:lnTo>
                  <a:pt x="0" y="2698479"/>
                </a:lnTo>
                <a:lnTo>
                  <a:pt x="0" y="2132511"/>
                </a:lnTo>
                <a:close/>
                <a:moveTo>
                  <a:pt x="9065598" y="585458"/>
                </a:moveTo>
                <a:lnTo>
                  <a:pt x="9955819" y="1475679"/>
                </a:lnTo>
                <a:lnTo>
                  <a:pt x="9065598" y="2365899"/>
                </a:lnTo>
                <a:lnTo>
                  <a:pt x="8175377" y="1475679"/>
                </a:lnTo>
                <a:close/>
                <a:moveTo>
                  <a:pt x="7185964" y="585458"/>
                </a:moveTo>
                <a:lnTo>
                  <a:pt x="8076185" y="1475679"/>
                </a:lnTo>
                <a:lnTo>
                  <a:pt x="7185963" y="2365898"/>
                </a:lnTo>
                <a:lnTo>
                  <a:pt x="6295742" y="1475680"/>
                </a:lnTo>
                <a:close/>
                <a:moveTo>
                  <a:pt x="5306327" y="585458"/>
                </a:moveTo>
                <a:lnTo>
                  <a:pt x="6196548" y="1475679"/>
                </a:lnTo>
                <a:lnTo>
                  <a:pt x="5306328" y="2365898"/>
                </a:lnTo>
                <a:lnTo>
                  <a:pt x="4416106" y="1475679"/>
                </a:lnTo>
                <a:close/>
                <a:moveTo>
                  <a:pt x="3426696" y="585458"/>
                </a:moveTo>
                <a:lnTo>
                  <a:pt x="4316913" y="1475679"/>
                </a:lnTo>
                <a:lnTo>
                  <a:pt x="3426695" y="2365898"/>
                </a:lnTo>
                <a:lnTo>
                  <a:pt x="2536473" y="1475679"/>
                </a:lnTo>
                <a:close/>
                <a:moveTo>
                  <a:pt x="1547057" y="585456"/>
                </a:moveTo>
                <a:lnTo>
                  <a:pt x="2437279" y="1475679"/>
                </a:lnTo>
                <a:lnTo>
                  <a:pt x="1547057" y="2365899"/>
                </a:lnTo>
                <a:lnTo>
                  <a:pt x="656837" y="1475679"/>
                </a:lnTo>
                <a:close/>
                <a:moveTo>
                  <a:pt x="9022147" y="0"/>
                </a:moveTo>
                <a:lnTo>
                  <a:pt x="9543551" y="0"/>
                </a:lnTo>
                <a:lnTo>
                  <a:pt x="9065598" y="477954"/>
                </a:lnTo>
                <a:lnTo>
                  <a:pt x="8587642" y="1"/>
                </a:lnTo>
                <a:close/>
                <a:moveTo>
                  <a:pt x="8485680" y="0"/>
                </a:moveTo>
                <a:lnTo>
                  <a:pt x="9016000" y="530321"/>
                </a:lnTo>
                <a:lnTo>
                  <a:pt x="8125779" y="1420543"/>
                </a:lnTo>
                <a:lnTo>
                  <a:pt x="7235558" y="530321"/>
                </a:lnTo>
                <a:lnTo>
                  <a:pt x="7765878" y="1"/>
                </a:lnTo>
                <a:close/>
                <a:moveTo>
                  <a:pt x="6708009" y="0"/>
                </a:moveTo>
                <a:lnTo>
                  <a:pt x="7663917" y="0"/>
                </a:lnTo>
                <a:lnTo>
                  <a:pt x="7185963" y="477954"/>
                </a:lnTo>
                <a:close/>
                <a:moveTo>
                  <a:pt x="5886244" y="0"/>
                </a:moveTo>
                <a:lnTo>
                  <a:pt x="6606043" y="0"/>
                </a:lnTo>
                <a:lnTo>
                  <a:pt x="7136365" y="530322"/>
                </a:lnTo>
                <a:lnTo>
                  <a:pt x="6246143" y="1420543"/>
                </a:lnTo>
                <a:lnTo>
                  <a:pt x="5355921" y="530321"/>
                </a:lnTo>
                <a:close/>
                <a:moveTo>
                  <a:pt x="4828374" y="0"/>
                </a:moveTo>
                <a:lnTo>
                  <a:pt x="5784282" y="0"/>
                </a:lnTo>
                <a:lnTo>
                  <a:pt x="5306328" y="477954"/>
                </a:lnTo>
                <a:close/>
                <a:moveTo>
                  <a:pt x="4006611" y="0"/>
                </a:moveTo>
                <a:lnTo>
                  <a:pt x="4726410" y="1"/>
                </a:lnTo>
                <a:lnTo>
                  <a:pt x="5256731" y="530321"/>
                </a:lnTo>
                <a:lnTo>
                  <a:pt x="4366509" y="1420543"/>
                </a:lnTo>
                <a:lnTo>
                  <a:pt x="3476290" y="530321"/>
                </a:lnTo>
                <a:close/>
                <a:moveTo>
                  <a:pt x="2948738" y="0"/>
                </a:moveTo>
                <a:lnTo>
                  <a:pt x="3904646" y="0"/>
                </a:lnTo>
                <a:lnTo>
                  <a:pt x="3426692" y="477954"/>
                </a:lnTo>
                <a:close/>
                <a:moveTo>
                  <a:pt x="2126976" y="0"/>
                </a:moveTo>
                <a:lnTo>
                  <a:pt x="2846776" y="0"/>
                </a:lnTo>
                <a:lnTo>
                  <a:pt x="3377096" y="530322"/>
                </a:lnTo>
                <a:lnTo>
                  <a:pt x="2486877" y="1420543"/>
                </a:lnTo>
                <a:lnTo>
                  <a:pt x="1596654" y="530321"/>
                </a:lnTo>
                <a:close/>
                <a:moveTo>
                  <a:pt x="1069103" y="0"/>
                </a:moveTo>
                <a:lnTo>
                  <a:pt x="2025011" y="0"/>
                </a:lnTo>
                <a:lnTo>
                  <a:pt x="1547057" y="477954"/>
                </a:lnTo>
                <a:close/>
                <a:moveTo>
                  <a:pt x="247336" y="0"/>
                </a:moveTo>
                <a:lnTo>
                  <a:pt x="967138" y="0"/>
                </a:lnTo>
                <a:lnTo>
                  <a:pt x="1497458" y="530320"/>
                </a:lnTo>
                <a:lnTo>
                  <a:pt x="607237" y="1420542"/>
                </a:lnTo>
                <a:lnTo>
                  <a:pt x="0" y="813305"/>
                </a:lnTo>
                <a:lnTo>
                  <a:pt x="0" y="2473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381250" y="5411074"/>
            <a:ext cx="913923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381250" y="4314548"/>
            <a:ext cx="9139238" cy="10965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22" name="任意多边形: 形状 321"/>
          <p:cNvSpPr/>
          <p:nvPr userDrawn="1"/>
        </p:nvSpPr>
        <p:spPr>
          <a:xfrm rot="2700000">
            <a:off x="8938663" y="-367058"/>
            <a:ext cx="4163901" cy="3883643"/>
          </a:xfrm>
          <a:custGeom>
            <a:avLst/>
            <a:gdLst>
              <a:gd name="connsiteX0" fmla="*/ 1 w 4163901"/>
              <a:gd name="connsiteY0" fmla="*/ 1796719 h 3883643"/>
              <a:gd name="connsiteX1" fmla="*/ 1796720 w 4163901"/>
              <a:gd name="connsiteY1" fmla="*/ 0 h 3883643"/>
              <a:gd name="connsiteX2" fmla="*/ 4163901 w 4163901"/>
              <a:gd name="connsiteY2" fmla="*/ 2367181 h 3883643"/>
              <a:gd name="connsiteX3" fmla="*/ 4163901 w 4163901"/>
              <a:gd name="connsiteY3" fmla="*/ 3883643 h 3883643"/>
              <a:gd name="connsiteX4" fmla="*/ 0 w 4163901"/>
              <a:gd name="connsiteY4" fmla="*/ 3883643 h 3883643"/>
              <a:gd name="connsiteX5" fmla="*/ 0 w 4163901"/>
              <a:gd name="connsiteY5" fmla="*/ 3879725 h 3883643"/>
              <a:gd name="connsiteX6" fmla="*/ 2679672 w 4163901"/>
              <a:gd name="connsiteY6" fmla="*/ 3879726 h 3883643"/>
              <a:gd name="connsiteX7" fmla="*/ 2679672 w 4163901"/>
              <a:gd name="connsiteY7" fmla="*/ 2536975 h 3883643"/>
              <a:gd name="connsiteX8" fmla="*/ 0 w 4163901"/>
              <a:gd name="connsiteY8" fmla="*/ 2536975 h 388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3901" h="3883643">
                <a:moveTo>
                  <a:pt x="1" y="1796719"/>
                </a:moveTo>
                <a:lnTo>
                  <a:pt x="1796720" y="0"/>
                </a:lnTo>
                <a:lnTo>
                  <a:pt x="4163901" y="2367181"/>
                </a:lnTo>
                <a:lnTo>
                  <a:pt x="4163901" y="3883643"/>
                </a:lnTo>
                <a:lnTo>
                  <a:pt x="0" y="3883643"/>
                </a:lnTo>
                <a:lnTo>
                  <a:pt x="0" y="3879725"/>
                </a:lnTo>
                <a:lnTo>
                  <a:pt x="2679672" y="3879726"/>
                </a:lnTo>
                <a:lnTo>
                  <a:pt x="2679672" y="2536975"/>
                </a:lnTo>
                <a:lnTo>
                  <a:pt x="0" y="2536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7" name="任意多边形: 形状 316"/>
          <p:cNvSpPr/>
          <p:nvPr userDrawn="1"/>
        </p:nvSpPr>
        <p:spPr>
          <a:xfrm rot="2700000">
            <a:off x="-1059549" y="1356915"/>
            <a:ext cx="2119098" cy="2119098"/>
          </a:xfrm>
          <a:custGeom>
            <a:avLst/>
            <a:gdLst>
              <a:gd name="connsiteX0" fmla="*/ 1330475 w 2119098"/>
              <a:gd name="connsiteY0" fmla="*/ 1330475 h 2119098"/>
              <a:gd name="connsiteX1" fmla="*/ 2119098 w 2119098"/>
              <a:gd name="connsiteY1" fmla="*/ 1330475 h 2119098"/>
              <a:gd name="connsiteX2" fmla="*/ 2119098 w 2119098"/>
              <a:gd name="connsiteY2" fmla="*/ 2119098 h 2119098"/>
              <a:gd name="connsiteX3" fmla="*/ 0 w 2119098"/>
              <a:gd name="connsiteY3" fmla="*/ 0 h 2119098"/>
              <a:gd name="connsiteX4" fmla="*/ 788624 w 2119098"/>
              <a:gd name="connsiteY4" fmla="*/ 0 h 2119098"/>
              <a:gd name="connsiteX5" fmla="*/ 788624 w 2119098"/>
              <a:gd name="connsiteY5" fmla="*/ 788624 h 21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98" h="2119098">
                <a:moveTo>
                  <a:pt x="1330475" y="1330475"/>
                </a:moveTo>
                <a:lnTo>
                  <a:pt x="2119098" y="1330475"/>
                </a:lnTo>
                <a:lnTo>
                  <a:pt x="2119098" y="2119098"/>
                </a:lnTo>
                <a:close/>
                <a:moveTo>
                  <a:pt x="0" y="0"/>
                </a:moveTo>
                <a:lnTo>
                  <a:pt x="788624" y="0"/>
                </a:lnTo>
                <a:lnTo>
                  <a:pt x="788624" y="788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图片占位符 61"/>
          <p:cNvSpPr>
            <a:spLocks noGrp="1"/>
          </p:cNvSpPr>
          <p:nvPr>
            <p:ph type="pic" sz="quarter" idx="17"/>
          </p:nvPr>
        </p:nvSpPr>
        <p:spPr>
          <a:xfrm>
            <a:off x="185318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 userDrawn="1"/>
        </p:nvSpPr>
        <p:spPr>
          <a:xfrm rot="18895927">
            <a:off x="-741774" y="-8938"/>
            <a:ext cx="2458932" cy="233948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0" y="3954002"/>
            <a:ext cx="5424488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096000" y="4610793"/>
            <a:ext cx="542448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1" name="图片 30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3215" y="69850"/>
            <a:ext cx="2819400" cy="888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1" name="图片 30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3215" y="69850"/>
            <a:ext cx="2819400" cy="888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3215" y="69850"/>
            <a:ext cx="2819400" cy="888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414001" y="3249227"/>
            <a:ext cx="4701233" cy="150806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414001" y="5039751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14001" y="5355385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9"/>
          </p:nvPr>
        </p:nvSpPr>
        <p:spPr>
          <a:xfrm>
            <a:off x="213893" y="-1"/>
            <a:ext cx="5564108" cy="3667306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rot="18895927">
            <a:off x="-855667" y="-11063"/>
            <a:ext cx="2863967" cy="272484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88901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6" descr="C:\Users\DELL\Pictures\清华大学\63ea9369ly1ghfu7m0q2zj26dc400qsa.jpg63ea9369ly1ghfu7m0q2zj26dc400qsa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85318" y="142404"/>
            <a:ext cx="4777207" cy="2863850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对商品拜物教的批判带给我们何种启示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ym typeface="+mn-ea"/>
              </a:rPr>
              <a:t>The enlightenment that criticizing commodity fetishism brings to us.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179820" y="4081272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21201" y="2979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我国拜物教现状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fd4b59f4-1752-4c59-89d5-468a72e9fd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338" y="2124000"/>
            <a:ext cx="10849358" cy="1897786"/>
            <a:chOff x="668338" y="2124000"/>
            <a:chExt cx="10849358" cy="1897786"/>
          </a:xfrm>
        </p:grpSpPr>
        <p:grpSp>
          <p:nvGrpSpPr>
            <p:cNvPr id="7" name="ïŝḷîḑè"/>
            <p:cNvGrpSpPr/>
            <p:nvPr/>
          </p:nvGrpSpPr>
          <p:grpSpPr>
            <a:xfrm>
              <a:off x="668338" y="2124000"/>
              <a:ext cx="3942662" cy="1897786"/>
              <a:chOff x="668338" y="2534971"/>
              <a:chExt cx="3083695" cy="1897786"/>
            </a:xfrm>
          </p:grpSpPr>
          <p:sp>
            <p:nvSpPr>
              <p:cNvPr id="15" name="iṥľïďe"/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7" name="íś1îḍe"/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ctr" defTabSz="914400">
                  <a:defRPr/>
                </a:pPr>
                <a:r>
                  <a:rPr lang="zh-CN" altLang="en-US" b="1" dirty="0"/>
                  <a:t>社会主义市场经济</a:t>
                </a:r>
              </a:p>
            </p:txBody>
          </p:sp>
        </p:grpSp>
        <p:grpSp>
          <p:nvGrpSpPr>
            <p:cNvPr id="8" name="íṩḷídê"/>
            <p:cNvGrpSpPr/>
            <p:nvPr/>
          </p:nvGrpSpPr>
          <p:grpSpPr>
            <a:xfrm>
              <a:off x="7575034" y="2124000"/>
              <a:ext cx="3942662" cy="1897786"/>
              <a:chOff x="668338" y="2534971"/>
              <a:chExt cx="3083695" cy="1897786"/>
            </a:xfrm>
          </p:grpSpPr>
          <p:sp>
            <p:nvSpPr>
              <p:cNvPr id="12" name="íSḻíḓê"/>
              <p:cNvSpPr/>
              <p:nvPr/>
            </p:nvSpPr>
            <p:spPr bwMode="auto">
              <a:xfrm>
                <a:off x="675161" y="2534971"/>
                <a:ext cx="3076872" cy="189778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endParaRPr lang="zh-CN" altLang="en-US" sz="2400" dirty="0"/>
              </a:p>
            </p:txBody>
          </p:sp>
          <p:sp>
            <p:nvSpPr>
              <p:cNvPr id="13" name="íŝḷïḋê"/>
              <p:cNvSpPr txBox="1"/>
              <p:nvPr/>
            </p:nvSpPr>
            <p:spPr>
              <a:xfrm>
                <a:off x="668338" y="3162876"/>
                <a:ext cx="3083695" cy="116612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1600" dirty="0"/>
                  <a:t>唯</a:t>
                </a:r>
                <a:r>
                  <a:rPr lang="en-US" altLang="zh-CN" sz="1600" dirty="0"/>
                  <a:t>GDP</a:t>
                </a:r>
                <a:r>
                  <a:rPr lang="zh-CN" altLang="en-US" sz="1600" dirty="0"/>
                  <a:t>论 </a:t>
                </a:r>
                <a:r>
                  <a:rPr lang="en-US" altLang="zh-CN" sz="1600" dirty="0"/>
                  <a:t>→ </a:t>
                </a:r>
                <a:r>
                  <a:rPr lang="zh-CN" altLang="en-US" sz="1600" dirty="0"/>
                  <a:t>发展失衡、生态破坏</a:t>
                </a:r>
              </a:p>
              <a:p>
                <a:pPr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1600" dirty="0"/>
                  <a:t>“</a:t>
                </a:r>
                <a:r>
                  <a:rPr lang="zh-CN" altLang="en-US" sz="1600" dirty="0"/>
                  <a:t>双</a:t>
                </a:r>
                <a:r>
                  <a:rPr lang="en-US" altLang="zh-CN" sz="1600" dirty="0"/>
                  <a:t>11”“</a:t>
                </a:r>
                <a:r>
                  <a:rPr lang="zh-CN" altLang="en-US" sz="1600" dirty="0"/>
                  <a:t>双</a:t>
                </a:r>
                <a:r>
                  <a:rPr lang="en-US" altLang="zh-CN" sz="1600" dirty="0"/>
                  <a:t>12” → </a:t>
                </a:r>
                <a:r>
                  <a:rPr lang="zh-CN" altLang="en-US" sz="1600" dirty="0"/>
                  <a:t>助长消费主义、拜金主义</a:t>
                </a:r>
              </a:p>
            </p:txBody>
          </p:sp>
          <p:sp>
            <p:nvSpPr>
              <p:cNvPr id="14" name="îṧ1ïḑe"/>
              <p:cNvSpPr/>
              <p:nvPr/>
            </p:nvSpPr>
            <p:spPr>
              <a:xfrm>
                <a:off x="668338" y="2709000"/>
                <a:ext cx="3083695" cy="453877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ctr" defTabSz="914400">
                  <a:defRPr/>
                </a:pPr>
                <a:r>
                  <a:rPr lang="zh-CN" altLang="en-US" b="1" dirty="0"/>
                  <a:t>我国存在商品拜物教</a:t>
                </a:r>
              </a:p>
            </p:txBody>
          </p:sp>
        </p:grpSp>
        <p:sp>
          <p:nvSpPr>
            <p:cNvPr id="9" name="íṣļïḍè"/>
            <p:cNvSpPr/>
            <p:nvPr/>
          </p:nvSpPr>
          <p:spPr bwMode="auto">
            <a:xfrm>
              <a:off x="4841883" y="2341282"/>
              <a:ext cx="2508233" cy="1305156"/>
            </a:xfrm>
            <a:prstGeom prst="rightArrow">
              <a:avLst>
                <a:gd name="adj1" fmla="val 50000"/>
                <a:gd name="adj2" fmla="val 45475"/>
              </a:avLst>
            </a:prstGeom>
            <a:solidFill>
              <a:schemeClr val="accent1"/>
            </a:solidFill>
            <a:ln w="6350">
              <a:noFill/>
              <a:miter lim="800000"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íś1îḍe"/>
          <p:cNvSpPr/>
          <p:nvPr/>
        </p:nvSpPr>
        <p:spPr>
          <a:xfrm>
            <a:off x="676593" y="3291169"/>
            <a:ext cx="3942662" cy="453877"/>
          </a:xfrm>
          <a:prstGeom prst="rect">
            <a:avLst/>
          </a:prstGeom>
        </p:spPr>
        <p:txBody>
          <a:bodyPr wrap="none" lIns="90000" tIns="46800" rIns="90000" bIns="46800" anchor="ctr">
            <a:normAutofit/>
          </a:bodyPr>
          <a:lstStyle/>
          <a:p>
            <a:pPr lvl="0" algn="ctr" defTabSz="914400">
              <a:defRPr/>
            </a:pPr>
            <a:r>
              <a:rPr lang="zh-CN" altLang="en-US" b="1" dirty="0"/>
              <a:t>商品生产交换经济</a:t>
            </a:r>
          </a:p>
        </p:txBody>
      </p:sp>
      <p:sp>
        <p:nvSpPr>
          <p:cNvPr id="19" name="文本框 18"/>
          <p:cNvSpPr txBox="1"/>
          <p:nvPr/>
        </p:nvSpPr>
        <p:spPr>
          <a:xfrm rot="5400000">
            <a:off x="2395855" y="276288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如何应对拜物教</a:t>
            </a:r>
            <a:r>
              <a:rPr lang="en-US" altLang="zh-CN" dirty="0"/>
              <a:t>?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a624472e-6115-407c-86a2-7ead7c8161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19348"/>
            <a:ext cx="7923345" cy="4619940"/>
            <a:chOff x="687280" y="1119348"/>
            <a:chExt cx="7923345" cy="4619940"/>
          </a:xfrm>
        </p:grpSpPr>
        <p:grpSp>
          <p:nvGrpSpPr>
            <p:cNvPr id="7" name="iṧḻïḋè"/>
            <p:cNvGrpSpPr/>
            <p:nvPr/>
          </p:nvGrpSpPr>
          <p:grpSpPr>
            <a:xfrm>
              <a:off x="687280" y="2429903"/>
              <a:ext cx="3791329" cy="1998194"/>
              <a:chOff x="687278" y="2398652"/>
              <a:chExt cx="3524773" cy="1998194"/>
            </a:xfrm>
          </p:grpSpPr>
          <p:sp>
            <p:nvSpPr>
              <p:cNvPr id="22" name="ïSľiďè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以拜物教为理论为基础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反思我国社会主义现代化建设</a:t>
                </a:r>
              </a:p>
            </p:txBody>
          </p:sp>
          <p:sp>
            <p:nvSpPr>
              <p:cNvPr id="23" name="íšľîďe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/>
                  <a:t>国家层面</a:t>
                </a:r>
              </a:p>
            </p:txBody>
          </p:sp>
        </p:grpSp>
        <p:grpSp>
          <p:nvGrpSpPr>
            <p:cNvPr id="8" name="î$ḷîḓê"/>
            <p:cNvGrpSpPr/>
            <p:nvPr/>
          </p:nvGrpSpPr>
          <p:grpSpPr>
            <a:xfrm>
              <a:off x="3658686" y="2915105"/>
              <a:ext cx="4059374" cy="1026520"/>
              <a:chOff x="-2572840" y="3365442"/>
              <a:chExt cx="4059374" cy="1026520"/>
            </a:xfrm>
          </p:grpSpPr>
          <p:sp>
            <p:nvSpPr>
              <p:cNvPr id="21" name="isḷíḓé"/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isḷíḓé"/>
              <p:cNvSpPr/>
              <p:nvPr/>
            </p:nvSpPr>
            <p:spPr bwMode="auto">
              <a:xfrm>
                <a:off x="87684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isḷíḓé"/>
              <p:cNvSpPr/>
              <p:nvPr/>
            </p:nvSpPr>
            <p:spPr bwMode="auto">
              <a:xfrm>
                <a:off x="-2068030" y="3582398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ŝ1îḑè"/>
              <p:cNvSpPr/>
              <p:nvPr/>
            </p:nvSpPr>
            <p:spPr bwMode="auto">
              <a:xfrm>
                <a:off x="-2572840" y="3365442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isḷíḓé"/>
              <p:cNvSpPr/>
              <p:nvPr/>
            </p:nvSpPr>
            <p:spPr bwMode="auto">
              <a:xfrm>
                <a:off x="-2356056" y="3568801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išlïḑê"/>
            <p:cNvGrpSpPr/>
            <p:nvPr/>
          </p:nvGrpSpPr>
          <p:grpSpPr>
            <a:xfrm>
              <a:off x="5350508" y="1119348"/>
              <a:ext cx="3085467" cy="1305953"/>
              <a:chOff x="5350508" y="1123950"/>
              <a:chExt cx="3085467" cy="1305953"/>
            </a:xfrm>
          </p:grpSpPr>
          <p:sp>
            <p:nvSpPr>
              <p:cNvPr id="46" name="îṩḷiḓé"/>
              <p:cNvSpPr/>
              <p:nvPr/>
            </p:nvSpPr>
            <p:spPr bwMode="auto">
              <a:xfrm>
                <a:off x="5353075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大力发展生产力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消除商品拜物教的物质基础</a:t>
                </a:r>
              </a:p>
            </p:txBody>
          </p:sp>
          <p:sp>
            <p:nvSpPr>
              <p:cNvPr id="47" name="ïṧ1íḓè"/>
              <p:cNvSpPr txBox="1"/>
              <p:nvPr/>
            </p:nvSpPr>
            <p:spPr bwMode="auto">
              <a:xfrm>
                <a:off x="5350508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物质基础</a:t>
                </a:r>
              </a:p>
            </p:txBody>
          </p:sp>
        </p:grpSp>
        <p:grpSp>
          <p:nvGrpSpPr>
            <p:cNvPr id="10" name="íṩľïḋe"/>
            <p:cNvGrpSpPr/>
            <p:nvPr/>
          </p:nvGrpSpPr>
          <p:grpSpPr>
            <a:xfrm>
              <a:off x="5350514" y="2776024"/>
              <a:ext cx="3085461" cy="1305953"/>
              <a:chOff x="5350514" y="1123950"/>
              <a:chExt cx="3085461" cy="1305953"/>
            </a:xfrm>
          </p:grpSpPr>
          <p:sp>
            <p:nvSpPr>
              <p:cNvPr id="48" name="íśļïḍe"/>
              <p:cNvSpPr/>
              <p:nvPr/>
            </p:nvSpPr>
            <p:spPr bwMode="auto">
              <a:xfrm>
                <a:off x="5353075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完善社会主义民主法制建设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消除商品拜物教的制度壁垒</a:t>
                </a:r>
              </a:p>
            </p:txBody>
          </p:sp>
          <p:sp>
            <p:nvSpPr>
              <p:cNvPr id="49" name="îSľîdê"/>
              <p:cNvSpPr txBox="1"/>
              <p:nvPr/>
            </p:nvSpPr>
            <p:spPr bwMode="auto">
              <a:xfrm>
                <a:off x="5350514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制度壁垒</a:t>
                </a:r>
              </a:p>
            </p:txBody>
          </p:sp>
        </p:grpSp>
        <p:grpSp>
          <p:nvGrpSpPr>
            <p:cNvPr id="11" name="iŝḻiḋe"/>
            <p:cNvGrpSpPr/>
            <p:nvPr/>
          </p:nvGrpSpPr>
          <p:grpSpPr>
            <a:xfrm>
              <a:off x="5350535" y="4432700"/>
              <a:ext cx="3260090" cy="1306588"/>
              <a:chOff x="5350535" y="1123950"/>
              <a:chExt cx="3260090" cy="1306588"/>
            </a:xfrm>
          </p:grpSpPr>
          <p:sp>
            <p:nvSpPr>
              <p:cNvPr id="14" name="íš1îḋe"/>
              <p:cNvSpPr/>
              <p:nvPr/>
            </p:nvSpPr>
            <p:spPr bwMode="auto">
              <a:xfrm>
                <a:off x="5350535" y="1589944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加强思想文化建设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消除商品拜物教的思想温床</a:t>
                </a:r>
              </a:p>
            </p:txBody>
          </p:sp>
          <p:sp>
            <p:nvSpPr>
              <p:cNvPr id="50" name="iṥlïḍè"/>
              <p:cNvSpPr txBox="1"/>
              <p:nvPr/>
            </p:nvSpPr>
            <p:spPr bwMode="auto">
              <a:xfrm>
                <a:off x="5353075" y="1123950"/>
                <a:ext cx="3257550" cy="46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思想温床</a:t>
                </a:r>
              </a:p>
            </p:txBody>
          </p:sp>
        </p:grpSp>
        <p:cxnSp>
          <p:nvCxnSpPr>
            <p:cNvPr id="55" name="肘形连接符 22"/>
            <p:cNvCxnSpPr/>
            <p:nvPr/>
          </p:nvCxnSpPr>
          <p:spPr>
            <a:xfrm flipV="1">
              <a:off x="4684399" y="2005639"/>
              <a:ext cx="511831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26"/>
            <p:cNvCxnSpPr/>
            <p:nvPr/>
          </p:nvCxnSpPr>
          <p:spPr>
            <a:xfrm>
              <a:off x="4684399" y="3429635"/>
              <a:ext cx="511831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iśḷidé"/>
          <p:cNvSpPr/>
          <p:nvPr/>
        </p:nvSpPr>
        <p:spPr bwMode="auto">
          <a:xfrm>
            <a:off x="10272795" y="1237075"/>
            <a:ext cx="326884" cy="354658"/>
          </a:xfrm>
          <a:custGeom>
            <a:avLst/>
            <a:gdLst>
              <a:gd name="connsiteX0" fmla="*/ 191479 w 561065"/>
              <a:gd name="connsiteY0" fmla="*/ 375902 h 608735"/>
              <a:gd name="connsiteX1" fmla="*/ 245437 w 561065"/>
              <a:gd name="connsiteY1" fmla="*/ 535655 h 608735"/>
              <a:gd name="connsiteX2" fmla="*/ 250809 w 561065"/>
              <a:gd name="connsiteY2" fmla="*/ 420563 h 608735"/>
              <a:gd name="connsiteX3" fmla="*/ 246371 w 561065"/>
              <a:gd name="connsiteY3" fmla="*/ 411817 h 608735"/>
              <a:gd name="connsiteX4" fmla="*/ 228911 w 561065"/>
              <a:gd name="connsiteY4" fmla="*/ 377418 h 608735"/>
              <a:gd name="connsiteX5" fmla="*/ 280299 w 561065"/>
              <a:gd name="connsiteY5" fmla="*/ 393743 h 608735"/>
              <a:gd name="connsiteX6" fmla="*/ 332563 w 561065"/>
              <a:gd name="connsiteY6" fmla="*/ 376718 h 608735"/>
              <a:gd name="connsiteX7" fmla="*/ 314811 w 561065"/>
              <a:gd name="connsiteY7" fmla="*/ 411817 h 608735"/>
              <a:gd name="connsiteX8" fmla="*/ 310373 w 561065"/>
              <a:gd name="connsiteY8" fmla="*/ 420563 h 608735"/>
              <a:gd name="connsiteX9" fmla="*/ 315745 w 561065"/>
              <a:gd name="connsiteY9" fmla="*/ 535655 h 608735"/>
              <a:gd name="connsiteX10" fmla="*/ 369644 w 561065"/>
              <a:gd name="connsiteY10" fmla="*/ 375960 h 608735"/>
              <a:gd name="connsiteX11" fmla="*/ 443223 w 561065"/>
              <a:gd name="connsiteY11" fmla="*/ 403946 h 608735"/>
              <a:gd name="connsiteX12" fmla="*/ 506290 w 561065"/>
              <a:gd name="connsiteY12" fmla="*/ 430241 h 608735"/>
              <a:gd name="connsiteX13" fmla="*/ 507925 w 561065"/>
              <a:gd name="connsiteY13" fmla="*/ 430999 h 608735"/>
              <a:gd name="connsiteX14" fmla="*/ 510728 w 561065"/>
              <a:gd name="connsiteY14" fmla="*/ 432573 h 608735"/>
              <a:gd name="connsiteX15" fmla="*/ 528831 w 561065"/>
              <a:gd name="connsiteY15" fmla="*/ 452630 h 608735"/>
              <a:gd name="connsiteX16" fmla="*/ 528831 w 561065"/>
              <a:gd name="connsiteY16" fmla="*/ 452688 h 608735"/>
              <a:gd name="connsiteX17" fmla="*/ 532042 w 561065"/>
              <a:gd name="connsiteY17" fmla="*/ 462308 h 608735"/>
              <a:gd name="connsiteX18" fmla="*/ 558671 w 561065"/>
              <a:gd name="connsiteY18" fmla="*/ 548307 h 608735"/>
              <a:gd name="connsiteX19" fmla="*/ 560539 w 561065"/>
              <a:gd name="connsiteY19" fmla="*/ 555828 h 608735"/>
              <a:gd name="connsiteX20" fmla="*/ 561065 w 561065"/>
              <a:gd name="connsiteY20" fmla="*/ 562824 h 608735"/>
              <a:gd name="connsiteX21" fmla="*/ 515166 w 561065"/>
              <a:gd name="connsiteY21" fmla="*/ 608710 h 608735"/>
              <a:gd name="connsiteX22" fmla="*/ 471311 w 561065"/>
              <a:gd name="connsiteY22" fmla="*/ 608710 h 608735"/>
              <a:gd name="connsiteX23" fmla="*/ 283044 w 561065"/>
              <a:gd name="connsiteY23" fmla="*/ 608710 h 608735"/>
              <a:gd name="connsiteX24" fmla="*/ 280532 w 561065"/>
              <a:gd name="connsiteY24" fmla="*/ 608710 h 608735"/>
              <a:gd name="connsiteX25" fmla="*/ 278080 w 561065"/>
              <a:gd name="connsiteY25" fmla="*/ 608710 h 608735"/>
              <a:gd name="connsiteX26" fmla="*/ 89812 w 561065"/>
              <a:gd name="connsiteY26" fmla="*/ 608710 h 608735"/>
              <a:gd name="connsiteX27" fmla="*/ 45957 w 561065"/>
              <a:gd name="connsiteY27" fmla="*/ 608710 h 608735"/>
              <a:gd name="connsiteX28" fmla="*/ 0 w 561065"/>
              <a:gd name="connsiteY28" fmla="*/ 562824 h 608735"/>
              <a:gd name="connsiteX29" fmla="*/ 584 w 561065"/>
              <a:gd name="connsiteY29" fmla="*/ 555828 h 608735"/>
              <a:gd name="connsiteX30" fmla="*/ 2453 w 561065"/>
              <a:gd name="connsiteY30" fmla="*/ 548307 h 608735"/>
              <a:gd name="connsiteX31" fmla="*/ 29081 w 561065"/>
              <a:gd name="connsiteY31" fmla="*/ 462308 h 608735"/>
              <a:gd name="connsiteX32" fmla="*/ 32234 w 561065"/>
              <a:gd name="connsiteY32" fmla="*/ 452688 h 608735"/>
              <a:gd name="connsiteX33" fmla="*/ 32234 w 561065"/>
              <a:gd name="connsiteY33" fmla="*/ 452630 h 608735"/>
              <a:gd name="connsiteX34" fmla="*/ 50395 w 561065"/>
              <a:gd name="connsiteY34" fmla="*/ 432457 h 608735"/>
              <a:gd name="connsiteX35" fmla="*/ 53198 w 561065"/>
              <a:gd name="connsiteY35" fmla="*/ 430941 h 608735"/>
              <a:gd name="connsiteX36" fmla="*/ 54833 w 561065"/>
              <a:gd name="connsiteY36" fmla="*/ 430125 h 608735"/>
              <a:gd name="connsiteX37" fmla="*/ 117901 w 561065"/>
              <a:gd name="connsiteY37" fmla="*/ 403888 h 608735"/>
              <a:gd name="connsiteX38" fmla="*/ 191479 w 561065"/>
              <a:gd name="connsiteY38" fmla="*/ 375902 h 608735"/>
              <a:gd name="connsiteX39" fmla="*/ 277747 w 561065"/>
              <a:gd name="connsiteY39" fmla="*/ 0 h 608735"/>
              <a:gd name="connsiteX40" fmla="*/ 277980 w 561065"/>
              <a:gd name="connsiteY40" fmla="*/ 0 h 608735"/>
              <a:gd name="connsiteX41" fmla="*/ 278214 w 561065"/>
              <a:gd name="connsiteY41" fmla="*/ 0 h 608735"/>
              <a:gd name="connsiteX42" fmla="*/ 280491 w 561065"/>
              <a:gd name="connsiteY42" fmla="*/ 0 h 608735"/>
              <a:gd name="connsiteX43" fmla="*/ 282768 w 561065"/>
              <a:gd name="connsiteY43" fmla="*/ 0 h 608735"/>
              <a:gd name="connsiteX44" fmla="*/ 283001 w 561065"/>
              <a:gd name="connsiteY44" fmla="*/ 0 h 608735"/>
              <a:gd name="connsiteX45" fmla="*/ 283235 w 561065"/>
              <a:gd name="connsiteY45" fmla="*/ 0 h 608735"/>
              <a:gd name="connsiteX46" fmla="*/ 401988 w 561065"/>
              <a:gd name="connsiteY46" fmla="*/ 118656 h 608735"/>
              <a:gd name="connsiteX47" fmla="*/ 400470 w 561065"/>
              <a:gd name="connsiteY47" fmla="*/ 162854 h 608735"/>
              <a:gd name="connsiteX48" fmla="*/ 427093 w 561065"/>
              <a:gd name="connsiteY48" fmla="*/ 188509 h 608735"/>
              <a:gd name="connsiteX49" fmla="*/ 394456 w 561065"/>
              <a:gd name="connsiteY49" fmla="*/ 242969 h 608735"/>
              <a:gd name="connsiteX50" fmla="*/ 342436 w 561065"/>
              <a:gd name="connsiteY50" fmla="*/ 326465 h 608735"/>
              <a:gd name="connsiteX51" fmla="*/ 283001 w 561065"/>
              <a:gd name="connsiteY51" fmla="*/ 354745 h 608735"/>
              <a:gd name="connsiteX52" fmla="*/ 280491 w 561065"/>
              <a:gd name="connsiteY52" fmla="*/ 354803 h 608735"/>
              <a:gd name="connsiteX53" fmla="*/ 277980 w 561065"/>
              <a:gd name="connsiteY53" fmla="*/ 354745 h 608735"/>
              <a:gd name="connsiteX54" fmla="*/ 218136 w 561065"/>
              <a:gd name="connsiteY54" fmla="*/ 326116 h 608735"/>
              <a:gd name="connsiteX55" fmla="*/ 166467 w 561065"/>
              <a:gd name="connsiteY55" fmla="*/ 242969 h 608735"/>
              <a:gd name="connsiteX56" fmla="*/ 133830 w 561065"/>
              <a:gd name="connsiteY56" fmla="*/ 188509 h 608735"/>
              <a:gd name="connsiteX57" fmla="*/ 160453 w 561065"/>
              <a:gd name="connsiteY57" fmla="*/ 162970 h 608735"/>
              <a:gd name="connsiteX58" fmla="*/ 158877 w 561065"/>
              <a:gd name="connsiteY58" fmla="*/ 118715 h 608735"/>
              <a:gd name="connsiteX59" fmla="*/ 277747 w 561065"/>
              <a:gd name="connsiteY59" fmla="*/ 0 h 60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1065" h="608735">
                <a:moveTo>
                  <a:pt x="191479" y="375902"/>
                </a:moveTo>
                <a:cubicBezTo>
                  <a:pt x="195917" y="394559"/>
                  <a:pt x="238604" y="518455"/>
                  <a:pt x="245437" y="535655"/>
                </a:cubicBezTo>
                <a:lnTo>
                  <a:pt x="250809" y="420563"/>
                </a:lnTo>
                <a:cubicBezTo>
                  <a:pt x="248999" y="417881"/>
                  <a:pt x="247773" y="414732"/>
                  <a:pt x="246371" y="411817"/>
                </a:cubicBezTo>
                <a:lnTo>
                  <a:pt x="228911" y="377418"/>
                </a:lnTo>
                <a:cubicBezTo>
                  <a:pt x="241466" y="387446"/>
                  <a:pt x="259860" y="393743"/>
                  <a:pt x="280299" y="393743"/>
                </a:cubicBezTo>
                <a:cubicBezTo>
                  <a:pt x="301263" y="393743"/>
                  <a:pt x="320008" y="387155"/>
                  <a:pt x="332563" y="376718"/>
                </a:cubicBezTo>
                <a:lnTo>
                  <a:pt x="314811" y="411817"/>
                </a:lnTo>
                <a:cubicBezTo>
                  <a:pt x="313409" y="414732"/>
                  <a:pt x="312183" y="417881"/>
                  <a:pt x="310373" y="420563"/>
                </a:cubicBezTo>
                <a:lnTo>
                  <a:pt x="315745" y="535655"/>
                </a:lnTo>
                <a:cubicBezTo>
                  <a:pt x="322519" y="518455"/>
                  <a:pt x="365089" y="394618"/>
                  <a:pt x="369644" y="375960"/>
                </a:cubicBezTo>
                <a:cubicBezTo>
                  <a:pt x="394754" y="384881"/>
                  <a:pt x="419397" y="393685"/>
                  <a:pt x="443223" y="403946"/>
                </a:cubicBezTo>
                <a:cubicBezTo>
                  <a:pt x="443223" y="403946"/>
                  <a:pt x="490757" y="422895"/>
                  <a:pt x="506290" y="430241"/>
                </a:cubicBezTo>
                <a:cubicBezTo>
                  <a:pt x="506815" y="430475"/>
                  <a:pt x="507341" y="430766"/>
                  <a:pt x="507925" y="430999"/>
                </a:cubicBezTo>
                <a:cubicBezTo>
                  <a:pt x="509210" y="431699"/>
                  <a:pt x="510261" y="432224"/>
                  <a:pt x="510728" y="432573"/>
                </a:cubicBezTo>
                <a:cubicBezTo>
                  <a:pt x="518553" y="437238"/>
                  <a:pt x="524976" y="444234"/>
                  <a:pt x="528831" y="452630"/>
                </a:cubicBezTo>
                <a:lnTo>
                  <a:pt x="528831" y="452688"/>
                </a:lnTo>
                <a:cubicBezTo>
                  <a:pt x="530232" y="455720"/>
                  <a:pt x="531342" y="458985"/>
                  <a:pt x="532042" y="462308"/>
                </a:cubicBezTo>
                <a:cubicBezTo>
                  <a:pt x="538408" y="481607"/>
                  <a:pt x="552539" y="524694"/>
                  <a:pt x="558671" y="548307"/>
                </a:cubicBezTo>
                <a:cubicBezTo>
                  <a:pt x="559547" y="550697"/>
                  <a:pt x="560131" y="553204"/>
                  <a:pt x="560539" y="555828"/>
                </a:cubicBezTo>
                <a:cubicBezTo>
                  <a:pt x="560831" y="558102"/>
                  <a:pt x="561065" y="560492"/>
                  <a:pt x="561065" y="562824"/>
                </a:cubicBezTo>
                <a:cubicBezTo>
                  <a:pt x="561065" y="588187"/>
                  <a:pt x="540510" y="608710"/>
                  <a:pt x="515166" y="608710"/>
                </a:cubicBezTo>
                <a:lnTo>
                  <a:pt x="471311" y="608710"/>
                </a:lnTo>
                <a:lnTo>
                  <a:pt x="283044" y="608710"/>
                </a:lnTo>
                <a:lnTo>
                  <a:pt x="280532" y="608710"/>
                </a:lnTo>
                <a:lnTo>
                  <a:pt x="278080" y="608710"/>
                </a:lnTo>
                <a:cubicBezTo>
                  <a:pt x="215305" y="608768"/>
                  <a:pt x="152529" y="608710"/>
                  <a:pt x="89812" y="608710"/>
                </a:cubicBezTo>
                <a:lnTo>
                  <a:pt x="45957" y="608710"/>
                </a:lnTo>
                <a:cubicBezTo>
                  <a:pt x="20555" y="608710"/>
                  <a:pt x="0" y="588187"/>
                  <a:pt x="0" y="562824"/>
                </a:cubicBezTo>
                <a:cubicBezTo>
                  <a:pt x="0" y="560492"/>
                  <a:pt x="175" y="558102"/>
                  <a:pt x="584" y="555828"/>
                </a:cubicBezTo>
                <a:cubicBezTo>
                  <a:pt x="934" y="553263"/>
                  <a:pt x="1577" y="550697"/>
                  <a:pt x="2453" y="548307"/>
                </a:cubicBezTo>
                <a:cubicBezTo>
                  <a:pt x="8584" y="524577"/>
                  <a:pt x="22657" y="481607"/>
                  <a:pt x="29081" y="462308"/>
                </a:cubicBezTo>
                <a:cubicBezTo>
                  <a:pt x="29782" y="458985"/>
                  <a:pt x="30833" y="455720"/>
                  <a:pt x="32234" y="452688"/>
                </a:cubicBezTo>
                <a:lnTo>
                  <a:pt x="32234" y="452630"/>
                </a:lnTo>
                <a:cubicBezTo>
                  <a:pt x="36147" y="444234"/>
                  <a:pt x="42512" y="437238"/>
                  <a:pt x="50395" y="432457"/>
                </a:cubicBezTo>
                <a:cubicBezTo>
                  <a:pt x="50863" y="432107"/>
                  <a:pt x="51855" y="431524"/>
                  <a:pt x="53198" y="430941"/>
                </a:cubicBezTo>
                <a:cubicBezTo>
                  <a:pt x="53724" y="430591"/>
                  <a:pt x="54308" y="430358"/>
                  <a:pt x="54833" y="430125"/>
                </a:cubicBezTo>
                <a:cubicBezTo>
                  <a:pt x="70308" y="422895"/>
                  <a:pt x="117901" y="403888"/>
                  <a:pt x="117901" y="403888"/>
                </a:cubicBezTo>
                <a:cubicBezTo>
                  <a:pt x="141726" y="393626"/>
                  <a:pt x="166311" y="384823"/>
                  <a:pt x="191479" y="375902"/>
                </a:cubicBezTo>
                <a:close/>
                <a:moveTo>
                  <a:pt x="277747" y="0"/>
                </a:moveTo>
                <a:lnTo>
                  <a:pt x="277980" y="0"/>
                </a:lnTo>
                <a:lnTo>
                  <a:pt x="278214" y="0"/>
                </a:lnTo>
                <a:lnTo>
                  <a:pt x="280491" y="0"/>
                </a:lnTo>
                <a:lnTo>
                  <a:pt x="282768" y="0"/>
                </a:lnTo>
                <a:lnTo>
                  <a:pt x="283001" y="0"/>
                </a:lnTo>
                <a:lnTo>
                  <a:pt x="283235" y="0"/>
                </a:lnTo>
                <a:cubicBezTo>
                  <a:pt x="348858" y="0"/>
                  <a:pt x="402105" y="53118"/>
                  <a:pt x="401988" y="118656"/>
                </a:cubicBezTo>
                <a:cubicBezTo>
                  <a:pt x="401988" y="125420"/>
                  <a:pt x="400470" y="154807"/>
                  <a:pt x="400470" y="162854"/>
                </a:cubicBezTo>
                <a:cubicBezTo>
                  <a:pt x="403331" y="163029"/>
                  <a:pt x="429954" y="156673"/>
                  <a:pt x="427093" y="188509"/>
                </a:cubicBezTo>
                <a:cubicBezTo>
                  <a:pt x="421021" y="256030"/>
                  <a:pt x="395215" y="242969"/>
                  <a:pt x="394456" y="242969"/>
                </a:cubicBezTo>
                <a:cubicBezTo>
                  <a:pt x="381670" y="283901"/>
                  <a:pt x="361820" y="309964"/>
                  <a:pt x="342436" y="326465"/>
                </a:cubicBezTo>
                <a:cubicBezTo>
                  <a:pt x="312485" y="351946"/>
                  <a:pt x="283468" y="354745"/>
                  <a:pt x="283001" y="354745"/>
                </a:cubicBezTo>
                <a:cubicBezTo>
                  <a:pt x="282125" y="354803"/>
                  <a:pt x="281250" y="354803"/>
                  <a:pt x="280491" y="354803"/>
                </a:cubicBezTo>
                <a:cubicBezTo>
                  <a:pt x="279615" y="354803"/>
                  <a:pt x="278856" y="354745"/>
                  <a:pt x="277980" y="354745"/>
                </a:cubicBezTo>
                <a:cubicBezTo>
                  <a:pt x="277455" y="354745"/>
                  <a:pt x="248263" y="351946"/>
                  <a:pt x="218136" y="326116"/>
                </a:cubicBezTo>
                <a:cubicBezTo>
                  <a:pt x="198811" y="309556"/>
                  <a:pt x="179136" y="283609"/>
                  <a:pt x="166467" y="242969"/>
                </a:cubicBezTo>
                <a:cubicBezTo>
                  <a:pt x="165649" y="242969"/>
                  <a:pt x="139902" y="256030"/>
                  <a:pt x="133830" y="188509"/>
                </a:cubicBezTo>
                <a:cubicBezTo>
                  <a:pt x="130969" y="156731"/>
                  <a:pt x="157592" y="163087"/>
                  <a:pt x="160453" y="162970"/>
                </a:cubicBezTo>
                <a:cubicBezTo>
                  <a:pt x="160453" y="154807"/>
                  <a:pt x="158877" y="125478"/>
                  <a:pt x="158877" y="118715"/>
                </a:cubicBezTo>
                <a:cubicBezTo>
                  <a:pt x="158877" y="53177"/>
                  <a:pt x="212123" y="0"/>
                  <a:pt x="2777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8" name="íśḷidê"/>
          <p:cNvSpPr txBox="1"/>
          <p:nvPr/>
        </p:nvSpPr>
        <p:spPr bwMode="auto">
          <a:xfrm>
            <a:off x="9091930" y="1193165"/>
            <a:ext cx="1339850" cy="4419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个人层面</a:t>
            </a:r>
          </a:p>
        </p:txBody>
      </p:sp>
      <p:sp>
        <p:nvSpPr>
          <p:cNvPr id="59" name="işḷîḋè"/>
          <p:cNvSpPr/>
          <p:nvPr/>
        </p:nvSpPr>
        <p:spPr bwMode="auto">
          <a:xfrm>
            <a:off x="9128760" y="1577975"/>
            <a:ext cx="2376805" cy="38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反思自身消费行为，理性、适度消费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保卫自主性、主观性，避免人的异化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  <p:sp>
        <p:nvSpPr>
          <p:cNvPr id="60" name="í$ḷîḓé"/>
          <p:cNvSpPr/>
          <p:nvPr/>
        </p:nvSpPr>
        <p:spPr bwMode="auto">
          <a:xfrm>
            <a:off x="1994383" y="2463610"/>
            <a:ext cx="354658" cy="312462"/>
          </a:xfrm>
          <a:custGeom>
            <a:avLst/>
            <a:gdLst>
              <a:gd name="T0" fmla="*/ 0 w 6165"/>
              <a:gd name="T1" fmla="*/ 90 h 5440"/>
              <a:gd name="T2" fmla="*/ 363 w 6165"/>
              <a:gd name="T3" fmla="*/ 4624 h 5440"/>
              <a:gd name="T4" fmla="*/ 907 w 6165"/>
              <a:gd name="T5" fmla="*/ 4624 h 5440"/>
              <a:gd name="T6" fmla="*/ 2901 w 6165"/>
              <a:gd name="T7" fmla="*/ 90 h 5440"/>
              <a:gd name="T8" fmla="*/ 861 w 6165"/>
              <a:gd name="T9" fmla="*/ 4080 h 5440"/>
              <a:gd name="T10" fmla="*/ 363 w 6165"/>
              <a:gd name="T11" fmla="*/ 3581 h 5440"/>
              <a:gd name="T12" fmla="*/ 907 w 6165"/>
              <a:gd name="T13" fmla="*/ 3581 h 5440"/>
              <a:gd name="T14" fmla="*/ 861 w 6165"/>
              <a:gd name="T15" fmla="*/ 3082 h 5440"/>
              <a:gd name="T16" fmla="*/ 363 w 6165"/>
              <a:gd name="T17" fmla="*/ 2584 h 5440"/>
              <a:gd name="T18" fmla="*/ 907 w 6165"/>
              <a:gd name="T19" fmla="*/ 2584 h 5440"/>
              <a:gd name="T20" fmla="*/ 861 w 6165"/>
              <a:gd name="T21" fmla="*/ 2085 h 5440"/>
              <a:gd name="T22" fmla="*/ 363 w 6165"/>
              <a:gd name="T23" fmla="*/ 1586 h 5440"/>
              <a:gd name="T24" fmla="*/ 907 w 6165"/>
              <a:gd name="T25" fmla="*/ 1586 h 5440"/>
              <a:gd name="T26" fmla="*/ 861 w 6165"/>
              <a:gd name="T27" fmla="*/ 1088 h 5440"/>
              <a:gd name="T28" fmla="*/ 363 w 6165"/>
              <a:gd name="T29" fmla="*/ 589 h 5440"/>
              <a:gd name="T30" fmla="*/ 907 w 6165"/>
              <a:gd name="T31" fmla="*/ 589 h 5440"/>
              <a:gd name="T32" fmla="*/ 1677 w 6165"/>
              <a:gd name="T33" fmla="*/ 4080 h 5440"/>
              <a:gd name="T34" fmla="*/ 1179 w 6165"/>
              <a:gd name="T35" fmla="*/ 3581 h 5440"/>
              <a:gd name="T36" fmla="*/ 1723 w 6165"/>
              <a:gd name="T37" fmla="*/ 3581 h 5440"/>
              <a:gd name="T38" fmla="*/ 1677 w 6165"/>
              <a:gd name="T39" fmla="*/ 3082 h 5440"/>
              <a:gd name="T40" fmla="*/ 1179 w 6165"/>
              <a:gd name="T41" fmla="*/ 2584 h 5440"/>
              <a:gd name="T42" fmla="*/ 1723 w 6165"/>
              <a:gd name="T43" fmla="*/ 2584 h 5440"/>
              <a:gd name="T44" fmla="*/ 1677 w 6165"/>
              <a:gd name="T45" fmla="*/ 2085 h 5440"/>
              <a:gd name="T46" fmla="*/ 1179 w 6165"/>
              <a:gd name="T47" fmla="*/ 1586 h 5440"/>
              <a:gd name="T48" fmla="*/ 1723 w 6165"/>
              <a:gd name="T49" fmla="*/ 1586 h 5440"/>
              <a:gd name="T50" fmla="*/ 1677 w 6165"/>
              <a:gd name="T51" fmla="*/ 1088 h 5440"/>
              <a:gd name="T52" fmla="*/ 1179 w 6165"/>
              <a:gd name="T53" fmla="*/ 589 h 5440"/>
              <a:gd name="T54" fmla="*/ 1723 w 6165"/>
              <a:gd name="T55" fmla="*/ 589 h 5440"/>
              <a:gd name="T56" fmla="*/ 2493 w 6165"/>
              <a:gd name="T57" fmla="*/ 4080 h 5440"/>
              <a:gd name="T58" fmla="*/ 1995 w 6165"/>
              <a:gd name="T59" fmla="*/ 3581 h 5440"/>
              <a:gd name="T60" fmla="*/ 2539 w 6165"/>
              <a:gd name="T61" fmla="*/ 3581 h 5440"/>
              <a:gd name="T62" fmla="*/ 2493 w 6165"/>
              <a:gd name="T63" fmla="*/ 3082 h 5440"/>
              <a:gd name="T64" fmla="*/ 1995 w 6165"/>
              <a:gd name="T65" fmla="*/ 2584 h 5440"/>
              <a:gd name="T66" fmla="*/ 2539 w 6165"/>
              <a:gd name="T67" fmla="*/ 2584 h 5440"/>
              <a:gd name="T68" fmla="*/ 2493 w 6165"/>
              <a:gd name="T69" fmla="*/ 2085 h 5440"/>
              <a:gd name="T70" fmla="*/ 1995 w 6165"/>
              <a:gd name="T71" fmla="*/ 1586 h 5440"/>
              <a:gd name="T72" fmla="*/ 2539 w 6165"/>
              <a:gd name="T73" fmla="*/ 1586 h 5440"/>
              <a:gd name="T74" fmla="*/ 2493 w 6165"/>
              <a:gd name="T75" fmla="*/ 1088 h 5440"/>
              <a:gd name="T76" fmla="*/ 1995 w 6165"/>
              <a:gd name="T77" fmla="*/ 589 h 5440"/>
              <a:gd name="T78" fmla="*/ 2539 w 6165"/>
              <a:gd name="T79" fmla="*/ 589 h 5440"/>
              <a:gd name="T80" fmla="*/ 3379 w 6165"/>
              <a:gd name="T81" fmla="*/ 1845 h 5440"/>
              <a:gd name="T82" fmla="*/ 3627 w 6165"/>
              <a:gd name="T83" fmla="*/ 5440 h 5440"/>
              <a:gd name="T84" fmla="*/ 4080 w 6165"/>
              <a:gd name="T85" fmla="*/ 4624 h 5440"/>
              <a:gd name="T86" fmla="*/ 6165 w 6165"/>
              <a:gd name="T87" fmla="*/ 5440 h 5440"/>
              <a:gd name="T88" fmla="*/ 4171 w 6165"/>
              <a:gd name="T89" fmla="*/ 4216 h 5440"/>
              <a:gd name="T90" fmla="*/ 3627 w 6165"/>
              <a:gd name="T91" fmla="*/ 4216 h 5440"/>
              <a:gd name="T92" fmla="*/ 4125 w 6165"/>
              <a:gd name="T93" fmla="*/ 3717 h 5440"/>
              <a:gd name="T94" fmla="*/ 4171 w 6165"/>
              <a:gd name="T95" fmla="*/ 3218 h 5440"/>
              <a:gd name="T96" fmla="*/ 3627 w 6165"/>
              <a:gd name="T97" fmla="*/ 3218 h 5440"/>
              <a:gd name="T98" fmla="*/ 4125 w 6165"/>
              <a:gd name="T99" fmla="*/ 2720 h 5440"/>
              <a:gd name="T100" fmla="*/ 4987 w 6165"/>
              <a:gd name="T101" fmla="*/ 4216 h 5440"/>
              <a:gd name="T102" fmla="*/ 4443 w 6165"/>
              <a:gd name="T103" fmla="*/ 4216 h 5440"/>
              <a:gd name="T104" fmla="*/ 4941 w 6165"/>
              <a:gd name="T105" fmla="*/ 3717 h 5440"/>
              <a:gd name="T106" fmla="*/ 4987 w 6165"/>
              <a:gd name="T107" fmla="*/ 3218 h 5440"/>
              <a:gd name="T108" fmla="*/ 4443 w 6165"/>
              <a:gd name="T109" fmla="*/ 3218 h 5440"/>
              <a:gd name="T110" fmla="*/ 4941 w 6165"/>
              <a:gd name="T111" fmla="*/ 2720 h 5440"/>
              <a:gd name="T112" fmla="*/ 5803 w 6165"/>
              <a:gd name="T113" fmla="*/ 4216 h 5440"/>
              <a:gd name="T114" fmla="*/ 5259 w 6165"/>
              <a:gd name="T115" fmla="*/ 4216 h 5440"/>
              <a:gd name="T116" fmla="*/ 5757 w 6165"/>
              <a:gd name="T117" fmla="*/ 3717 h 5440"/>
              <a:gd name="T118" fmla="*/ 5803 w 6165"/>
              <a:gd name="T119" fmla="*/ 3218 h 5440"/>
              <a:gd name="T120" fmla="*/ 5259 w 6165"/>
              <a:gd name="T121" fmla="*/ 3218 h 5440"/>
              <a:gd name="T122" fmla="*/ 5757 w 6165"/>
              <a:gd name="T123" fmla="*/ 2720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65" h="5440">
                <a:moveTo>
                  <a:pt x="2811" y="0"/>
                </a:moveTo>
                <a:lnTo>
                  <a:pt x="91" y="0"/>
                </a:lnTo>
                <a:cubicBezTo>
                  <a:pt x="41" y="0"/>
                  <a:pt x="0" y="40"/>
                  <a:pt x="0" y="90"/>
                </a:cubicBezTo>
                <a:lnTo>
                  <a:pt x="0" y="5440"/>
                </a:lnTo>
                <a:lnTo>
                  <a:pt x="363" y="5440"/>
                </a:lnTo>
                <a:lnTo>
                  <a:pt x="363" y="4624"/>
                </a:lnTo>
                <a:cubicBezTo>
                  <a:pt x="363" y="4574"/>
                  <a:pt x="403" y="4533"/>
                  <a:pt x="453" y="4533"/>
                </a:cubicBezTo>
                <a:lnTo>
                  <a:pt x="816" y="4533"/>
                </a:lnTo>
                <a:cubicBezTo>
                  <a:pt x="866" y="4533"/>
                  <a:pt x="907" y="4574"/>
                  <a:pt x="907" y="4624"/>
                </a:cubicBezTo>
                <a:lnTo>
                  <a:pt x="907" y="5440"/>
                </a:lnTo>
                <a:lnTo>
                  <a:pt x="2901" y="5440"/>
                </a:lnTo>
                <a:lnTo>
                  <a:pt x="2901" y="90"/>
                </a:lnTo>
                <a:cubicBezTo>
                  <a:pt x="2901" y="40"/>
                  <a:pt x="2861" y="0"/>
                  <a:pt x="2811" y="0"/>
                </a:cubicBezTo>
                <a:close/>
                <a:moveTo>
                  <a:pt x="907" y="4034"/>
                </a:moveTo>
                <a:cubicBezTo>
                  <a:pt x="907" y="4059"/>
                  <a:pt x="886" y="4080"/>
                  <a:pt x="861" y="4080"/>
                </a:cubicBezTo>
                <a:lnTo>
                  <a:pt x="408" y="4080"/>
                </a:lnTo>
                <a:cubicBezTo>
                  <a:pt x="383" y="4080"/>
                  <a:pt x="363" y="4059"/>
                  <a:pt x="363" y="4034"/>
                </a:cubicBezTo>
                <a:lnTo>
                  <a:pt x="363" y="3581"/>
                </a:lnTo>
                <a:cubicBezTo>
                  <a:pt x="363" y="3556"/>
                  <a:pt x="383" y="3536"/>
                  <a:pt x="408" y="3536"/>
                </a:cubicBezTo>
                <a:lnTo>
                  <a:pt x="861" y="3536"/>
                </a:lnTo>
                <a:cubicBezTo>
                  <a:pt x="886" y="3536"/>
                  <a:pt x="907" y="3556"/>
                  <a:pt x="907" y="3581"/>
                </a:cubicBezTo>
                <a:lnTo>
                  <a:pt x="907" y="4034"/>
                </a:lnTo>
                <a:close/>
                <a:moveTo>
                  <a:pt x="907" y="3037"/>
                </a:moveTo>
                <a:cubicBezTo>
                  <a:pt x="907" y="3062"/>
                  <a:pt x="886" y="3082"/>
                  <a:pt x="861" y="3082"/>
                </a:cubicBezTo>
                <a:lnTo>
                  <a:pt x="408" y="3082"/>
                </a:lnTo>
                <a:cubicBezTo>
                  <a:pt x="383" y="3082"/>
                  <a:pt x="363" y="3062"/>
                  <a:pt x="363" y="3037"/>
                </a:cubicBezTo>
                <a:lnTo>
                  <a:pt x="363" y="2584"/>
                </a:lnTo>
                <a:cubicBezTo>
                  <a:pt x="363" y="2559"/>
                  <a:pt x="383" y="2538"/>
                  <a:pt x="408" y="2538"/>
                </a:cubicBezTo>
                <a:lnTo>
                  <a:pt x="861" y="2538"/>
                </a:lnTo>
                <a:cubicBezTo>
                  <a:pt x="886" y="2538"/>
                  <a:pt x="907" y="2559"/>
                  <a:pt x="907" y="2584"/>
                </a:cubicBezTo>
                <a:lnTo>
                  <a:pt x="907" y="3037"/>
                </a:lnTo>
                <a:close/>
                <a:moveTo>
                  <a:pt x="907" y="2040"/>
                </a:moveTo>
                <a:cubicBezTo>
                  <a:pt x="907" y="2065"/>
                  <a:pt x="886" y="2085"/>
                  <a:pt x="861" y="2085"/>
                </a:cubicBezTo>
                <a:lnTo>
                  <a:pt x="408" y="2085"/>
                </a:lnTo>
                <a:cubicBezTo>
                  <a:pt x="383" y="2085"/>
                  <a:pt x="363" y="2065"/>
                  <a:pt x="363" y="2040"/>
                </a:cubicBezTo>
                <a:lnTo>
                  <a:pt x="363" y="1586"/>
                </a:lnTo>
                <a:cubicBezTo>
                  <a:pt x="363" y="1561"/>
                  <a:pt x="383" y="1541"/>
                  <a:pt x="408" y="1541"/>
                </a:cubicBezTo>
                <a:lnTo>
                  <a:pt x="861" y="1541"/>
                </a:lnTo>
                <a:cubicBezTo>
                  <a:pt x="886" y="1541"/>
                  <a:pt x="907" y="1561"/>
                  <a:pt x="907" y="1586"/>
                </a:cubicBezTo>
                <a:lnTo>
                  <a:pt x="907" y="2040"/>
                </a:lnTo>
                <a:close/>
                <a:moveTo>
                  <a:pt x="907" y="1042"/>
                </a:moveTo>
                <a:cubicBezTo>
                  <a:pt x="907" y="1067"/>
                  <a:pt x="886" y="1088"/>
                  <a:pt x="861" y="1088"/>
                </a:cubicBezTo>
                <a:lnTo>
                  <a:pt x="408" y="1088"/>
                </a:lnTo>
                <a:cubicBezTo>
                  <a:pt x="383" y="1088"/>
                  <a:pt x="363" y="1067"/>
                  <a:pt x="363" y="1042"/>
                </a:cubicBezTo>
                <a:lnTo>
                  <a:pt x="363" y="589"/>
                </a:lnTo>
                <a:cubicBezTo>
                  <a:pt x="363" y="564"/>
                  <a:pt x="383" y="544"/>
                  <a:pt x="408" y="544"/>
                </a:cubicBezTo>
                <a:lnTo>
                  <a:pt x="861" y="544"/>
                </a:lnTo>
                <a:cubicBezTo>
                  <a:pt x="886" y="544"/>
                  <a:pt x="907" y="564"/>
                  <a:pt x="907" y="589"/>
                </a:cubicBezTo>
                <a:lnTo>
                  <a:pt x="907" y="1042"/>
                </a:lnTo>
                <a:close/>
                <a:moveTo>
                  <a:pt x="1723" y="4034"/>
                </a:moveTo>
                <a:cubicBezTo>
                  <a:pt x="1723" y="4059"/>
                  <a:pt x="1702" y="4080"/>
                  <a:pt x="1677" y="4080"/>
                </a:cubicBezTo>
                <a:lnTo>
                  <a:pt x="1224" y="4080"/>
                </a:lnTo>
                <a:cubicBezTo>
                  <a:pt x="1199" y="4080"/>
                  <a:pt x="1179" y="4059"/>
                  <a:pt x="1179" y="4034"/>
                </a:cubicBezTo>
                <a:lnTo>
                  <a:pt x="1179" y="3581"/>
                </a:lnTo>
                <a:cubicBezTo>
                  <a:pt x="1179" y="3556"/>
                  <a:pt x="1199" y="3536"/>
                  <a:pt x="1224" y="3536"/>
                </a:cubicBezTo>
                <a:lnTo>
                  <a:pt x="1677" y="3536"/>
                </a:lnTo>
                <a:cubicBezTo>
                  <a:pt x="1702" y="3536"/>
                  <a:pt x="1723" y="3556"/>
                  <a:pt x="1723" y="3581"/>
                </a:cubicBezTo>
                <a:lnTo>
                  <a:pt x="1723" y="4034"/>
                </a:lnTo>
                <a:close/>
                <a:moveTo>
                  <a:pt x="1723" y="3037"/>
                </a:moveTo>
                <a:cubicBezTo>
                  <a:pt x="1723" y="3062"/>
                  <a:pt x="1702" y="3082"/>
                  <a:pt x="1677" y="3082"/>
                </a:cubicBezTo>
                <a:lnTo>
                  <a:pt x="1224" y="3082"/>
                </a:lnTo>
                <a:cubicBezTo>
                  <a:pt x="1199" y="3082"/>
                  <a:pt x="1179" y="3062"/>
                  <a:pt x="1179" y="3037"/>
                </a:cubicBezTo>
                <a:lnTo>
                  <a:pt x="1179" y="2584"/>
                </a:lnTo>
                <a:cubicBezTo>
                  <a:pt x="1179" y="2559"/>
                  <a:pt x="1199" y="2538"/>
                  <a:pt x="1224" y="2538"/>
                </a:cubicBezTo>
                <a:lnTo>
                  <a:pt x="1677" y="2538"/>
                </a:lnTo>
                <a:cubicBezTo>
                  <a:pt x="1702" y="2538"/>
                  <a:pt x="1723" y="2559"/>
                  <a:pt x="1723" y="2584"/>
                </a:cubicBezTo>
                <a:lnTo>
                  <a:pt x="1723" y="3037"/>
                </a:lnTo>
                <a:close/>
                <a:moveTo>
                  <a:pt x="1723" y="2040"/>
                </a:moveTo>
                <a:cubicBezTo>
                  <a:pt x="1723" y="2065"/>
                  <a:pt x="1702" y="2085"/>
                  <a:pt x="1677" y="2085"/>
                </a:cubicBezTo>
                <a:lnTo>
                  <a:pt x="1224" y="2085"/>
                </a:lnTo>
                <a:cubicBezTo>
                  <a:pt x="1199" y="2085"/>
                  <a:pt x="1179" y="2065"/>
                  <a:pt x="1179" y="2040"/>
                </a:cubicBezTo>
                <a:lnTo>
                  <a:pt x="1179" y="1586"/>
                </a:lnTo>
                <a:cubicBezTo>
                  <a:pt x="1179" y="1561"/>
                  <a:pt x="1199" y="1541"/>
                  <a:pt x="1224" y="1541"/>
                </a:cubicBezTo>
                <a:lnTo>
                  <a:pt x="1677" y="1541"/>
                </a:lnTo>
                <a:cubicBezTo>
                  <a:pt x="1702" y="1541"/>
                  <a:pt x="1723" y="1561"/>
                  <a:pt x="1723" y="1586"/>
                </a:cubicBezTo>
                <a:lnTo>
                  <a:pt x="1723" y="2040"/>
                </a:lnTo>
                <a:close/>
                <a:moveTo>
                  <a:pt x="1723" y="1042"/>
                </a:moveTo>
                <a:cubicBezTo>
                  <a:pt x="1723" y="1067"/>
                  <a:pt x="1702" y="1088"/>
                  <a:pt x="1677" y="1088"/>
                </a:cubicBezTo>
                <a:lnTo>
                  <a:pt x="1224" y="1088"/>
                </a:lnTo>
                <a:cubicBezTo>
                  <a:pt x="1199" y="1088"/>
                  <a:pt x="1179" y="1067"/>
                  <a:pt x="1179" y="1042"/>
                </a:cubicBezTo>
                <a:lnTo>
                  <a:pt x="1179" y="589"/>
                </a:lnTo>
                <a:cubicBezTo>
                  <a:pt x="1179" y="564"/>
                  <a:pt x="1199" y="544"/>
                  <a:pt x="1224" y="544"/>
                </a:cubicBezTo>
                <a:lnTo>
                  <a:pt x="1677" y="544"/>
                </a:lnTo>
                <a:cubicBezTo>
                  <a:pt x="1702" y="544"/>
                  <a:pt x="1723" y="564"/>
                  <a:pt x="1723" y="589"/>
                </a:cubicBezTo>
                <a:lnTo>
                  <a:pt x="1723" y="1042"/>
                </a:lnTo>
                <a:close/>
                <a:moveTo>
                  <a:pt x="2539" y="4034"/>
                </a:moveTo>
                <a:cubicBezTo>
                  <a:pt x="2539" y="4059"/>
                  <a:pt x="2518" y="4080"/>
                  <a:pt x="2493" y="4080"/>
                </a:cubicBezTo>
                <a:lnTo>
                  <a:pt x="2040" y="4080"/>
                </a:lnTo>
                <a:cubicBezTo>
                  <a:pt x="2015" y="4080"/>
                  <a:pt x="1995" y="4059"/>
                  <a:pt x="1995" y="4034"/>
                </a:cubicBezTo>
                <a:lnTo>
                  <a:pt x="1995" y="3581"/>
                </a:lnTo>
                <a:cubicBezTo>
                  <a:pt x="1995" y="3556"/>
                  <a:pt x="2015" y="3536"/>
                  <a:pt x="2040" y="3536"/>
                </a:cubicBezTo>
                <a:lnTo>
                  <a:pt x="2493" y="3536"/>
                </a:lnTo>
                <a:cubicBezTo>
                  <a:pt x="2518" y="3536"/>
                  <a:pt x="2539" y="3556"/>
                  <a:pt x="2539" y="3581"/>
                </a:cubicBezTo>
                <a:lnTo>
                  <a:pt x="2539" y="4034"/>
                </a:lnTo>
                <a:close/>
                <a:moveTo>
                  <a:pt x="2539" y="3037"/>
                </a:moveTo>
                <a:cubicBezTo>
                  <a:pt x="2539" y="3062"/>
                  <a:pt x="2518" y="3082"/>
                  <a:pt x="2493" y="3082"/>
                </a:cubicBezTo>
                <a:lnTo>
                  <a:pt x="2040" y="3082"/>
                </a:lnTo>
                <a:cubicBezTo>
                  <a:pt x="2015" y="3082"/>
                  <a:pt x="1995" y="3062"/>
                  <a:pt x="1995" y="3037"/>
                </a:cubicBezTo>
                <a:lnTo>
                  <a:pt x="1995" y="2584"/>
                </a:lnTo>
                <a:cubicBezTo>
                  <a:pt x="1995" y="2559"/>
                  <a:pt x="2015" y="2538"/>
                  <a:pt x="2040" y="2538"/>
                </a:cubicBezTo>
                <a:lnTo>
                  <a:pt x="2493" y="2538"/>
                </a:lnTo>
                <a:cubicBezTo>
                  <a:pt x="2518" y="2538"/>
                  <a:pt x="2539" y="2559"/>
                  <a:pt x="2539" y="2584"/>
                </a:cubicBezTo>
                <a:lnTo>
                  <a:pt x="2539" y="3037"/>
                </a:lnTo>
                <a:close/>
                <a:moveTo>
                  <a:pt x="2539" y="2040"/>
                </a:moveTo>
                <a:cubicBezTo>
                  <a:pt x="2539" y="2065"/>
                  <a:pt x="2518" y="2085"/>
                  <a:pt x="2493" y="2085"/>
                </a:cubicBezTo>
                <a:lnTo>
                  <a:pt x="2040" y="2085"/>
                </a:lnTo>
                <a:cubicBezTo>
                  <a:pt x="2015" y="2085"/>
                  <a:pt x="1995" y="2065"/>
                  <a:pt x="1995" y="2040"/>
                </a:cubicBezTo>
                <a:lnTo>
                  <a:pt x="1995" y="1586"/>
                </a:lnTo>
                <a:cubicBezTo>
                  <a:pt x="1995" y="1561"/>
                  <a:pt x="2015" y="1541"/>
                  <a:pt x="2040" y="1541"/>
                </a:cubicBezTo>
                <a:lnTo>
                  <a:pt x="2493" y="1541"/>
                </a:lnTo>
                <a:cubicBezTo>
                  <a:pt x="2518" y="1541"/>
                  <a:pt x="2539" y="1561"/>
                  <a:pt x="2539" y="1586"/>
                </a:cubicBezTo>
                <a:lnTo>
                  <a:pt x="2539" y="2040"/>
                </a:lnTo>
                <a:close/>
                <a:moveTo>
                  <a:pt x="2539" y="1042"/>
                </a:moveTo>
                <a:cubicBezTo>
                  <a:pt x="2539" y="1067"/>
                  <a:pt x="2518" y="1088"/>
                  <a:pt x="2493" y="1088"/>
                </a:cubicBezTo>
                <a:lnTo>
                  <a:pt x="2040" y="1088"/>
                </a:lnTo>
                <a:cubicBezTo>
                  <a:pt x="2015" y="1088"/>
                  <a:pt x="1995" y="1067"/>
                  <a:pt x="1995" y="1042"/>
                </a:cubicBezTo>
                <a:lnTo>
                  <a:pt x="1995" y="589"/>
                </a:lnTo>
                <a:cubicBezTo>
                  <a:pt x="1995" y="564"/>
                  <a:pt x="2015" y="544"/>
                  <a:pt x="2040" y="544"/>
                </a:cubicBezTo>
                <a:lnTo>
                  <a:pt x="2493" y="544"/>
                </a:lnTo>
                <a:cubicBezTo>
                  <a:pt x="2518" y="544"/>
                  <a:pt x="2539" y="564"/>
                  <a:pt x="2539" y="589"/>
                </a:cubicBezTo>
                <a:lnTo>
                  <a:pt x="2539" y="1042"/>
                </a:lnTo>
                <a:close/>
                <a:moveTo>
                  <a:pt x="6099" y="2610"/>
                </a:moveTo>
                <a:lnTo>
                  <a:pt x="3379" y="1845"/>
                </a:lnTo>
                <a:cubicBezTo>
                  <a:pt x="3321" y="1829"/>
                  <a:pt x="3264" y="1873"/>
                  <a:pt x="3264" y="1933"/>
                </a:cubicBezTo>
                <a:lnTo>
                  <a:pt x="3264" y="5440"/>
                </a:lnTo>
                <a:lnTo>
                  <a:pt x="3627" y="5440"/>
                </a:lnTo>
                <a:lnTo>
                  <a:pt x="3627" y="4714"/>
                </a:lnTo>
                <a:cubicBezTo>
                  <a:pt x="3627" y="4664"/>
                  <a:pt x="3667" y="4624"/>
                  <a:pt x="3717" y="4624"/>
                </a:cubicBezTo>
                <a:lnTo>
                  <a:pt x="4080" y="4624"/>
                </a:lnTo>
                <a:cubicBezTo>
                  <a:pt x="4130" y="4624"/>
                  <a:pt x="4171" y="4664"/>
                  <a:pt x="4171" y="4714"/>
                </a:cubicBezTo>
                <a:lnTo>
                  <a:pt x="4171" y="5440"/>
                </a:lnTo>
                <a:lnTo>
                  <a:pt x="6165" y="5440"/>
                </a:lnTo>
                <a:lnTo>
                  <a:pt x="6165" y="2698"/>
                </a:lnTo>
                <a:cubicBezTo>
                  <a:pt x="6165" y="2657"/>
                  <a:pt x="6138" y="2621"/>
                  <a:pt x="6099" y="2610"/>
                </a:cubicBezTo>
                <a:close/>
                <a:moveTo>
                  <a:pt x="4171" y="4216"/>
                </a:moveTo>
                <a:cubicBezTo>
                  <a:pt x="4171" y="4241"/>
                  <a:pt x="4150" y="4261"/>
                  <a:pt x="4125" y="4261"/>
                </a:cubicBezTo>
                <a:lnTo>
                  <a:pt x="3672" y="4261"/>
                </a:lnTo>
                <a:cubicBezTo>
                  <a:pt x="3647" y="4261"/>
                  <a:pt x="3627" y="4241"/>
                  <a:pt x="3627" y="4216"/>
                </a:cubicBezTo>
                <a:lnTo>
                  <a:pt x="3627" y="3762"/>
                </a:lnTo>
                <a:cubicBezTo>
                  <a:pt x="3627" y="3737"/>
                  <a:pt x="3647" y="3717"/>
                  <a:pt x="3672" y="3717"/>
                </a:cubicBezTo>
                <a:lnTo>
                  <a:pt x="4125" y="3717"/>
                </a:lnTo>
                <a:cubicBezTo>
                  <a:pt x="4150" y="3717"/>
                  <a:pt x="4171" y="3737"/>
                  <a:pt x="4171" y="3762"/>
                </a:cubicBezTo>
                <a:lnTo>
                  <a:pt x="4171" y="4216"/>
                </a:lnTo>
                <a:close/>
                <a:moveTo>
                  <a:pt x="4171" y="3218"/>
                </a:moveTo>
                <a:cubicBezTo>
                  <a:pt x="4171" y="3243"/>
                  <a:pt x="4150" y="3264"/>
                  <a:pt x="4125" y="3264"/>
                </a:cubicBezTo>
                <a:lnTo>
                  <a:pt x="3672" y="3264"/>
                </a:lnTo>
                <a:cubicBezTo>
                  <a:pt x="3647" y="3264"/>
                  <a:pt x="3627" y="3243"/>
                  <a:pt x="3627" y="3218"/>
                </a:cubicBezTo>
                <a:lnTo>
                  <a:pt x="3627" y="2765"/>
                </a:lnTo>
                <a:cubicBezTo>
                  <a:pt x="3627" y="2740"/>
                  <a:pt x="3647" y="2720"/>
                  <a:pt x="3672" y="2720"/>
                </a:cubicBezTo>
                <a:lnTo>
                  <a:pt x="4125" y="2720"/>
                </a:lnTo>
                <a:cubicBezTo>
                  <a:pt x="4150" y="2720"/>
                  <a:pt x="4171" y="2740"/>
                  <a:pt x="4171" y="2765"/>
                </a:cubicBezTo>
                <a:lnTo>
                  <a:pt x="4171" y="3218"/>
                </a:lnTo>
                <a:close/>
                <a:moveTo>
                  <a:pt x="4987" y="4216"/>
                </a:moveTo>
                <a:cubicBezTo>
                  <a:pt x="4987" y="4241"/>
                  <a:pt x="4966" y="4261"/>
                  <a:pt x="4941" y="4261"/>
                </a:cubicBezTo>
                <a:lnTo>
                  <a:pt x="4488" y="4261"/>
                </a:lnTo>
                <a:cubicBezTo>
                  <a:pt x="4463" y="4261"/>
                  <a:pt x="4443" y="4241"/>
                  <a:pt x="4443" y="4216"/>
                </a:cubicBezTo>
                <a:lnTo>
                  <a:pt x="4443" y="3762"/>
                </a:lnTo>
                <a:cubicBezTo>
                  <a:pt x="4443" y="3737"/>
                  <a:pt x="4463" y="3717"/>
                  <a:pt x="4488" y="3717"/>
                </a:cubicBezTo>
                <a:lnTo>
                  <a:pt x="4941" y="3717"/>
                </a:lnTo>
                <a:cubicBezTo>
                  <a:pt x="4966" y="3717"/>
                  <a:pt x="4987" y="3737"/>
                  <a:pt x="4987" y="3762"/>
                </a:cubicBezTo>
                <a:lnTo>
                  <a:pt x="4987" y="4216"/>
                </a:lnTo>
                <a:close/>
                <a:moveTo>
                  <a:pt x="4987" y="3218"/>
                </a:moveTo>
                <a:cubicBezTo>
                  <a:pt x="4987" y="3243"/>
                  <a:pt x="4966" y="3264"/>
                  <a:pt x="4941" y="3264"/>
                </a:cubicBezTo>
                <a:lnTo>
                  <a:pt x="4488" y="3264"/>
                </a:lnTo>
                <a:cubicBezTo>
                  <a:pt x="4463" y="3264"/>
                  <a:pt x="4443" y="3243"/>
                  <a:pt x="4443" y="3218"/>
                </a:cubicBezTo>
                <a:lnTo>
                  <a:pt x="4443" y="2765"/>
                </a:lnTo>
                <a:cubicBezTo>
                  <a:pt x="4443" y="2740"/>
                  <a:pt x="4463" y="2720"/>
                  <a:pt x="4488" y="2720"/>
                </a:cubicBezTo>
                <a:lnTo>
                  <a:pt x="4941" y="2720"/>
                </a:lnTo>
                <a:cubicBezTo>
                  <a:pt x="4966" y="2720"/>
                  <a:pt x="4987" y="2740"/>
                  <a:pt x="4987" y="2765"/>
                </a:cubicBezTo>
                <a:lnTo>
                  <a:pt x="4987" y="3218"/>
                </a:lnTo>
                <a:close/>
                <a:moveTo>
                  <a:pt x="5803" y="4216"/>
                </a:moveTo>
                <a:cubicBezTo>
                  <a:pt x="5803" y="4241"/>
                  <a:pt x="5782" y="4261"/>
                  <a:pt x="5757" y="4261"/>
                </a:cubicBezTo>
                <a:lnTo>
                  <a:pt x="5304" y="4261"/>
                </a:lnTo>
                <a:cubicBezTo>
                  <a:pt x="5279" y="4261"/>
                  <a:pt x="5259" y="4241"/>
                  <a:pt x="5259" y="4216"/>
                </a:cubicBezTo>
                <a:lnTo>
                  <a:pt x="5259" y="3762"/>
                </a:lnTo>
                <a:cubicBezTo>
                  <a:pt x="5259" y="3737"/>
                  <a:pt x="5279" y="3717"/>
                  <a:pt x="5304" y="3717"/>
                </a:cubicBezTo>
                <a:lnTo>
                  <a:pt x="5757" y="3717"/>
                </a:lnTo>
                <a:cubicBezTo>
                  <a:pt x="5782" y="3717"/>
                  <a:pt x="5803" y="3737"/>
                  <a:pt x="5803" y="3762"/>
                </a:cubicBezTo>
                <a:lnTo>
                  <a:pt x="5803" y="4216"/>
                </a:lnTo>
                <a:close/>
                <a:moveTo>
                  <a:pt x="5803" y="3218"/>
                </a:moveTo>
                <a:cubicBezTo>
                  <a:pt x="5803" y="3243"/>
                  <a:pt x="5782" y="3264"/>
                  <a:pt x="5757" y="3264"/>
                </a:cubicBezTo>
                <a:lnTo>
                  <a:pt x="5304" y="3264"/>
                </a:lnTo>
                <a:cubicBezTo>
                  <a:pt x="5279" y="3264"/>
                  <a:pt x="5259" y="3243"/>
                  <a:pt x="5259" y="3218"/>
                </a:cubicBezTo>
                <a:lnTo>
                  <a:pt x="5259" y="2765"/>
                </a:lnTo>
                <a:cubicBezTo>
                  <a:pt x="5259" y="2740"/>
                  <a:pt x="5279" y="2720"/>
                  <a:pt x="5304" y="2720"/>
                </a:cubicBezTo>
                <a:lnTo>
                  <a:pt x="5757" y="2720"/>
                </a:lnTo>
                <a:cubicBezTo>
                  <a:pt x="5782" y="2720"/>
                  <a:pt x="5803" y="2740"/>
                  <a:pt x="5803" y="2765"/>
                </a:cubicBezTo>
                <a:lnTo>
                  <a:pt x="5803" y="3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c2abdb06-b479-484f-9e04-0cb30f5778f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b59f4-1752-4c59-89d5-468a72e9fd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624472e-6115-407c-86a2-7ead7c81611a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F2F2F2"/>
      </a:lt2>
      <a:accent1>
        <a:srgbClr val="F15931"/>
      </a:accent1>
      <a:accent2>
        <a:srgbClr val="666666"/>
      </a:accent2>
      <a:accent3>
        <a:srgbClr val="727272"/>
      </a:accent3>
      <a:accent4>
        <a:srgbClr val="999999"/>
      </a:accent4>
      <a:accent5>
        <a:srgbClr val="9B8357"/>
      </a:accent5>
      <a:accent6>
        <a:srgbClr val="94A088"/>
      </a:accent6>
      <a:hlink>
        <a:srgbClr val="F1593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141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黑体</vt:lpstr>
      <vt:lpstr>Arial</vt:lpstr>
      <vt:lpstr>Calibri</vt:lpstr>
      <vt:lpstr>Impact</vt:lpstr>
      <vt:lpstr>主题5</vt:lpstr>
      <vt:lpstr>对商品拜物教的批判带给我们何种启示</vt:lpstr>
      <vt:lpstr>我国拜物教现状</vt:lpstr>
      <vt:lpstr>如何应对拜物教?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28</cp:revision>
  <cp:lastPrinted>2017-09-04T16:00:00Z</cp:lastPrinted>
  <dcterms:created xsi:type="dcterms:W3CDTF">2017-09-04T16:00:00Z</dcterms:created>
  <dcterms:modified xsi:type="dcterms:W3CDTF">2021-11-18T08:39:48Z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b7ccc1b2-cf53-4400-957a-3ac962aedd74</vt:lpwstr>
  </property>
  <property fmtid="{D5CDD505-2E9C-101B-9397-08002B2CF9AE}" pid="3" name="KSOProductBuildVer">
    <vt:lpwstr>2052-11.1.0.10009</vt:lpwstr>
  </property>
</Properties>
</file>