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60" r:id="rId5"/>
    <p:sldId id="257" r:id="rId6"/>
    <p:sldId id="265" r:id="rId7"/>
    <p:sldId id="261" r:id="rId8"/>
    <p:sldId id="262" r:id="rId9"/>
    <p:sldId id="263" r:id="rId10"/>
    <p:sldId id="266" r:id="rId11"/>
    <p:sldId id="267" r:id="rId12"/>
    <p:sldId id="268" r:id="rId13"/>
  </p:sldIdLst>
  <p:sldSz cx="12192000" cy="6858000"/>
  <p:notesSz cx="6858000" cy="9144000"/>
  <p:defaultTextStyle>
    <a:defPPr rtl="0"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4242"/>
    <a:srgbClr val="404040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91" autoAdjust="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2788410-BB06-410F-B7FC-5FAF4FB8D8D0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2022/11/7 Mon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A45484C-7992-44E9-9002-213D76072A08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159216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D6F5E17-99B1-4C47-9487-9B84194F84BC}" type="datetime1">
              <a:rPr lang="zh-TW" altLang="en-US" noProof="0" smtClean="0"/>
              <a:t>2022/11/7 Mon</a:t>
            </a:fld>
            <a:endParaRPr lang="zh-TW" altLang="en-US" noProof="0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24A772-5D94-4F12-8B86-44D4FB26368F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17410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01614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430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6494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6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18964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手繪多邊形​​(F)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手繪多邊形​​(F)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手繪多邊形​​(F)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手繪多邊形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手繪多邊形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手繪多邊形​​(F)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rtlCol="0"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noProof="0"/>
              <a:t>按一下以編輯母片子標題樣式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9FF200-C23A-49A9-8EBD-3D9A20790F3A}" type="datetime1">
              <a:rPr lang="zh-TW" altLang="en-US" noProof="0" smtClean="0"/>
              <a:t>2022/11/7 Mon</a:t>
            </a:fld>
            <a:endParaRPr lang="zh-TW" altLang="en-US" noProof="0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全景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圖片預留位置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TW" altLang="en-US" noProof="0"/>
              <a:t>按一下圖示以新增圖片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64C98D-EC68-493C-86FD-04816113B27C}" type="datetime1">
              <a:rPr lang="zh-TW" altLang="en-US" noProof="0" smtClean="0"/>
              <a:t>2022/11/7 Mon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32E7E3-29C0-41C3-B9F2-A577E206813E}" type="datetime1">
              <a:rPr lang="zh-TW" altLang="en-US" noProof="0" smtClean="0"/>
              <a:t>2022/11/7 Mon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字方塊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TW" altLang="en-US" sz="8000" noProof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“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TW" altLang="en-US" sz="8000" noProof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”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rtlCol="0" anchor="ctr">
            <a:normAutofit/>
          </a:bodyPr>
          <a:lstStyle>
            <a:lvl1pPr marL="0" indent="0">
              <a:buFontTx/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86BC115-265B-435A-ADC6-A6F9475D7DB4}" type="datetime1">
              <a:rPr lang="zh-TW" altLang="en-US" noProof="0" smtClean="0"/>
              <a:t>2022/11/7 Mon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rtlCol="0" anchor="b">
            <a:normAutofit/>
          </a:bodyPr>
          <a:lstStyle>
            <a:lvl1pPr algn="r">
              <a:defRPr sz="3200" b="0" cap="none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719037-FC0F-4443-A900-E685DA558601}" type="datetime1">
              <a:rPr lang="zh-TW" altLang="en-US" noProof="0" smtClean="0"/>
              <a:t>2022/11/7 Mon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字方塊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TW" altLang="en-US" sz="8000" noProof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“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TW" altLang="en-US" sz="8000" noProof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”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zh-TW" altLang="en-US" noProof="0"/>
              <a:t>按一下以編輯母片文字樣式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AD5BE61-72C6-4046-B7A6-2750670B1890}" type="datetime1">
              <a:rPr lang="zh-TW" altLang="en-US" noProof="0" smtClean="0"/>
              <a:t>2022/11/7 Mon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或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zh-TW" altLang="en-US" noProof="0"/>
              <a:t>按一下以編輯母片文字樣式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16E6A0-FB36-4B65-A0B7-F0B053AAD0FA}" type="datetime1">
              <a:rPr lang="zh-TW" altLang="en-US" noProof="0" smtClean="0"/>
              <a:t>2022/11/7 Mon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096CF3-FABB-400D-ABB0-708A1E8A4FB5}" type="datetime1">
              <a:rPr lang="zh-TW" altLang="en-US" noProof="0" smtClean="0"/>
              <a:t>2022/11/7 Mon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rtlCol="0" anchor="t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C9BCDF-8C96-4BA0-BEC2-CFA32CF16D67}" type="datetime1">
              <a:rPr lang="zh-TW" altLang="en-US" noProof="0" smtClean="0"/>
              <a:t>2022/11/7 Mon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316538-E816-43AD-A730-86EF08F77978}" type="datetime1">
              <a:rPr lang="zh-TW" altLang="en-US" noProof="0" smtClean="0"/>
              <a:t>2022/11/7 Mon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rtlCol="0" anchor="b"/>
          <a:lstStyle>
            <a:lvl1pPr algn="r">
              <a:defRPr sz="4000" b="0" cap="none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E1E366-EFC9-4B30-BB2C-EC2F53219AAB}" type="datetime1">
              <a:rPr lang="zh-TW" altLang="en-US" noProof="0" smtClean="0"/>
              <a:t>2022/11/7 Mon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BD7D9F-17FE-4AA6-A4EB-CFF08F43BE1C}" type="datetime1">
              <a:rPr lang="zh-TW" altLang="en-US" noProof="0" smtClean="0"/>
              <a:t>2022/11/7 Mon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87070D-648F-43E4-A10D-69C448F1A9AF}" type="datetime1">
              <a:rPr lang="zh-TW" altLang="en-US" noProof="0" smtClean="0"/>
              <a:t>2022/11/7 Mon</a:t>
            </a:fld>
            <a:endParaRPr lang="zh-TW" altLang="en-US" noProof="0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800403-2696-4BBE-8C04-2D39AF41AFFB}" type="datetime1">
              <a:rPr lang="zh-TW" altLang="en-US" noProof="0" smtClean="0"/>
              <a:t>2022/11/7 Mon</a:t>
            </a:fld>
            <a:endParaRPr lang="zh-TW" altLang="en-US" noProof="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A9D5EC-7435-4A15-82A4-2720F078E665}" type="datetime1">
              <a:rPr lang="zh-TW" altLang="en-US" noProof="0" smtClean="0"/>
              <a:t>2022/11/7 Mon</a:t>
            </a:fld>
            <a:endParaRPr lang="zh-TW" altLang="en-US" noProof="0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3636BD-E3A3-4E92-8787-A2AF5D670D86}" type="datetime1">
              <a:rPr lang="zh-TW" altLang="en-US" noProof="0" smtClean="0"/>
              <a:t>2022/11/7 Mon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14" name="圖片預留位置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TW" altLang="en-US" noProof="0"/>
              <a:t>按一下圖示以新增圖片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2472C3-44DD-44EC-8B9D-425F7116E445}" type="datetime1">
              <a:rPr lang="zh-TW" altLang="en-US" noProof="0" smtClean="0"/>
              <a:t>2022/11/7 Mon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手繪多邊形​​(F)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手繪多邊形​​(F)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手繪多邊形​​(F)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手繪多邊形​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手繪多邊形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手繪多邊形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BC4E484-47F7-4AAD-A573-8929AE30A1AF}" type="datetime1">
              <a:rPr lang="zh-TW" altLang="en-US" noProof="0" smtClean="0"/>
              <a:t>2022/11/7 Mon</a:t>
            </a:fld>
            <a:endParaRPr lang="zh-TW" altLang="en-US" noProof="0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矩形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手繪多邊形​​(F)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手繪多邊形​​(F)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手繪多邊形​​(F)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手繪多邊形​​(F)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手繪多邊形​​(F)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手繪多邊形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5" name="文字方塊 4">
            <a:extLst>
              <a:ext uri="{FF2B5EF4-FFF2-40B4-BE49-F238E27FC236}">
                <a16:creationId xmlns:a16="http://schemas.microsoft.com/office/drawing/2014/main" id="{6B94325C-9FC0-3165-5A03-2A579778033F}"/>
              </a:ext>
            </a:extLst>
          </p:cNvPr>
          <p:cNvSpPr txBox="1"/>
          <p:nvPr/>
        </p:nvSpPr>
        <p:spPr>
          <a:xfrm>
            <a:off x="485533" y="1674695"/>
            <a:ext cx="7864930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TW" sz="4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sz="7200" dirty="0">
                <a:solidFill>
                  <a:schemeClr val="tx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專任教師查詢系統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0FA2FA3-EC4F-BAD7-8568-9EB3ABD95D14}"/>
              </a:ext>
            </a:extLst>
          </p:cNvPr>
          <p:cNvSpPr txBox="1"/>
          <p:nvPr/>
        </p:nvSpPr>
        <p:spPr>
          <a:xfrm>
            <a:off x="683642" y="4792696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tx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房栗詳 </a:t>
            </a:r>
            <a:r>
              <a:rPr lang="en-US" altLang="zh-TW" dirty="0">
                <a:solidFill>
                  <a:schemeClr val="tx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10904068A</a:t>
            </a:r>
            <a:endParaRPr lang="zh-TW" altLang="en-US" dirty="0">
              <a:solidFill>
                <a:schemeClr val="tx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8ADFBAB-832B-AB64-D0E5-A57EE0469BB3}"/>
              </a:ext>
            </a:extLst>
          </p:cNvPr>
          <p:cNvSpPr txBox="1"/>
          <p:nvPr/>
        </p:nvSpPr>
        <p:spPr>
          <a:xfrm>
            <a:off x="4098829" y="5344085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tx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蔡承翰 </a:t>
            </a:r>
            <a:r>
              <a:rPr lang="en-US" altLang="zh-TW" dirty="0">
                <a:solidFill>
                  <a:schemeClr val="tx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10903082A</a:t>
            </a:r>
            <a:endParaRPr lang="zh-TW" altLang="en-US" dirty="0">
              <a:solidFill>
                <a:schemeClr val="tx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CCA356B-2E5E-05B5-B566-C301FBDB239B}"/>
              </a:ext>
            </a:extLst>
          </p:cNvPr>
          <p:cNvSpPr txBox="1"/>
          <p:nvPr/>
        </p:nvSpPr>
        <p:spPr>
          <a:xfrm>
            <a:off x="4099527" y="4792696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tx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洪育祥 </a:t>
            </a:r>
            <a:r>
              <a:rPr lang="en-US" altLang="zh-TW" dirty="0">
                <a:solidFill>
                  <a:schemeClr val="tx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10903070A</a:t>
            </a:r>
            <a:endParaRPr lang="zh-TW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AB40ADF-D933-7E83-5B38-BD7D30A126DB}"/>
              </a:ext>
            </a:extLst>
          </p:cNvPr>
          <p:cNvSpPr txBox="1"/>
          <p:nvPr/>
        </p:nvSpPr>
        <p:spPr>
          <a:xfrm>
            <a:off x="683642" y="5344085"/>
            <a:ext cx="2383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tx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江柏維 </a:t>
            </a:r>
            <a:r>
              <a:rPr lang="en-US" altLang="zh-TW" dirty="0">
                <a:solidFill>
                  <a:schemeClr val="tx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10922020A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5567123-604D-7971-FC63-EEACB2D01EE3}"/>
              </a:ext>
            </a:extLst>
          </p:cNvPr>
          <p:cNvSpPr txBox="1"/>
          <p:nvPr/>
        </p:nvSpPr>
        <p:spPr>
          <a:xfrm>
            <a:off x="488304" y="1161228"/>
            <a:ext cx="60946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400" dirty="0">
                <a:solidFill>
                  <a:schemeClr val="accent2">
                    <a:lumMod val="60000"/>
                    <a:lumOff val="4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智科學院</a:t>
            </a:r>
            <a:endParaRPr lang="en-US" altLang="zh-TW" sz="4400" dirty="0">
              <a:solidFill>
                <a:schemeClr val="accent2">
                  <a:lumMod val="60000"/>
                  <a:lumOff val="4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矩形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手繪多邊形​​(F)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手繪多邊形​​(F)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手繪多邊形​​(F)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手繪多邊形​​(F)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手繪多邊形​​(F)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手繪多邊形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pic>
        <p:nvPicPr>
          <p:cNvPr id="10" name="圖片 9">
            <a:extLst>
              <a:ext uri="{FF2B5EF4-FFF2-40B4-BE49-F238E27FC236}">
                <a16:creationId xmlns:a16="http://schemas.microsoft.com/office/drawing/2014/main" id="{DF466F90-0ECF-0C5C-8245-AA77F5272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906" y="-4763"/>
            <a:ext cx="6199939" cy="6881813"/>
          </a:xfrm>
          <a:prstGeom prst="rect">
            <a:avLst/>
          </a:prstGeom>
        </p:spPr>
      </p:pic>
      <p:pic>
        <p:nvPicPr>
          <p:cNvPr id="14" name="內容版面配置區 3">
            <a:extLst>
              <a:ext uri="{FF2B5EF4-FFF2-40B4-BE49-F238E27FC236}">
                <a16:creationId xmlns:a16="http://schemas.microsoft.com/office/drawing/2014/main" id="{5CE14BD8-6592-6DEA-210F-A69004474C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323" y="795753"/>
            <a:ext cx="7211719" cy="5582250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973EBF79-4D41-BA5C-AB21-22F825E5BF35}"/>
              </a:ext>
            </a:extLst>
          </p:cNvPr>
          <p:cNvSpPr/>
          <p:nvPr/>
        </p:nvSpPr>
        <p:spPr>
          <a:xfrm>
            <a:off x="668481" y="2590477"/>
            <a:ext cx="3731469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8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E-R</a:t>
            </a:r>
            <a:r>
              <a:rPr lang="zh-TW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TW" altLang="en-US" sz="8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圖</a:t>
            </a:r>
            <a:endParaRPr lang="zh-TW" altLang="en-US" sz="8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0684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C4E3A8F-7961-F423-4FAE-6868B3E4E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4644" y="-1939"/>
            <a:ext cx="12394858" cy="6859939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E58AFEFA-F5EB-8F39-5CF9-851456ADE15C}"/>
              </a:ext>
            </a:extLst>
          </p:cNvPr>
          <p:cNvSpPr/>
          <p:nvPr/>
        </p:nvSpPr>
        <p:spPr>
          <a:xfrm>
            <a:off x="1376162" y="2729532"/>
            <a:ext cx="295465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7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正規化</a:t>
            </a:r>
            <a:endParaRPr lang="zh-TW" altLang="en-US" sz="72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08F61C8D-A091-DC18-5164-C277E20CE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623" y="793102"/>
            <a:ext cx="5804060" cy="5519332"/>
          </a:xfrm>
          <a:prstGeom prst="rect">
            <a:avLst/>
          </a:prstGeom>
          <a:effectLst>
            <a:softEdge rad="152400"/>
          </a:effectLst>
        </p:spPr>
      </p:pic>
    </p:spTree>
    <p:extLst>
      <p:ext uri="{BB962C8B-B14F-4D97-AF65-F5344CB8AC3E}">
        <p14:creationId xmlns:p14="http://schemas.microsoft.com/office/powerpoint/2010/main" val="2055100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9C7E47B-D4F0-7517-55DA-7421C94CB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7755" y="0"/>
            <a:ext cx="12269755" cy="685993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4912747-6D9E-67BA-1A25-7441D3643081}"/>
              </a:ext>
            </a:extLst>
          </p:cNvPr>
          <p:cNvSpPr/>
          <p:nvPr/>
        </p:nvSpPr>
        <p:spPr>
          <a:xfrm>
            <a:off x="258034" y="673748"/>
            <a:ext cx="565889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4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1NF</a:t>
            </a:r>
            <a:r>
              <a:rPr lang="zh-TW" altLang="en-US" sz="4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4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en-US" altLang="zh-TW" sz="4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TW" altLang="en-US" sz="4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去除多值</a:t>
            </a:r>
            <a:endParaRPr lang="zh-TW" altLang="en-US" sz="4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A8DB1E4-5719-3124-CCB9-B68A711F5709}"/>
              </a:ext>
            </a:extLst>
          </p:cNvPr>
          <p:cNvSpPr txBox="1"/>
          <p:nvPr/>
        </p:nvSpPr>
        <p:spPr>
          <a:xfrm>
            <a:off x="727045" y="2446716"/>
            <a:ext cx="61348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/>
              <a:t>{</a:t>
            </a:r>
            <a:r>
              <a:rPr lang="zh-TW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教授專長 </a:t>
            </a:r>
            <a:r>
              <a:rPr lang="en-US" altLang="zh-TW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 </a:t>
            </a:r>
            <a:r>
              <a:rPr lang="zh-TW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具多值</a:t>
            </a:r>
            <a:endParaRPr lang="zh-TW" altLang="en-US" sz="28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內容版面配置區 3">
            <a:extLst>
              <a:ext uri="{FF2B5EF4-FFF2-40B4-BE49-F238E27FC236}">
                <a16:creationId xmlns:a16="http://schemas.microsoft.com/office/drawing/2014/main" id="{80E0ED8A-B1D0-F221-7954-CE81E394ED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122" y="2093708"/>
            <a:ext cx="5830572" cy="4513170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6" name="箭號: 向右 5">
            <a:extLst>
              <a:ext uri="{FF2B5EF4-FFF2-40B4-BE49-F238E27FC236}">
                <a16:creationId xmlns:a16="http://schemas.microsoft.com/office/drawing/2014/main" id="{DB90A3F5-3A4F-A682-61F9-1194BD582B68}"/>
              </a:ext>
            </a:extLst>
          </p:cNvPr>
          <p:cNvSpPr/>
          <p:nvPr/>
        </p:nvSpPr>
        <p:spPr>
          <a:xfrm rot="955455">
            <a:off x="4463796" y="2678703"/>
            <a:ext cx="1324234" cy="44092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960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9C7E47B-D4F0-7517-55DA-7421C94CB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939"/>
            <a:ext cx="12269755" cy="6859939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94734A9D-5952-0FB8-039A-1E77F64ECDFC}"/>
              </a:ext>
            </a:extLst>
          </p:cNvPr>
          <p:cNvSpPr txBox="1"/>
          <p:nvPr/>
        </p:nvSpPr>
        <p:spPr>
          <a:xfrm>
            <a:off x="-884237" y="447675"/>
            <a:ext cx="932361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4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2NF</a:t>
            </a:r>
            <a:r>
              <a:rPr lang="en-US" altLang="zh-TW" sz="4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4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 </a:t>
            </a:r>
            <a:r>
              <a:rPr lang="zh-TW" altLang="en-US" sz="4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去除部分相依性</a:t>
            </a:r>
            <a:endParaRPr lang="zh-TW" altLang="en-US" sz="4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7E653CC-B8B1-C921-9C18-5283702F5D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36" y="2174354"/>
            <a:ext cx="4438660" cy="4370478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02DE68ED-B315-A5F6-BB59-AF0EEDCD0F6F}"/>
              </a:ext>
            </a:extLst>
          </p:cNvPr>
          <p:cNvSpPr txBox="1"/>
          <p:nvPr/>
        </p:nvSpPr>
        <p:spPr>
          <a:xfrm>
            <a:off x="5175707" y="3965510"/>
            <a:ext cx="85335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6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</a:t>
            </a:r>
            <a:endParaRPr lang="zh-TW" altLang="en-US" sz="60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B85741C-B4B4-644C-6550-6D5EF9B559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733" y="2174354"/>
            <a:ext cx="5869351" cy="4370478"/>
          </a:xfrm>
          <a:prstGeom prst="rect">
            <a:avLst/>
          </a:prstGeom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3168827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9C7E47B-D4F0-7517-55DA-7421C94CB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09"/>
            <a:ext cx="12269755" cy="685993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6E8AC38-AAD6-6A8E-DA5B-D8384D4CBF31}"/>
              </a:ext>
            </a:extLst>
          </p:cNvPr>
          <p:cNvSpPr/>
          <p:nvPr/>
        </p:nvSpPr>
        <p:spPr>
          <a:xfrm>
            <a:off x="298093" y="371749"/>
            <a:ext cx="670728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3NF</a:t>
            </a:r>
            <a:r>
              <a:rPr lang="en-US" altLang="zh-TW" sz="4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 </a:t>
            </a:r>
            <a:r>
              <a:rPr lang="zh-TW" altLang="en-US" sz="4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 去除遞移相依性</a:t>
            </a:r>
            <a:endParaRPr lang="zh-TW" altLang="en-US" sz="4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802669F-9747-D1D2-FA82-44DC136C33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370" y="1573385"/>
            <a:ext cx="7198086" cy="5105089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2276140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C4E3A8F-7961-F423-4FAE-6868B3E4E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7799"/>
            <a:ext cx="12394858" cy="688579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44F3031F-E739-D87F-3DA5-816EA5F18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0031" y="1199714"/>
            <a:ext cx="3841969" cy="553698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3029236-815F-5CE8-4A86-FE52444AA8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6130" y="1197429"/>
            <a:ext cx="2066078" cy="553927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31F9E10-01C4-ECA1-E836-B329AE2AEB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9604" y="1199714"/>
            <a:ext cx="1773031" cy="552937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FB77BA92-CB28-9F48-3444-E888936B69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14588" y="76132"/>
            <a:ext cx="2777412" cy="1065853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F014635D-9C8A-53D1-F51E-214B257628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56130" y="68966"/>
            <a:ext cx="4941407" cy="1073019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58AC4EA8-937D-D143-C2D6-60C3EA3F01D0}"/>
              </a:ext>
            </a:extLst>
          </p:cNvPr>
          <p:cNvSpPr/>
          <p:nvPr/>
        </p:nvSpPr>
        <p:spPr>
          <a:xfrm>
            <a:off x="811607" y="3444473"/>
            <a:ext cx="295465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7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資料表</a:t>
            </a:r>
            <a:endParaRPr lang="zh-TW" altLang="en-US" sz="72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0" name="圖形 19">
            <a:extLst>
              <a:ext uri="{FF2B5EF4-FFF2-40B4-BE49-F238E27FC236}">
                <a16:creationId xmlns:a16="http://schemas.microsoft.com/office/drawing/2014/main" id="{49B30562-A9D5-18D3-D3D9-A0A5AE4D43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6701" y="1513934"/>
            <a:ext cx="2844467" cy="214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803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E18DDD6D-021C-41BE-ADCA-39FB1EB16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9"/>
            <a:ext cx="12269755" cy="685993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63F9101-8E50-2993-8D5A-21906E6C6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282" y="922206"/>
            <a:ext cx="5201376" cy="5144218"/>
          </a:xfrm>
          <a:prstGeom prst="rect">
            <a:avLst/>
          </a:prstGeom>
          <a:effectLst>
            <a:softEdge rad="139700"/>
          </a:effec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F9864D24-1061-B56A-4EF3-E36C90795E01}"/>
              </a:ext>
            </a:extLst>
          </p:cNvPr>
          <p:cNvSpPr/>
          <p:nvPr/>
        </p:nvSpPr>
        <p:spPr>
          <a:xfrm>
            <a:off x="612458" y="2832595"/>
            <a:ext cx="5306261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8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程式</a:t>
            </a:r>
            <a:r>
              <a:rPr lang="en-US" altLang="zh-TW" sz="8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DEMO</a:t>
            </a:r>
            <a:endParaRPr lang="zh-TW" altLang="en-US" sz="8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3375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E18DDD6D-021C-41BE-ADCA-39FB1EB16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69755" cy="685993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E39161D9-23F2-47AC-EEC6-69404723E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481" y="772886"/>
            <a:ext cx="5556069" cy="5556069"/>
          </a:xfrm>
          <a:prstGeom prst="rect">
            <a:avLst/>
          </a:prstGeom>
          <a:effectLst>
            <a:softEdge rad="190500"/>
          </a:effec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357B64A-01F7-BD9F-4D23-E5EB0B709C30}"/>
              </a:ext>
            </a:extLst>
          </p:cNvPr>
          <p:cNvSpPr/>
          <p:nvPr/>
        </p:nvSpPr>
        <p:spPr>
          <a:xfrm>
            <a:off x="930738" y="2808713"/>
            <a:ext cx="439704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6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謝謝大家</a:t>
            </a:r>
            <a:endParaRPr lang="zh-TW" altLang="en-US" sz="6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32906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視差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4259_TF22644756.potx" id="{EC1B1D02-3C16-4EEE-83FF-79A55E4E3F05}" vid="{9933F274-0EC3-434B-96B8-881692C632D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7023227-530E-4024-91EF-312A851A758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視差設計</Template>
  <TotalTime>87</TotalTime>
  <Words>59</Words>
  <Application>Microsoft Office PowerPoint</Application>
  <PresentationFormat>寬螢幕</PresentationFormat>
  <Paragraphs>22</Paragraphs>
  <Slides>9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Microsoft JhengHei UI</vt:lpstr>
      <vt:lpstr>Microsoft YaHei</vt:lpstr>
      <vt:lpstr>Microsoft YaHei Light</vt:lpstr>
      <vt:lpstr>Arial</vt:lpstr>
      <vt:lpstr>Corbel</vt:lpstr>
      <vt:lpstr>視差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栗詳 房</dc:creator>
  <cp:lastModifiedBy>栗詳 房</cp:lastModifiedBy>
  <cp:revision>2</cp:revision>
  <dcterms:created xsi:type="dcterms:W3CDTF">2022-11-06T16:26:18Z</dcterms:created>
  <dcterms:modified xsi:type="dcterms:W3CDTF">2022-11-07T16:18:49Z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