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313" r:id="rId4"/>
    <p:sldId id="318" r:id="rId5"/>
    <p:sldId id="336" r:id="rId6"/>
    <p:sldId id="337" r:id="rId7"/>
    <p:sldId id="343" r:id="rId8"/>
    <p:sldId id="344" r:id="rId9"/>
    <p:sldId id="345" r:id="rId10"/>
    <p:sldId id="346" r:id="rId11"/>
    <p:sldId id="348" r:id="rId12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4" d="100"/>
          <a:sy n="144" d="100"/>
        </p:scale>
        <p:origin x="282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  <a:endParaRPr lang="zh-CN" altLang="en-US" dirty="0">
              <a:solidFill>
                <a:srgbClr val="F08C00">
                  <a:alpha val="15000"/>
                </a:srgbClr>
              </a:solidFill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/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重谈 </a:t>
            </a:r>
            <a:r>
              <a:rPr lang="en-US" altLang="zh-CN" sz="20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Java </a:t>
            </a:r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面向对象设计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之设计模式（上）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1191971402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/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/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49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门面</a:t>
            </a:r>
            <a:r>
              <a:rPr lang="zh-CN" altLang="en-US" dirty="0" smtClean="0"/>
              <a:t>模式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特点：简化接口，聚合子系统实现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关系：门面接口和子系统接口自由组合实现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举例：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DispatcherServlet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设计基石</a:t>
            </a:r>
            <a:endParaRPr lang="en-US" altLang="zh-CN" dirty="0"/>
          </a:p>
          <a:p>
            <a:r>
              <a:rPr lang="zh-CN" altLang="en-US" dirty="0" smtClean="0"/>
              <a:t>结构模式</a:t>
            </a:r>
            <a:endParaRPr lang="en-US" altLang="zh-CN" dirty="0" smtClean="0"/>
          </a:p>
          <a:p>
            <a:r>
              <a:rPr lang="zh-CN" altLang="en-US" dirty="0" smtClean="0"/>
              <a:t>模式差异</a:t>
            </a:r>
            <a:endParaRPr lang="en-US" altLang="zh-CN" dirty="0" smtClean="0"/>
          </a:p>
          <a:p>
            <a:r>
              <a:rPr lang="zh-CN" altLang="en-US" dirty="0"/>
              <a:t>课堂小结</a:t>
            </a:r>
            <a:endParaRPr lang="en-US" altLang="zh-CN" dirty="0" smtClean="0"/>
          </a:p>
          <a:p>
            <a:r>
              <a:rPr lang="zh-CN" altLang="en-US" dirty="0" smtClean="0"/>
              <a:t>问答互动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主要版本：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2.0.0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设计基石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对象之间联系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对象之间层次</a:t>
            </a:r>
            <a:endParaRPr lang="en-US" altLang="zh-CN" dirty="0" smtClean="0"/>
          </a:p>
          <a:p>
            <a:r>
              <a:rPr lang="zh-CN" altLang="en-US" dirty="0" smtClean="0"/>
              <a:t>多态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对象之间差异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trike="sngStrike" dirty="0" smtClean="0"/>
              <a:t>代理模式</a:t>
            </a:r>
            <a:endParaRPr lang="en-US" altLang="zh-CN" strike="sngStrike" dirty="0" smtClean="0"/>
          </a:p>
          <a:p>
            <a:r>
              <a:rPr lang="zh-CN" altLang="en-US" dirty="0" smtClean="0"/>
              <a:t>适配器模式</a:t>
            </a:r>
            <a:endParaRPr lang="en-US" altLang="zh-CN" dirty="0" smtClean="0"/>
          </a:p>
          <a:p>
            <a:r>
              <a:rPr lang="zh-CN" altLang="en-US" dirty="0"/>
              <a:t>装饰器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享元模式</a:t>
            </a:r>
            <a:endParaRPr lang="en-US" altLang="zh-CN" dirty="0" smtClean="0"/>
          </a:p>
          <a:p>
            <a:r>
              <a:rPr lang="zh-CN" altLang="en-US" dirty="0" smtClean="0"/>
              <a:t>组合模式</a:t>
            </a:r>
            <a:endParaRPr lang="en-US" altLang="zh-CN" dirty="0" smtClean="0"/>
          </a:p>
          <a:p>
            <a:r>
              <a:rPr lang="zh-CN" altLang="en-US" dirty="0" smtClean="0"/>
              <a:t>门面模式</a:t>
            </a:r>
            <a:endParaRPr lang="en-US" altLang="zh-CN" dirty="0" smtClean="0"/>
          </a:p>
          <a:p>
            <a:r>
              <a:rPr lang="zh-CN" altLang="en-US" dirty="0" smtClean="0"/>
              <a:t>桥接模式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适配器模式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特点：将一个接口转换成客户端的一个接口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关系：适配接口和被适配接口没有层次关系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举例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 AWT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I/O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 Web MVC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装饰器模式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特点：动态添加或者覆盖被包装者的接口行为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关系：装饰者和被装饰者接口有层次关系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举例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 I/O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 Core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 Web MVC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享元模式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特点：共享对象状态，减少重复创建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关系：</a:t>
            </a:r>
            <a:r>
              <a:rPr lang="zh-CN" altLang="en-US" dirty="0"/>
              <a:t>享元</a:t>
            </a:r>
            <a:r>
              <a:rPr lang="zh-CN" altLang="en-US" dirty="0" smtClean="0"/>
              <a:t>对象缓存共享实体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举例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Integer </a:t>
            </a:r>
            <a:r>
              <a:rPr lang="zh-CN" altLang="en-US" dirty="0" smtClean="0"/>
              <a:t>缓存、</a:t>
            </a:r>
            <a:r>
              <a:rPr lang="en-US" altLang="zh-CN" dirty="0"/>
              <a:t>String </a:t>
            </a:r>
            <a:r>
              <a:rPr lang="en-US" altLang="zh-CN" dirty="0" smtClean="0"/>
              <a:t>intern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ThreadLocal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组合模式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</a:t>
            </a:r>
            <a:r>
              <a:rPr lang="zh-CN" altLang="en-US" dirty="0"/>
              <a:t>执行</a:t>
            </a:r>
            <a:r>
              <a:rPr lang="zh-CN" altLang="en-US" dirty="0" smtClean="0"/>
              <a:t>组合对象时如同执行其元素对象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关系：组合对象和被组合对象可能是相同类型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举例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 Cache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 Web MVC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WPS 演示</Application>
  <PresentationFormat>自定义</PresentationFormat>
  <Paragraphs>93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Impact</vt:lpstr>
      <vt:lpstr>微软雅黑</vt:lpstr>
      <vt:lpstr>Arial Black</vt:lpstr>
      <vt:lpstr>方正正黑简体</vt:lpstr>
      <vt:lpstr>方正兰亭超细黑简体</vt:lpstr>
      <vt:lpstr>AgencyFB</vt:lpstr>
      <vt:lpstr>Calibri</vt:lpstr>
      <vt:lpstr>Arial Unicode MS</vt:lpstr>
      <vt:lpstr>Segoe Print</vt:lpstr>
      <vt:lpstr>黑体</vt:lpstr>
      <vt:lpstr>Office 主题</vt:lpstr>
      <vt:lpstr>PowerPoint 演示文稿</vt:lpstr>
      <vt:lpstr>本期议题</vt:lpstr>
      <vt:lpstr>小马哥的新书</vt:lpstr>
      <vt:lpstr>设计基石</vt:lpstr>
      <vt:lpstr>结构模式</vt:lpstr>
      <vt:lpstr>结构模式</vt:lpstr>
      <vt:lpstr>结构模式</vt:lpstr>
      <vt:lpstr>结构模式</vt:lpstr>
      <vt:lpstr>结构模式</vt:lpstr>
      <vt:lpstr>结构模式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gouyan</cp:lastModifiedBy>
  <cp:revision>992</cp:revision>
  <dcterms:created xsi:type="dcterms:W3CDTF">2017-06-09T15:26:00Z</dcterms:created>
  <dcterms:modified xsi:type="dcterms:W3CDTF">2018-10-26T03:41:37Z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