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69" d="100"/>
          <a:sy n="69" d="100"/>
        </p:scale>
        <p:origin x="-1464" y="-102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506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>
                <a:latin typeface="Times New Roman" pitchFamily="16" charset="0"/>
              </a:rPr>
              <a:t>	CSC 172 Introduction to Algorithm Analysis &amp; Data Structures</a:t>
            </a:r>
          </a:p>
          <a:p>
            <a:pPr defTabSz="930275">
              <a:tabLst>
                <a:tab pos="3252788" algn="ctr"/>
              </a:tabLst>
            </a:pPr>
            <a:r>
              <a:rPr lang="en-US" sz="1400">
                <a:latin typeface="Times New Roman" pitchFamily="16" charset="0"/>
              </a:rPr>
              <a:t>	Day One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6" charset="0"/>
              </a:rPr>
              <a:t>	Page </a:t>
            </a:r>
            <a:fld id="{89DB4331-8F94-436F-8672-B49B5CD9237E}" type="slidenum">
              <a:rPr lang="en-US" sz="10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4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6" charset="0"/>
              </a:rPr>
              <a:t>CSC171 Course Introduction	Page </a:t>
            </a:r>
            <a:fld id="{E57744F0-D62D-450C-BA0C-FC249107C8EF}" type="slidenum">
              <a:rPr lang="en-US" sz="1400">
                <a:latin typeface="Times New Roman" pitchFamily="16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59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</a:t>
            </a:r>
            <a:r>
              <a:rPr lang="en-US" sz="1400" dirty="0" smtClean="0">
                <a:latin typeface="Arial" charset="0"/>
              </a:rPr>
              <a:t>176</a:t>
            </a:r>
            <a:r>
              <a:rPr lang="en-US" sz="1400" dirty="0">
                <a:latin typeface="Arial" charset="0"/>
              </a:rPr>
              <a:t>	</a:t>
            </a:r>
            <a:r>
              <a:rPr lang="en-US" sz="1400" baseline="0" dirty="0" smtClean="0">
                <a:latin typeface="Arial" charset="0"/>
              </a:rPr>
              <a:t>Title</a:t>
            </a:r>
            <a:r>
              <a:rPr lang="en-US" sz="1400" dirty="0">
                <a:latin typeface="Arial" charset="0"/>
              </a:rPr>
              <a:t>	Slide </a:t>
            </a:r>
            <a:fld id="{0BD533D4-4DEB-451D-A47A-F4EE4972C26B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1611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Crayons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Local Admin</cp:lastModifiedBy>
  <cp:revision>180</cp:revision>
  <dcterms:created xsi:type="dcterms:W3CDTF">2001-08-03T20:20:12Z</dcterms:created>
  <dcterms:modified xsi:type="dcterms:W3CDTF">2016-01-13T13:30:11Z</dcterms:modified>
</cp:coreProperties>
</file>