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3" r:id="rId4"/>
    <p:sldId id="264" r:id="rId5"/>
    <p:sldId id="277" r:id="rId6"/>
    <p:sldId id="265" r:id="rId7"/>
    <p:sldId id="266" r:id="rId8"/>
    <p:sldId id="267" r:id="rId9"/>
    <p:sldId id="268" r:id="rId10"/>
    <p:sldId id="278" r:id="rId11"/>
    <p:sldId id="269" r:id="rId12"/>
    <p:sldId id="270" r:id="rId13"/>
    <p:sldId id="271" r:id="rId14"/>
    <p:sldId id="272" r:id="rId15"/>
    <p:sldId id="281" r:id="rId16"/>
    <p:sldId id="279" r:id="rId17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33" autoAdjust="0"/>
  </p:normalViewPr>
  <p:slideViewPr>
    <p:cSldViewPr snapToObjects="1">
      <p:cViewPr varScale="1">
        <p:scale>
          <a:sx n="64" d="100"/>
          <a:sy n="64" d="100"/>
        </p:scale>
        <p:origin x="1032" y="62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854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6" charset="0"/>
              </a:rPr>
              <a:t>	CSC </a:t>
            </a:r>
            <a:r>
              <a:rPr lang="en-US" sz="1400" dirty="0" smtClean="0">
                <a:latin typeface="Times New Roman" pitchFamily="16" charset="0"/>
              </a:rPr>
              <a:t>176 Object-oriented Programming</a:t>
            </a:r>
            <a:endParaRPr lang="en-US" sz="1400" dirty="0">
              <a:latin typeface="Times New Roman" pitchFamily="16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6" charset="0"/>
              </a:rPr>
              <a:t>	Page </a:t>
            </a:r>
            <a:fld id="{89DB4331-8F94-436F-8672-B49B5CD9237E}" type="slidenum">
              <a:rPr lang="en-US" sz="10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4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6" charset="0"/>
              </a:rPr>
              <a:t>CSC171 Course Introduction	Page </a:t>
            </a:r>
            <a:fld id="{E57744F0-D62D-450C-BA0C-FC249107C8EF}" type="slidenum">
              <a:rPr lang="en-US" sz="14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176</a:t>
            </a:r>
            <a:r>
              <a:rPr lang="en-US" sz="1400" dirty="0">
                <a:latin typeface="Arial" charset="0"/>
              </a:rPr>
              <a:t>	</a:t>
            </a:r>
            <a:r>
              <a:rPr lang="en-US" sz="1400" baseline="0" dirty="0" smtClean="0">
                <a:latin typeface="Arial" charset="0"/>
              </a:rPr>
              <a:t>Extend Java Knowledge</a:t>
            </a:r>
            <a:r>
              <a:rPr lang="en-US" sz="1400" dirty="0">
                <a:latin typeface="Arial" charset="0"/>
              </a:rPr>
              <a:t>	Slide </a:t>
            </a:r>
            <a:fld id="{0BD533D4-4DEB-451D-A47A-F4EE4972C26B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Java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(more-basic-java-to-learn)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Compare two different Java programs</a:t>
            </a:r>
          </a:p>
          <a:p>
            <a:pPr lvl="2"/>
            <a:r>
              <a:rPr lang="en-US" dirty="0" smtClean="0"/>
              <a:t>Describe a Java program</a:t>
            </a:r>
          </a:p>
          <a:p>
            <a:pPr lvl="1"/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smtClean="0"/>
              <a:t>BMI_4)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covered</a:t>
            </a:r>
          </a:p>
          <a:p>
            <a:pPr lvl="1"/>
            <a:r>
              <a:rPr lang="en-US" sz="2000" dirty="0" smtClean="0"/>
              <a:t>Most of chapter 2 (Java basics) &amp; chapter 3 (selection)</a:t>
            </a:r>
          </a:p>
          <a:p>
            <a:pPr lvl="1"/>
            <a:r>
              <a:rPr lang="en-US" sz="2000" dirty="0"/>
              <a:t>Covered 4.2 (common math functions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5.2 (while)</a:t>
            </a:r>
          </a:p>
          <a:p>
            <a:pPr lvl="1"/>
            <a:r>
              <a:rPr lang="en-US" sz="2000" dirty="0" smtClean="0"/>
              <a:t>6.2, 6.3 &amp; 6.5 (defining/calling a method, passing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9.2, 9.4 &amp; 9.6 (define class, construct </a:t>
            </a:r>
            <a:r>
              <a:rPr lang="en-US" sz="2000" dirty="0" err="1" smtClean="0"/>
              <a:t>obj</a:t>
            </a:r>
            <a:r>
              <a:rPr lang="en-US" sz="2000" dirty="0" smtClean="0"/>
              <a:t>, Java API)</a:t>
            </a:r>
          </a:p>
          <a:p>
            <a:pPr lvl="1"/>
            <a:r>
              <a:rPr lang="en-US" sz="2000" dirty="0" smtClean="0"/>
              <a:t>12.1 </a:t>
            </a:r>
            <a:r>
              <a:rPr lang="en-US" sz="2000" dirty="0"/>
              <a:t>&amp; 12.2 (exception handling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Just covered</a:t>
            </a:r>
          </a:p>
          <a:p>
            <a:pPr lvl="1"/>
            <a:r>
              <a:rPr lang="en-US" dirty="0" smtClean="0"/>
              <a:t>Each class in its own source code file!</a:t>
            </a:r>
          </a:p>
        </p:txBody>
      </p:sp>
    </p:spTree>
    <p:extLst>
      <p:ext uri="{BB962C8B-B14F-4D97-AF65-F5344CB8AC3E}">
        <p14:creationId xmlns:p14="http://schemas.microsoft.com/office/powerpoint/2010/main" val="39207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BMI_4_main.java </a:t>
            </a:r>
            <a:r>
              <a:rPr lang="en-US" dirty="0"/>
              <a:t>&amp; </a:t>
            </a:r>
            <a:r>
              <a:rPr lang="en-US" dirty="0" smtClean="0"/>
              <a:t>BMI_4_methods.java</a:t>
            </a:r>
            <a:endParaRPr lang="en-US" dirty="0"/>
          </a:p>
          <a:p>
            <a:pPr lvl="1"/>
            <a:r>
              <a:rPr lang="en-US" dirty="0" smtClean="0"/>
              <a:t>BMI_5_main.java </a:t>
            </a:r>
            <a:r>
              <a:rPr lang="en-US" dirty="0"/>
              <a:t>&amp; </a:t>
            </a:r>
            <a:r>
              <a:rPr lang="en-US" dirty="0" smtClean="0"/>
              <a:t>BMI_5_methods1.java </a:t>
            </a:r>
            <a:r>
              <a:rPr lang="en-US" dirty="0"/>
              <a:t>&amp; </a:t>
            </a:r>
            <a:r>
              <a:rPr lang="en-US" dirty="0" smtClean="0"/>
              <a:t>BMI_5_bmi.java</a:t>
            </a:r>
          </a:p>
          <a:p>
            <a:r>
              <a:rPr lang="en-US" dirty="0" smtClean="0"/>
              <a:t>Do in pairs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Find as many differences as you can between these two programs.</a:t>
            </a:r>
          </a:p>
        </p:txBody>
      </p:sp>
    </p:spTree>
    <p:extLst>
      <p:ext uri="{BB962C8B-B14F-4D97-AF65-F5344CB8AC3E}">
        <p14:creationId xmlns:p14="http://schemas.microsoft.com/office/powerpoint/2010/main" val="38461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Compare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</a:t>
            </a:r>
            <a:r>
              <a:rPr lang="en-US" dirty="0" err="1" smtClean="0"/>
              <a:t>more_differences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Advance to next pair</a:t>
            </a:r>
          </a:p>
          <a:p>
            <a:pPr lvl="2"/>
            <a:r>
              <a:rPr lang="en-US" dirty="0" smtClean="0"/>
              <a:t>Have this pair identify one difference</a:t>
            </a:r>
          </a:p>
          <a:p>
            <a:pPr lvl="1"/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Any differences not identified?</a:t>
            </a:r>
          </a:p>
          <a:p>
            <a:r>
              <a:rPr lang="en-US" dirty="0" smtClean="0"/>
              <a:t>Briefly describe Java code</a:t>
            </a:r>
          </a:p>
          <a:p>
            <a:pPr lvl="1"/>
            <a:r>
              <a:rPr lang="en-US" dirty="0" smtClean="0"/>
              <a:t>Use appropriate terminology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separation of concerns, design for reuse, and design only what is </a:t>
            </a:r>
            <a:r>
              <a:rPr lang="en-US" dirty="0" smtClean="0"/>
              <a:t>needed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4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Java Program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smtClean="0"/>
              <a:t>BMI_5_methods1.java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write a description of what </a:t>
            </a:r>
            <a:r>
              <a:rPr lang="en-US" dirty="0" smtClean="0"/>
              <a:t>BMI_5_methods1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 does.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in pairs.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(Instructor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gives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direction about level of detail to include in their description.)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a few descriptions and discuss each.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perspectives?</a:t>
            </a:r>
          </a:p>
        </p:txBody>
      </p:sp>
    </p:spTree>
    <p:extLst>
      <p:ext uri="{BB962C8B-B14F-4D97-AF65-F5344CB8AC3E}">
        <p14:creationId xmlns:p14="http://schemas.microsoft.com/office/powerpoint/2010/main" val="18680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Java Program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smtClean="0"/>
              <a:t>BMI_5_bmi.java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write a description of what </a:t>
            </a:r>
            <a:r>
              <a:rPr lang="en-US" dirty="0" smtClean="0"/>
              <a:t>BMI_5_bmi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 does.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in pairs.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(Instructor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gives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direction about level of detail to include in their description.)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a few descriptions and discuss each.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perspectives?</a:t>
            </a:r>
          </a:p>
        </p:txBody>
      </p:sp>
    </p:spTree>
    <p:extLst>
      <p:ext uri="{BB962C8B-B14F-4D97-AF65-F5344CB8AC3E}">
        <p14:creationId xmlns:p14="http://schemas.microsoft.com/office/powerpoint/2010/main" val="297239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BMI_5_methods1.java</a:t>
            </a:r>
            <a:endParaRPr lang="en-US" dirty="0"/>
          </a:p>
          <a:p>
            <a:pPr lvl="1"/>
            <a:r>
              <a:rPr lang="en-US" dirty="0" smtClean="0"/>
              <a:t>BMI_5_methods2.java</a:t>
            </a:r>
          </a:p>
          <a:p>
            <a:pPr lvl="1"/>
            <a:r>
              <a:rPr lang="en-US" dirty="0" smtClean="0"/>
              <a:t>BMI_5_methods3.java</a:t>
            </a:r>
          </a:p>
          <a:p>
            <a:r>
              <a:rPr lang="en-US" dirty="0" smtClean="0"/>
              <a:t>Do in pairs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Find as many differences as you can between these </a:t>
            </a:r>
            <a:r>
              <a:rPr lang="en-US" smtClean="0"/>
              <a:t>three classes.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4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br>
              <a:rPr lang="en-US" dirty="0" smtClean="0"/>
            </a:br>
            <a:r>
              <a:rPr lang="en-US" sz="2000" dirty="0" smtClean="0"/>
              <a:t>(BMI_5)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covered</a:t>
            </a:r>
          </a:p>
          <a:p>
            <a:pPr lvl="1"/>
            <a:r>
              <a:rPr lang="en-US" sz="2000" dirty="0" smtClean="0"/>
              <a:t>Most of chapter 2 (Java basics) &amp; chapter 3 (selection)</a:t>
            </a:r>
          </a:p>
          <a:p>
            <a:pPr lvl="1"/>
            <a:r>
              <a:rPr lang="en-US" sz="2000" dirty="0"/>
              <a:t>Covered 4.2 (common math functions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5.2 (while)</a:t>
            </a:r>
          </a:p>
          <a:p>
            <a:pPr lvl="1"/>
            <a:r>
              <a:rPr lang="en-US" sz="2000" dirty="0" smtClean="0"/>
              <a:t>6.2, 6.3 &amp; 6.5 (defining/calling a method, passing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9.2, 9.4 &amp; 9.6 (define class, construct </a:t>
            </a:r>
            <a:r>
              <a:rPr lang="en-US" sz="2000" dirty="0" err="1" smtClean="0"/>
              <a:t>obj</a:t>
            </a:r>
            <a:r>
              <a:rPr lang="en-US" sz="2000" dirty="0" smtClean="0"/>
              <a:t>, Java API)</a:t>
            </a:r>
          </a:p>
          <a:p>
            <a:pPr lvl="1"/>
            <a:r>
              <a:rPr lang="en-US" sz="2000" dirty="0" smtClean="0"/>
              <a:t>12.1 </a:t>
            </a:r>
            <a:r>
              <a:rPr lang="en-US" sz="2000" dirty="0"/>
              <a:t>&amp; 12.2 (exception handling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Each class in its own source code file!</a:t>
            </a:r>
          </a:p>
          <a:p>
            <a:r>
              <a:rPr lang="en-US" dirty="0" smtClean="0"/>
              <a:t>Just covered</a:t>
            </a:r>
          </a:p>
          <a:p>
            <a:pPr lvl="1"/>
            <a:r>
              <a:rPr lang="en-US" dirty="0" smtClean="0"/>
              <a:t>Better separation of concerns!</a:t>
            </a:r>
          </a:p>
          <a:p>
            <a:pPr lvl="1"/>
            <a:r>
              <a:rPr lang="en-US" dirty="0" smtClean="0"/>
              <a:t>Better design for reuse!</a:t>
            </a:r>
          </a:p>
        </p:txBody>
      </p:sp>
    </p:spTree>
    <p:extLst>
      <p:ext uri="{BB962C8B-B14F-4D97-AF65-F5344CB8AC3E}">
        <p14:creationId xmlns:p14="http://schemas.microsoft.com/office/powerpoint/2010/main" val="27416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BMI_2_Functions.java</a:t>
            </a:r>
          </a:p>
          <a:p>
            <a:pPr lvl="1"/>
            <a:r>
              <a:rPr lang="en-US" dirty="0" smtClean="0"/>
              <a:t>BMI_3_Methods_Obj.java</a:t>
            </a:r>
          </a:p>
          <a:p>
            <a:r>
              <a:rPr lang="en-US" dirty="0" smtClean="0"/>
              <a:t>Do in pairs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Find as many differences as you can between these two programs.</a:t>
            </a:r>
          </a:p>
        </p:txBody>
      </p:sp>
    </p:spTree>
    <p:extLst>
      <p:ext uri="{BB962C8B-B14F-4D97-AF65-F5344CB8AC3E}">
        <p14:creationId xmlns:p14="http://schemas.microsoft.com/office/powerpoint/2010/main" val="14572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Compare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</a:t>
            </a:r>
            <a:r>
              <a:rPr lang="en-US" dirty="0" err="1" smtClean="0"/>
              <a:t>more_differences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Advance to next pair</a:t>
            </a:r>
          </a:p>
          <a:p>
            <a:pPr lvl="2"/>
            <a:r>
              <a:rPr lang="en-US" dirty="0" smtClean="0"/>
              <a:t>Have this pair identify one difference</a:t>
            </a:r>
          </a:p>
          <a:p>
            <a:pPr lvl="1"/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Any differences not identified?</a:t>
            </a:r>
          </a:p>
          <a:p>
            <a:r>
              <a:rPr lang="en-US" dirty="0" smtClean="0"/>
              <a:t>Briefly describe Java code</a:t>
            </a:r>
          </a:p>
          <a:p>
            <a:pPr lvl="1"/>
            <a:r>
              <a:rPr lang="en-US" dirty="0" smtClean="0"/>
              <a:t>Use appropriate terminology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separation of concerns, design for reuse, and design only what is </a:t>
            </a:r>
            <a:r>
              <a:rPr lang="en-US" dirty="0" smtClean="0"/>
              <a:t>needed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Java Program</a:t>
            </a:r>
            <a:br>
              <a:rPr lang="en-US" dirty="0" smtClean="0"/>
            </a:br>
            <a:r>
              <a:rPr lang="en-US" sz="2000" dirty="0" smtClean="0"/>
              <a:t>(BMI_3_Methods_Obj.java)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write a description of what </a:t>
            </a:r>
            <a:r>
              <a:rPr lang="en-US" dirty="0" smtClean="0"/>
              <a:t>BMI_3_Methods_Obj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 does.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in pairs.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(Instructor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gives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direction about level of detail to include in their description.)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a few descriptions and discuss each.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perspectives?</a:t>
            </a:r>
          </a:p>
        </p:txBody>
      </p:sp>
    </p:spTree>
    <p:extLst>
      <p:ext uri="{BB962C8B-B14F-4D97-AF65-F5344CB8AC3E}">
        <p14:creationId xmlns:p14="http://schemas.microsoft.com/office/powerpoint/2010/main" val="15895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smtClean="0"/>
              <a:t>BMI_3)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covered</a:t>
            </a:r>
          </a:p>
          <a:p>
            <a:pPr lvl="1"/>
            <a:r>
              <a:rPr lang="en-US" sz="2000" dirty="0" smtClean="0"/>
              <a:t>Most of chapter 2 (Java basics) &amp; chapter 3 (selection)</a:t>
            </a:r>
          </a:p>
          <a:p>
            <a:pPr lvl="1"/>
            <a:r>
              <a:rPr lang="en-US" sz="2000" dirty="0"/>
              <a:t>Covered 4.2 (common math functions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5.2 (while)</a:t>
            </a:r>
          </a:p>
          <a:p>
            <a:pPr lvl="1"/>
            <a:r>
              <a:rPr lang="en-US" sz="2000" dirty="0" smtClean="0"/>
              <a:t>6.2, 6.3 &amp; 6.5 (defining/calling a method, passing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9.6 </a:t>
            </a:r>
            <a:r>
              <a:rPr lang="en-US" sz="2000" dirty="0"/>
              <a:t>(using classes from Java API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12.1 </a:t>
            </a:r>
            <a:r>
              <a:rPr lang="en-US" sz="2000" dirty="0"/>
              <a:t>&amp; 12.2 (exception handling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Just covered</a:t>
            </a:r>
          </a:p>
          <a:p>
            <a:pPr lvl="1"/>
            <a:r>
              <a:rPr lang="en-US" dirty="0" smtClean="0"/>
              <a:t>9.2 (defining classes for objects)</a:t>
            </a:r>
          </a:p>
          <a:p>
            <a:pPr lvl="1"/>
            <a:r>
              <a:rPr lang="en-US" dirty="0" smtClean="0"/>
              <a:t>9.4 (constructing objects using constructors)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BMI_3_Methods_Obj.java</a:t>
            </a:r>
          </a:p>
          <a:p>
            <a:pPr lvl="1"/>
            <a:r>
              <a:rPr lang="en-US" dirty="0" smtClean="0"/>
              <a:t>BMI_4_main.java </a:t>
            </a:r>
            <a:r>
              <a:rPr lang="en-US" dirty="0"/>
              <a:t>&amp; </a:t>
            </a:r>
            <a:r>
              <a:rPr lang="en-US" dirty="0" smtClean="0"/>
              <a:t>BMI_4_methods.java</a:t>
            </a:r>
            <a:endParaRPr lang="en-US" dirty="0"/>
          </a:p>
          <a:p>
            <a:r>
              <a:rPr lang="en-US" dirty="0" smtClean="0"/>
              <a:t>Do in pairs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Find as many differences as you can between these two programs.</a:t>
            </a:r>
          </a:p>
        </p:txBody>
      </p:sp>
    </p:spTree>
    <p:extLst>
      <p:ext uri="{BB962C8B-B14F-4D97-AF65-F5344CB8AC3E}">
        <p14:creationId xmlns:p14="http://schemas.microsoft.com/office/powerpoint/2010/main" val="282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Compare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</a:t>
            </a:r>
            <a:r>
              <a:rPr lang="en-US" dirty="0" err="1" smtClean="0"/>
              <a:t>more_differences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Advance to next pair</a:t>
            </a:r>
          </a:p>
          <a:p>
            <a:pPr lvl="2"/>
            <a:r>
              <a:rPr lang="en-US" dirty="0" smtClean="0"/>
              <a:t>Have this pair identify one difference</a:t>
            </a:r>
          </a:p>
          <a:p>
            <a:pPr lvl="1"/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Any differences not identified?</a:t>
            </a:r>
          </a:p>
          <a:p>
            <a:r>
              <a:rPr lang="en-US" dirty="0" smtClean="0"/>
              <a:t>Briefly describe Java code</a:t>
            </a:r>
          </a:p>
          <a:p>
            <a:pPr lvl="1"/>
            <a:r>
              <a:rPr lang="en-US" dirty="0" smtClean="0"/>
              <a:t>Use appropriate terminology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separation of concerns, design for reuse, and design only what is </a:t>
            </a:r>
            <a:r>
              <a:rPr lang="en-US" dirty="0" smtClean="0"/>
              <a:t>needed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3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Java Program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smtClean="0"/>
              <a:t>BMI_4_main.java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write a description of what </a:t>
            </a:r>
            <a:r>
              <a:rPr lang="en-US" dirty="0" smtClean="0"/>
              <a:t>BMI_4_main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 does.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in pairs.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(Instructor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gives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direction about level of detail to include in their description.)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a few descriptions and discuss each.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perspectives?</a:t>
            </a:r>
          </a:p>
        </p:txBody>
      </p:sp>
    </p:spTree>
    <p:extLst>
      <p:ext uri="{BB962C8B-B14F-4D97-AF65-F5344CB8AC3E}">
        <p14:creationId xmlns:p14="http://schemas.microsoft.com/office/powerpoint/2010/main" val="32995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Java Program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smtClean="0"/>
              <a:t>BMI_4_methods.java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write a description of what </a:t>
            </a:r>
            <a:r>
              <a:rPr lang="en-US" dirty="0" smtClean="0"/>
              <a:t>BMI_4_methods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 does.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in pairs.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(Instructor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gives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direction about level of detail to include in their description.)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 a few descriptions and discuss each.</a:t>
            </a:r>
            <a:endParaRPr lang="en-US" dirty="0" smtClean="0">
              <a:effectLst/>
            </a:endParaRPr>
          </a:p>
          <a:p>
            <a:pPr lvl="1" rtl="0" fontAlgn="base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perspectives?</a:t>
            </a:r>
          </a:p>
        </p:txBody>
      </p:sp>
    </p:spTree>
    <p:extLst>
      <p:ext uri="{BB962C8B-B14F-4D97-AF65-F5344CB8AC3E}">
        <p14:creationId xmlns:p14="http://schemas.microsoft.com/office/powerpoint/2010/main" val="253253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1943</TotalTime>
  <Words>691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Comic Sans MS</vt:lpstr>
      <vt:lpstr>Times New Roman</vt:lpstr>
      <vt:lpstr>Crayons</vt:lpstr>
      <vt:lpstr>Extend Java Knowledge</vt:lpstr>
      <vt:lpstr>Compare Java</vt:lpstr>
      <vt:lpstr>Compare Java</vt:lpstr>
      <vt:lpstr>Describe Java Program (BMI_3_Methods_Obj.java)</vt:lpstr>
      <vt:lpstr>Textbook (BMI_3)</vt:lpstr>
      <vt:lpstr>Compare Java</vt:lpstr>
      <vt:lpstr>Compare Java</vt:lpstr>
      <vt:lpstr>Describe Java Program (BMI_4_main.java)</vt:lpstr>
      <vt:lpstr>Describe Java Program (BMI_4_methods.java)</vt:lpstr>
      <vt:lpstr>Textbook (BMI_4)</vt:lpstr>
      <vt:lpstr>Compare Java</vt:lpstr>
      <vt:lpstr>Compare Java</vt:lpstr>
      <vt:lpstr>Describe Java Program (BMI_5_methods1.java)</vt:lpstr>
      <vt:lpstr>Describe Java Program (BMI_5_bmi.java)</vt:lpstr>
      <vt:lpstr>Compare Java</vt:lpstr>
      <vt:lpstr>Textbook (BMI_5)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228</cp:revision>
  <dcterms:created xsi:type="dcterms:W3CDTF">2001-08-03T20:20:12Z</dcterms:created>
  <dcterms:modified xsi:type="dcterms:W3CDTF">2019-02-11T16:35:17Z</dcterms:modified>
</cp:coreProperties>
</file>