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1736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Times New Roman</vt:lpstr>
      <vt:lpstr>Parallax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217</cp:revision>
  <dcterms:created xsi:type="dcterms:W3CDTF">2001-08-03T20:20:12Z</dcterms:created>
  <dcterms:modified xsi:type="dcterms:W3CDTF">2018-01-16T00:04:47Z</dcterms:modified>
</cp:coreProperties>
</file>