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2" r:id="rId5"/>
    <p:sldId id="256" r:id="rId6"/>
    <p:sldId id="257" r:id="rId7"/>
    <p:sldId id="259" r:id="rId8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702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BMI </a:t>
            </a:r>
            <a:r>
              <a:rPr lang="en-US" dirty="0"/>
              <a:t>Problem Statement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weight and height value entered by a user, compute and display the body mass index (BMI).</a:t>
            </a:r>
          </a:p>
          <a:p>
            <a:r>
              <a:rPr lang="en-US" dirty="0" smtClean="0"/>
              <a:t>First Java Example</a:t>
            </a:r>
          </a:p>
          <a:p>
            <a:pPr lvl="1"/>
            <a:r>
              <a:rPr lang="en-US" dirty="0" smtClean="0"/>
              <a:t>BMI_01_Main_NoValidation.java</a:t>
            </a:r>
            <a:endParaRPr lang="en-US" dirty="0"/>
          </a:p>
          <a:p>
            <a:pPr lvl="2"/>
            <a:r>
              <a:rPr lang="en-US" dirty="0" smtClean="0"/>
              <a:t>Demo </a:t>
            </a:r>
            <a:r>
              <a:rPr lang="en-US" dirty="0"/>
              <a:t>compile; demo run.</a:t>
            </a:r>
          </a:p>
          <a:p>
            <a:pPr lvl="2"/>
            <a:r>
              <a:rPr lang="en-US" dirty="0" smtClean="0"/>
              <a:t>Walk </a:t>
            </a:r>
            <a:r>
              <a:rPr lang="en-US" dirty="0"/>
              <a:t>through code, in detail.</a:t>
            </a:r>
          </a:p>
          <a:p>
            <a:pPr lvl="2"/>
            <a:r>
              <a:rPr lang="en-US" dirty="0" smtClean="0"/>
              <a:t>Talk </a:t>
            </a:r>
            <a:r>
              <a:rPr lang="en-US" dirty="0"/>
              <a:t>about no validation; demo what happens when bad data is entered.</a:t>
            </a:r>
          </a:p>
          <a:p>
            <a:pPr lvl="2"/>
            <a:r>
              <a:rPr lang="en-US" dirty="0" smtClean="0"/>
              <a:t>Demo </a:t>
            </a:r>
            <a:r>
              <a:rPr lang="en-US" dirty="0"/>
              <a:t>Debug as Application.</a:t>
            </a:r>
          </a:p>
          <a:p>
            <a:r>
              <a:rPr lang="en-US" dirty="0" smtClean="0"/>
              <a:t>Second Java Example</a:t>
            </a:r>
          </a:p>
          <a:p>
            <a:pPr lvl="1"/>
            <a:r>
              <a:rPr lang="en-US" dirty="0" smtClean="0"/>
              <a:t>BMI_02_Methods_NoValidation.java</a:t>
            </a:r>
            <a:endParaRPr lang="en-US" dirty="0"/>
          </a:p>
          <a:p>
            <a:pPr lvl="2"/>
            <a:r>
              <a:rPr lang="en-US" dirty="0" smtClean="0"/>
              <a:t>Demo </a:t>
            </a:r>
            <a:r>
              <a:rPr lang="en-US" dirty="0"/>
              <a:t>compile; demo run.</a:t>
            </a:r>
          </a:p>
          <a:p>
            <a:pPr lvl="2"/>
            <a:r>
              <a:rPr lang="en-US" dirty="0" smtClean="0"/>
              <a:t>Walk </a:t>
            </a:r>
            <a:r>
              <a:rPr lang="en-US" dirty="0"/>
              <a:t>through code, in detail.</a:t>
            </a:r>
          </a:p>
          <a:p>
            <a:pPr lvl="2"/>
            <a:r>
              <a:rPr lang="en-US" dirty="0" smtClean="0"/>
              <a:t>Reminder</a:t>
            </a:r>
            <a:r>
              <a:rPr lang="en-US" dirty="0"/>
              <a:t>: what happens when bad data is </a:t>
            </a:r>
            <a:r>
              <a:rPr lang="en-US" dirty="0" smtClean="0"/>
              <a:t>entered?</a:t>
            </a:r>
            <a:endParaRPr lang="en-US" dirty="0"/>
          </a:p>
          <a:p>
            <a:pPr lvl="2"/>
            <a:r>
              <a:rPr lang="en-US" dirty="0" smtClean="0"/>
              <a:t>Demo </a:t>
            </a:r>
            <a:r>
              <a:rPr lang="en-US" dirty="0"/>
              <a:t>Debug as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BMI </a:t>
            </a:r>
            <a:r>
              <a:rPr lang="en-US" dirty="0"/>
              <a:t>Problem Statement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weight and height value entered by a user, compute and display the body mass index (BMI).</a:t>
            </a:r>
          </a:p>
          <a:p>
            <a:r>
              <a:rPr lang="en-US" dirty="0" smtClean="0"/>
              <a:t>Third Java Example</a:t>
            </a:r>
            <a:endParaRPr lang="en-US" dirty="0"/>
          </a:p>
          <a:p>
            <a:pPr lvl="1"/>
            <a:r>
              <a:rPr lang="en-US" dirty="0" smtClean="0"/>
              <a:t>BMI_03_Methods_Better_NoValidation.java</a:t>
            </a:r>
            <a:endParaRPr lang="en-US" dirty="0"/>
          </a:p>
          <a:p>
            <a:pPr lvl="2"/>
            <a:r>
              <a:rPr lang="en-US" dirty="0" smtClean="0"/>
              <a:t>Demo </a:t>
            </a:r>
            <a:r>
              <a:rPr lang="en-US" dirty="0"/>
              <a:t>compile; demo run.</a:t>
            </a:r>
          </a:p>
          <a:p>
            <a:pPr lvl="2"/>
            <a:r>
              <a:rPr lang="en-US" dirty="0" smtClean="0"/>
              <a:t>Walk </a:t>
            </a:r>
            <a:r>
              <a:rPr lang="en-US" dirty="0"/>
              <a:t>through code, in detail.</a:t>
            </a:r>
          </a:p>
          <a:p>
            <a:pPr lvl="2"/>
            <a:r>
              <a:rPr lang="en-US" dirty="0" smtClean="0"/>
              <a:t>Reminder</a:t>
            </a:r>
            <a:r>
              <a:rPr lang="en-US" dirty="0"/>
              <a:t>: what happens when bad data is </a:t>
            </a:r>
            <a:r>
              <a:rPr lang="en-US" dirty="0" smtClean="0"/>
              <a:t>entered?</a:t>
            </a:r>
            <a:endParaRPr lang="en-US" dirty="0"/>
          </a:p>
          <a:p>
            <a:pPr lvl="2"/>
            <a:r>
              <a:rPr lang="en-US" dirty="0" smtClean="0"/>
              <a:t>Demo </a:t>
            </a:r>
            <a:r>
              <a:rPr lang="en-US" dirty="0"/>
              <a:t>Debug as Application.</a:t>
            </a:r>
          </a:p>
          <a:p>
            <a:r>
              <a:rPr lang="en-US" dirty="0" smtClean="0"/>
              <a:t>Fourth Java Example</a:t>
            </a:r>
            <a:endParaRPr lang="en-US" dirty="0"/>
          </a:p>
          <a:p>
            <a:pPr lvl="1"/>
            <a:r>
              <a:rPr lang="en-US" dirty="0" smtClean="0"/>
              <a:t>BMI_04_SeparateClass_NoValidation.java</a:t>
            </a:r>
            <a:endParaRPr lang="en-US" dirty="0"/>
          </a:p>
          <a:p>
            <a:pPr lvl="1"/>
            <a:r>
              <a:rPr lang="en-US" dirty="0" smtClean="0"/>
              <a:t>BMI_04_SeparateClass.java</a:t>
            </a:r>
            <a:endParaRPr lang="en-US" dirty="0"/>
          </a:p>
          <a:p>
            <a:pPr lvl="2"/>
            <a:r>
              <a:rPr lang="en-US" dirty="0" smtClean="0"/>
              <a:t>Demo </a:t>
            </a:r>
            <a:r>
              <a:rPr lang="en-US" dirty="0"/>
              <a:t>compile; demo run.</a:t>
            </a:r>
          </a:p>
          <a:p>
            <a:pPr lvl="2"/>
            <a:r>
              <a:rPr lang="en-US" dirty="0" smtClean="0"/>
              <a:t>Walk </a:t>
            </a:r>
            <a:r>
              <a:rPr lang="en-US" dirty="0"/>
              <a:t>through code, in detail.</a:t>
            </a:r>
          </a:p>
          <a:p>
            <a:pPr lvl="2"/>
            <a:r>
              <a:rPr lang="en-US" dirty="0" smtClean="0"/>
              <a:t>Reminder</a:t>
            </a:r>
            <a:r>
              <a:rPr lang="en-US" dirty="0"/>
              <a:t>: what happens when bad data is </a:t>
            </a:r>
            <a:r>
              <a:rPr lang="en-US" dirty="0" smtClean="0"/>
              <a:t>entered?</a:t>
            </a:r>
            <a:endParaRPr lang="en-US" dirty="0"/>
          </a:p>
          <a:p>
            <a:pPr lvl="2"/>
            <a:r>
              <a:rPr lang="en-US" dirty="0" smtClean="0"/>
              <a:t>Demo </a:t>
            </a:r>
            <a:r>
              <a:rPr lang="en-US" dirty="0"/>
              <a:t>Debug as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BMI </a:t>
            </a:r>
            <a:r>
              <a:rPr lang="en-US" dirty="0"/>
              <a:t>Problem Statement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weight and height value entered by a user, compute and display the body mass index (BMI).</a:t>
            </a:r>
          </a:p>
          <a:p>
            <a:r>
              <a:rPr lang="en-US" dirty="0" smtClean="0"/>
              <a:t>Fifth Java Example</a:t>
            </a:r>
            <a:endParaRPr lang="en-US" dirty="0"/>
          </a:p>
          <a:p>
            <a:pPr lvl="1"/>
            <a:r>
              <a:rPr lang="en-US" dirty="0" smtClean="0"/>
              <a:t>BMI_05_Main_NoValidation.java</a:t>
            </a:r>
            <a:endParaRPr lang="en-US" dirty="0"/>
          </a:p>
          <a:p>
            <a:pPr lvl="1"/>
            <a:r>
              <a:rPr lang="en-US" dirty="0" smtClean="0"/>
              <a:t>BMI_05_GUISwing_NoValidation.java</a:t>
            </a:r>
            <a:endParaRPr lang="en-US" dirty="0"/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smtClean="0"/>
              <a:t>BMI_05_GUIJavaFX.java</a:t>
            </a:r>
          </a:p>
          <a:p>
            <a:pPr lvl="2"/>
            <a:r>
              <a:rPr lang="en-US" dirty="0"/>
              <a:t>Demo compile; demo run.</a:t>
            </a:r>
          </a:p>
          <a:p>
            <a:pPr lvl="2"/>
            <a:r>
              <a:rPr lang="en-US" dirty="0" smtClean="0"/>
              <a:t>Note: Only students in MIS 525 will write GUI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 of Examples</a:t>
            </a:r>
          </a:p>
          <a:p>
            <a:pPr lvl="1"/>
            <a:r>
              <a:rPr lang="en-US" dirty="0" smtClean="0"/>
              <a:t>First &amp; Second Examples</a:t>
            </a:r>
          </a:p>
          <a:p>
            <a:pPr lvl="2"/>
            <a:r>
              <a:rPr lang="en-US" dirty="0" smtClean="0"/>
              <a:t>Bad examples – how NOT to write Java programs</a:t>
            </a:r>
          </a:p>
          <a:p>
            <a:pPr lvl="1"/>
            <a:r>
              <a:rPr lang="en-US" dirty="0" smtClean="0"/>
              <a:t>Third Example</a:t>
            </a:r>
          </a:p>
          <a:p>
            <a:pPr lvl="2"/>
            <a:r>
              <a:rPr lang="en-US" dirty="0" smtClean="0"/>
              <a:t>Better then first two examples</a:t>
            </a:r>
          </a:p>
          <a:p>
            <a:pPr lvl="1"/>
            <a:r>
              <a:rPr lang="en-US" dirty="0" smtClean="0"/>
              <a:t>Fourth Example</a:t>
            </a:r>
          </a:p>
          <a:p>
            <a:pPr lvl="2"/>
            <a:r>
              <a:rPr lang="en-US" dirty="0" smtClean="0"/>
              <a:t>Best of the first four examples</a:t>
            </a:r>
          </a:p>
          <a:p>
            <a:pPr lvl="1"/>
            <a:r>
              <a:rPr lang="en-US" dirty="0" smtClean="0"/>
              <a:t>Fifth Example</a:t>
            </a:r>
          </a:p>
          <a:p>
            <a:pPr lvl="2"/>
            <a:r>
              <a:rPr lang="en-US" dirty="0" smtClean="0"/>
              <a:t>Sample GUI programs</a:t>
            </a:r>
          </a:p>
          <a:p>
            <a:pPr lvl="2"/>
            <a:r>
              <a:rPr lang="en-US" dirty="0" smtClean="0"/>
              <a:t>From program design perspective</a:t>
            </a:r>
          </a:p>
          <a:p>
            <a:pPr lvl="3"/>
            <a:r>
              <a:rPr lang="en-US" dirty="0" smtClean="0"/>
              <a:t>Similar in quality to the third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to Program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Java: An Introduction to Java </a:t>
            </a:r>
            <a:r>
              <a:rPr lang="en-US" dirty="0" smtClean="0"/>
              <a:t>Programming</a:t>
            </a:r>
            <a:endParaRPr lang="en-US" dirty="0"/>
          </a:p>
          <a:p>
            <a:pPr lvl="1"/>
            <a:r>
              <a:rPr lang="en-US" dirty="0"/>
              <a:t>Chapter 1 </a:t>
            </a:r>
            <a:r>
              <a:rPr lang="en-US" dirty="0" smtClean="0"/>
              <a:t>Programming </a:t>
            </a:r>
            <a:r>
              <a:rPr lang="en-US" dirty="0"/>
              <a:t>Is Like </a:t>
            </a:r>
            <a:r>
              <a:rPr lang="en-US" dirty="0" smtClean="0"/>
              <a:t>Juggling</a:t>
            </a:r>
          </a:p>
          <a:p>
            <a:endParaRPr lang="en-US" dirty="0" smtClean="0"/>
          </a:p>
          <a:p>
            <a:r>
              <a:rPr lang="en-US" dirty="0" smtClean="0"/>
              <a:t>Lessons </a:t>
            </a:r>
            <a:r>
              <a:rPr lang="en-US" smtClean="0"/>
              <a:t>Learned?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Beginning Java Programming: The Object-Oriented </a:t>
            </a:r>
            <a:r>
              <a:rPr lang="en-US" dirty="0" smtClean="0"/>
              <a:t>Approach</a:t>
            </a:r>
            <a:endParaRPr lang="en-US" dirty="0"/>
          </a:p>
          <a:p>
            <a:pPr lvl="1"/>
            <a:r>
              <a:rPr lang="en-US" dirty="0" smtClean="0"/>
              <a:t>Chapter </a:t>
            </a:r>
            <a:r>
              <a:rPr lang="en-US" dirty="0"/>
              <a:t>1 A General Introduction to Programming</a:t>
            </a:r>
          </a:p>
          <a:p>
            <a:endParaRPr lang="en-US" dirty="0" smtClean="0"/>
          </a:p>
          <a:p>
            <a:r>
              <a:rPr lang="en-US" dirty="0" smtClean="0"/>
              <a:t>The programming process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>
                <a:sym typeface="Wingdings" panose="05000000000000000000" pitchFamily="2" charset="2"/>
              </a:rPr>
              <a:t> Process  Output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Software development process (SDP)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Aka software development Life cycle  (SDLC)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Algorithms &amp; flowcharts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Object-oriented programming (sneak preview)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 and objects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Programming errors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Syntax errors (aka compilation errors)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Runtime errors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Logic errors (aka semantic errors)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3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Software Development</a:t>
            </a:r>
            <a:r>
              <a:rPr lang="en-US" sz="2000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 Java Programming: The Object-Oriented </a:t>
            </a:r>
            <a:r>
              <a:rPr lang="en-US" dirty="0" smtClean="0"/>
              <a:t>Approach</a:t>
            </a:r>
            <a:endParaRPr lang="en-US" dirty="0"/>
          </a:p>
          <a:p>
            <a:pPr lvl="1"/>
            <a:r>
              <a:rPr lang="en-US" dirty="0" smtClean="0"/>
              <a:t>Chapter </a:t>
            </a:r>
            <a:r>
              <a:rPr lang="en-US" dirty="0"/>
              <a:t>1 A General Introduction to Programming</a:t>
            </a:r>
          </a:p>
          <a:p>
            <a:endParaRPr lang="en-US" dirty="0" smtClean="0"/>
          </a:p>
          <a:p>
            <a:r>
              <a:rPr lang="en-US" dirty="0" smtClean="0"/>
              <a:t>Principles of software testing</a:t>
            </a:r>
          </a:p>
          <a:p>
            <a:r>
              <a:rPr lang="en-US" dirty="0" smtClean="0"/>
              <a:t>Software maintenance</a:t>
            </a:r>
          </a:p>
          <a:p>
            <a:pPr lvl="1"/>
            <a:r>
              <a:rPr lang="en-US" dirty="0" smtClean="0"/>
              <a:t>Reasons to modify software</a:t>
            </a:r>
          </a:p>
          <a:p>
            <a:r>
              <a:rPr lang="en-US" dirty="0" smtClean="0"/>
              <a:t>Principles of structured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1794</TotalTime>
  <Words>422</Words>
  <Application>Microsoft Office PowerPoint</Application>
  <PresentationFormat>On-screen Show (4:3)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Times New Roman</vt:lpstr>
      <vt:lpstr>Wingdings</vt:lpstr>
      <vt:lpstr>Parallax</vt:lpstr>
      <vt:lpstr>Introduction to Java</vt:lpstr>
      <vt:lpstr>Introduction to Java (cont’d)</vt:lpstr>
      <vt:lpstr>Introduction to Java (cont’d)</vt:lpstr>
      <vt:lpstr>Introduction to Java (cont’d)</vt:lpstr>
      <vt:lpstr>Learning to Program</vt:lpstr>
      <vt:lpstr>Introduction to Software Development</vt:lpstr>
      <vt:lpstr>Introduction to Software Development (cont’d)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236</cp:revision>
  <dcterms:created xsi:type="dcterms:W3CDTF">2001-08-03T20:20:12Z</dcterms:created>
  <dcterms:modified xsi:type="dcterms:W3CDTF">2018-01-26T13:07:23Z</dcterms:modified>
</cp:coreProperties>
</file>