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858" y="7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1</a:t>
            </a:r>
            <a:br>
              <a:rPr lang="en-US" dirty="0" smtClean="0"/>
            </a:br>
            <a:r>
              <a:rPr lang="en-US" dirty="0" smtClean="0"/>
              <a:t>Variables, Input/Output, Arithmetic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Skeleton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Variables </a:t>
            </a:r>
            <a:r>
              <a:rPr lang="en-US" dirty="0"/>
              <a:t>and </a:t>
            </a:r>
            <a:r>
              <a:rPr lang="en-US" dirty="0" smtClean="0"/>
              <a:t>Constants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Assignment Statements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Arithmetic Statements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Comments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Design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</a:t>
            </a:r>
            <a:r>
              <a:rPr lang="en-US" dirty="0"/>
              <a:t>Program: Implementing a Simple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when designing a program: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2"/>
            <a:r>
              <a:rPr lang="en-US" dirty="0" smtClean="0"/>
              <a:t>Each method should do one, and only one, thing</a:t>
            </a:r>
          </a:p>
          <a:p>
            <a:pPr lvl="1"/>
            <a:r>
              <a:rPr lang="en-US" dirty="0" smtClean="0"/>
              <a:t>Design for reuse</a:t>
            </a:r>
          </a:p>
          <a:p>
            <a:pPr lvl="2"/>
            <a:r>
              <a:rPr lang="en-US" dirty="0" smtClean="0"/>
              <a:t>Eliminate redundant code</a:t>
            </a:r>
          </a:p>
          <a:p>
            <a:pPr lvl="2"/>
            <a:r>
              <a:rPr lang="en-US" dirty="0" smtClean="0"/>
              <a:t>Generalize by using parameters</a:t>
            </a:r>
          </a:p>
          <a:p>
            <a:pPr lvl="1"/>
            <a:r>
              <a:rPr lang="en-US" dirty="0" smtClean="0"/>
              <a:t>Design only what is needed</a:t>
            </a:r>
          </a:p>
          <a:p>
            <a:pPr lvl="2"/>
            <a:r>
              <a:rPr lang="en-US" dirty="0" smtClean="0"/>
              <a:t>A good programmer is lazy</a:t>
            </a:r>
          </a:p>
          <a:p>
            <a:pPr lvl="3"/>
            <a:r>
              <a:rPr lang="en-US" dirty="0" smtClean="0"/>
              <a:t>Don’t do any more than what is required</a:t>
            </a:r>
          </a:p>
          <a:p>
            <a:r>
              <a:rPr lang="en-US" dirty="0" smtClean="0"/>
              <a:t>Why these three goals?</a:t>
            </a:r>
          </a:p>
          <a:p>
            <a:pPr lvl="1"/>
            <a:r>
              <a:rPr lang="en-US" dirty="0" smtClean="0"/>
              <a:t>Easier to test</a:t>
            </a:r>
          </a:p>
          <a:p>
            <a:pPr lvl="1"/>
            <a:r>
              <a:rPr lang="en-US" dirty="0" smtClean="0"/>
              <a:t>Increases possibility of finding logic errors</a:t>
            </a:r>
          </a:p>
          <a:p>
            <a:pPr lvl="1"/>
            <a:r>
              <a:rPr lang="en-US" dirty="0" smtClean="0"/>
              <a:t>Decreases possibility of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Design Strategies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think about as you design a program:</a:t>
            </a:r>
          </a:p>
          <a:p>
            <a:pPr lvl="1"/>
            <a:r>
              <a:rPr lang="en-US" dirty="0" smtClean="0"/>
              <a:t>KIS (KISS)</a:t>
            </a:r>
          </a:p>
          <a:p>
            <a:pPr lvl="2"/>
            <a:r>
              <a:rPr lang="en-US" dirty="0" smtClean="0"/>
              <a:t>Keep It Simple (Keep It Simple Stupid)</a:t>
            </a:r>
          </a:p>
          <a:p>
            <a:pPr lvl="2"/>
            <a:r>
              <a:rPr lang="en-US" dirty="0" smtClean="0"/>
              <a:t>Helps with goals</a:t>
            </a:r>
          </a:p>
          <a:p>
            <a:pPr lvl="3"/>
            <a:r>
              <a:rPr lang="en-US" dirty="0" smtClean="0"/>
              <a:t>Separation of Concerns, Design for Reuse, Design only what is Needed</a:t>
            </a:r>
          </a:p>
          <a:p>
            <a:pPr lvl="1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Sometimes, you need to ignore details of a concept</a:t>
            </a:r>
          </a:p>
          <a:p>
            <a:pPr lvl="3"/>
            <a:r>
              <a:rPr lang="en-US" dirty="0" smtClean="0"/>
              <a:t>Other times, you must pay attention to the details!</a:t>
            </a:r>
          </a:p>
          <a:p>
            <a:pPr lvl="2"/>
            <a:r>
              <a:rPr lang="en-US" dirty="0" smtClean="0"/>
              <a:t>Generalize based on common characteristic(s)</a:t>
            </a:r>
          </a:p>
          <a:p>
            <a:pPr lvl="3"/>
            <a:r>
              <a:rPr lang="en-US" dirty="0" smtClean="0"/>
              <a:t>e.g., ball vs. football, baseball, softball, tennis ball</a:t>
            </a:r>
          </a:p>
          <a:p>
            <a:pPr lvl="2"/>
            <a:r>
              <a:rPr lang="en-US" dirty="0" smtClean="0"/>
              <a:t>Helps with goals</a:t>
            </a:r>
          </a:p>
          <a:p>
            <a:pPr lvl="3"/>
            <a:r>
              <a:rPr lang="en-US" dirty="0" smtClean="0"/>
              <a:t>Separation of Concerns, Design for Reuse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0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Design Strategies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think about as you design a program (cont’d):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2"/>
            <a:r>
              <a:rPr lang="en-US" dirty="0" smtClean="0"/>
              <a:t>Use method w/out knowing how it’s implemented (coded)</a:t>
            </a:r>
          </a:p>
          <a:p>
            <a:pPr lvl="3"/>
            <a:r>
              <a:rPr lang="en-US" dirty="0" smtClean="0"/>
              <a:t>e.g., we’ve used turtle graphics library without knowing how it works!</a:t>
            </a:r>
          </a:p>
          <a:p>
            <a:pPr lvl="3"/>
            <a:r>
              <a:rPr lang="en-US" dirty="0" smtClean="0"/>
              <a:t>You will likely reuse a few methods in many of your solutions</a:t>
            </a:r>
          </a:p>
          <a:p>
            <a:pPr lvl="4"/>
            <a:r>
              <a:rPr lang="en-US" dirty="0" smtClean="0"/>
              <a:t>Eventually, you’ll ignore the details of these methods and simply focus on what it does</a:t>
            </a:r>
          </a:p>
          <a:p>
            <a:pPr lvl="2"/>
            <a:r>
              <a:rPr lang="en-US" dirty="0" smtClean="0"/>
              <a:t>Helps with goals</a:t>
            </a:r>
          </a:p>
          <a:p>
            <a:pPr lvl="3"/>
            <a:r>
              <a:rPr lang="en-US" dirty="0" smtClean="0"/>
              <a:t>Separation of Concerns, Design for Reuse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83953" y="4614821"/>
            <a:ext cx="2202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Separation of concerns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Design for reuse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Design only what is needed</a:t>
            </a:r>
          </a:p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Keep it simple</a:t>
            </a:r>
          </a:p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Abstraction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17013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1792</TotalTime>
  <Words>288</Words>
  <Application>Microsoft Office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Corbel</vt:lpstr>
      <vt:lpstr>Times New Roman</vt:lpstr>
      <vt:lpstr>Parallax</vt:lpstr>
      <vt:lpstr>Guide Chapter 1 Variables, Input/Output, Arithmetic</vt:lpstr>
      <vt:lpstr>Program Design Strategies</vt:lpstr>
      <vt:lpstr>Program Design Strategies (cont’d)</vt:lpstr>
      <vt:lpstr>Program Design Strategies (cont’d)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IT</cp:lastModifiedBy>
  <cp:revision>225</cp:revision>
  <dcterms:created xsi:type="dcterms:W3CDTF">2001-08-03T20:20:12Z</dcterms:created>
  <dcterms:modified xsi:type="dcterms:W3CDTF">2018-01-16T01:20:04Z</dcterms:modified>
</cp:coreProperties>
</file>