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53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4" autoAdjust="0"/>
  </p:normalViewPr>
  <p:slideViewPr>
    <p:cSldViewPr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>
        <p:scale>
          <a:sx n="100" d="100"/>
          <a:sy n="100" d="100"/>
        </p:scale>
        <p:origin x="1848" y="84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0" y="0"/>
            <a:ext cx="6985000" cy="309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tabLst>
                <a:tab pos="3252788" algn="ctr"/>
              </a:tabLst>
            </a:pPr>
            <a:r>
              <a:rPr lang="en-US" sz="1400" dirty="0">
                <a:latin typeface="Times New Roman" pitchFamily="18" charset="0"/>
              </a:rPr>
              <a:t>	CSC </a:t>
            </a:r>
            <a:r>
              <a:rPr lang="en-US" sz="1400" dirty="0" smtClean="0">
                <a:latin typeface="Times New Roman" pitchFamily="18" charset="0"/>
              </a:rPr>
              <a:t>170 (MIS 325, MIS 525) </a:t>
            </a:r>
            <a:r>
              <a:rPr lang="en-US" sz="1400" dirty="0">
                <a:latin typeface="Times New Roman" pitchFamily="18" charset="0"/>
              </a:rPr>
              <a:t>Introduction to </a:t>
            </a:r>
            <a:r>
              <a:rPr lang="en-US" sz="1400" dirty="0" smtClean="0">
                <a:latin typeface="Times New Roman" pitchFamily="18" charset="0"/>
              </a:rPr>
              <a:t>Java Programming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0" y="9036050"/>
            <a:ext cx="6985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3252788" algn="ctr"/>
              </a:tabLst>
            </a:pPr>
            <a:r>
              <a:rPr lang="en-US" sz="1000">
                <a:latin typeface="Times New Roman" pitchFamily="18" charset="0"/>
              </a:rPr>
              <a:t>	Page </a:t>
            </a:r>
            <a:fld id="{445942A8-5FDE-49CB-A69D-1EF099F24203}" type="slidenum">
              <a:rPr lang="en-US" sz="1000">
                <a:latin typeface="Times New Roman" pitchFamily="18" charset="0"/>
              </a:rPr>
              <a:pPr defTabSz="930275">
                <a:spcBef>
                  <a:spcPct val="50000"/>
                </a:spcBef>
                <a:tabLst>
                  <a:tab pos="3252788" algn="ctr"/>
                </a:tabLst>
              </a:pPr>
              <a:t>‹#›</a:t>
            </a:fld>
            <a:endParaRPr lang="en-US" sz="10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212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5138" y="4410075"/>
            <a:ext cx="60547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0" y="0"/>
            <a:ext cx="69850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6569075" algn="r"/>
              </a:tabLst>
            </a:pPr>
            <a:r>
              <a:rPr lang="en-US" sz="1400">
                <a:latin typeface="Times New Roman" pitchFamily="18" charset="0"/>
              </a:rPr>
              <a:t>CSC171 Course Introduction	Page </a:t>
            </a:r>
            <a:fld id="{E3CA16BB-E9A3-4626-9D98-C12D671665F7}" type="slidenum">
              <a:rPr lang="en-US" sz="1400">
                <a:latin typeface="Times New Roman" pitchFamily="18" charset="0"/>
              </a:rPr>
              <a:pPr defTabSz="930275">
                <a:spcBef>
                  <a:spcPct val="50000"/>
                </a:spcBef>
                <a:tabLst>
                  <a:tab pos="6569075" algn="r"/>
                </a:tabLst>
              </a:pPr>
              <a:t>‹#›</a:t>
            </a:fld>
            <a:endParaRPr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50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3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62117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186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5816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871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274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153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034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52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2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44779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33600"/>
            <a:ext cx="7704667" cy="3866216"/>
          </a:xfrm>
        </p:spPr>
        <p:txBody>
          <a:bodyPr anchor="t" anchorCtr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68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61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447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160365"/>
            <a:ext cx="3739896" cy="387530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163651"/>
            <a:ext cx="3739896" cy="38501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5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2094077"/>
            <a:ext cx="367224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2743200"/>
            <a:ext cx="3672248" cy="325739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7266" y="2102544"/>
            <a:ext cx="3672249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2743200"/>
            <a:ext cx="3672248" cy="325739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8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9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81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882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02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4477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133600"/>
            <a:ext cx="7704666" cy="389039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Box 53"/>
          <p:cNvSpPr txBox="1">
            <a:spLocks noChangeArrowheads="1"/>
          </p:cNvSpPr>
          <p:nvPr userDrawn="1"/>
        </p:nvSpPr>
        <p:spPr bwMode="auto">
          <a:xfrm>
            <a:off x="3175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4233863" algn="ctr"/>
                <a:tab pos="8961438" algn="r"/>
              </a:tabLst>
            </a:pPr>
            <a:r>
              <a:rPr lang="en-US" sz="1400" dirty="0">
                <a:latin typeface="Arial" charset="0"/>
              </a:rPr>
              <a:t>	CSC </a:t>
            </a:r>
            <a:r>
              <a:rPr lang="en-US" sz="1400" dirty="0" smtClean="0">
                <a:latin typeface="Arial" charset="0"/>
              </a:rPr>
              <a:t>170 (MIS 325, 525) Introduction </a:t>
            </a:r>
            <a:r>
              <a:rPr lang="en-US" sz="1400" dirty="0">
                <a:latin typeface="Arial" charset="0"/>
              </a:rPr>
              <a:t>to </a:t>
            </a:r>
            <a:r>
              <a:rPr lang="en-US" sz="1400" dirty="0" smtClean="0">
                <a:latin typeface="Arial" charset="0"/>
              </a:rPr>
              <a:t>Java Programming</a:t>
            </a:r>
            <a:r>
              <a:rPr lang="en-US" sz="1400" dirty="0">
                <a:latin typeface="Arial" charset="0"/>
              </a:rPr>
              <a:t>	Slide </a:t>
            </a:r>
            <a:fld id="{D548BADC-5F7D-45EF-A5DF-36F9D67739E9}" type="slidenum">
              <a:rPr lang="en-US" sz="1400">
                <a:latin typeface="Arial" charset="0"/>
              </a:rPr>
              <a:pPr>
                <a:spcBef>
                  <a:spcPct val="50000"/>
                </a:spcBef>
                <a:tabLst>
                  <a:tab pos="4233863" algn="ctr"/>
                  <a:tab pos="8961438" algn="r"/>
                </a:tabLst>
              </a:pPr>
              <a:t>‹#›</a:t>
            </a:fld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95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Guide Chapter 2</a:t>
            </a:r>
            <a:br>
              <a:rPr lang="en-US" dirty="0" smtClean="0"/>
            </a:br>
            <a:r>
              <a:rPr lang="en-US" dirty="0" smtClean="0"/>
              <a:t>Objects: An Introduction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Classes </a:t>
            </a:r>
            <a:r>
              <a:rPr lang="en-US" dirty="0"/>
              <a:t>and </a:t>
            </a:r>
            <a:r>
              <a:rPr lang="en-US" dirty="0" smtClean="0"/>
              <a:t>Objects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Public </a:t>
            </a:r>
            <a:r>
              <a:rPr lang="en-US" dirty="0"/>
              <a:t>and Private Data </a:t>
            </a:r>
            <a:r>
              <a:rPr lang="en-US" dirty="0" smtClean="0"/>
              <a:t>Members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Value-Returning 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Void </a:t>
            </a:r>
            <a:r>
              <a:rPr lang="en-US" dirty="0"/>
              <a:t>Methods and </a:t>
            </a:r>
            <a:r>
              <a:rPr lang="en-US" dirty="0" smtClean="0"/>
              <a:t>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Creating </a:t>
            </a:r>
            <a:r>
              <a:rPr lang="en-US" dirty="0"/>
              <a:t>Objects and Invoking </a:t>
            </a:r>
            <a:r>
              <a:rPr lang="en-US" dirty="0" smtClean="0"/>
              <a:t>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Contour Diagrams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Constructors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Multiple </a:t>
            </a:r>
            <a:r>
              <a:rPr lang="en-US" dirty="0"/>
              <a:t>Objects and </a:t>
            </a:r>
            <a:r>
              <a:rPr lang="en-US" dirty="0" smtClean="0"/>
              <a:t>Classes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Universal </a:t>
            </a:r>
            <a:r>
              <a:rPr lang="en-US" dirty="0"/>
              <a:t>Modeling Language (UML) Class </a:t>
            </a:r>
            <a:r>
              <a:rPr lang="en-US" dirty="0" smtClean="0"/>
              <a:t>Diagrams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Complete </a:t>
            </a:r>
            <a:r>
              <a:rPr lang="en-US" dirty="0"/>
              <a:t>Program: Implementing a Simple Class and Client Program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Guide Chapter 2</a:t>
            </a:r>
            <a:br>
              <a:rPr lang="en-US" dirty="0" smtClean="0"/>
            </a:br>
            <a:r>
              <a:rPr lang="en-US" dirty="0" smtClean="0"/>
              <a:t>Objects: An Introduction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 problem 4</a:t>
            </a:r>
          </a:p>
          <a:p>
            <a:r>
              <a:rPr lang="en-US" dirty="0" smtClean="0"/>
              <a:t>Discuss problem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59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1777</TotalTime>
  <Words>57</Words>
  <Application>Microsoft Office PowerPoint</Application>
  <PresentationFormat>On-screen Show (4:3)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Comic Sans MS</vt:lpstr>
      <vt:lpstr>Times New Roman</vt:lpstr>
      <vt:lpstr>Parallax</vt:lpstr>
      <vt:lpstr>Guide Chapter 2 Objects: An Introduction</vt:lpstr>
      <vt:lpstr>Guide Chapter 2 Objects: An Introduction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CSC171 Introduction to Programming Methodology</dc:title>
  <dc:creator>Dave &amp; Cathy Voorhees</dc:creator>
  <cp:lastModifiedBy>IT</cp:lastModifiedBy>
  <cp:revision>224</cp:revision>
  <dcterms:created xsi:type="dcterms:W3CDTF">2001-08-03T20:20:12Z</dcterms:created>
  <dcterms:modified xsi:type="dcterms:W3CDTF">2018-01-16T02:41:17Z</dcterms:modified>
</cp:coreProperties>
</file>