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Selection Structures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If-Then </a:t>
            </a:r>
            <a:r>
              <a:rPr lang="en-US" dirty="0"/>
              <a:t>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If-Then-Else </a:t>
            </a:r>
            <a:r>
              <a:rPr lang="en-US" dirty="0"/>
              <a:t>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Nested </a:t>
            </a:r>
            <a:r>
              <a:rPr lang="en-US" dirty="0"/>
              <a:t>If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Correct use of blocks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Case </a:t>
            </a:r>
            <a:r>
              <a:rPr lang="en-US" dirty="0"/>
              <a:t>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</a:t>
            </a:r>
            <a:r>
              <a:rPr lang="en-US" dirty="0"/>
              <a:t>Programs: Implementing Selection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 Chapter 3</a:t>
            </a:r>
            <a:br>
              <a:rPr lang="en-US" dirty="0"/>
            </a:br>
            <a:r>
              <a:rPr lang="en-US" dirty="0"/>
              <a:t>Selection Structures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</a:t>
            </a:r>
            <a:r>
              <a:rPr lang="en-US" dirty="0" smtClean="0"/>
              <a:t>problems at end of chapter</a:t>
            </a:r>
          </a:p>
          <a:p>
            <a:pPr lvl="1"/>
            <a:r>
              <a:rPr lang="en-US" dirty="0" smtClean="0"/>
              <a:t>1, 2, 5</a:t>
            </a:r>
          </a:p>
          <a:p>
            <a:pPr lvl="1"/>
            <a:r>
              <a:rPr lang="en-US" dirty="0" smtClean="0"/>
              <a:t>8, 9</a:t>
            </a:r>
          </a:p>
          <a:p>
            <a:pPr lvl="1"/>
            <a:r>
              <a:rPr lang="en-US" dirty="0" smtClean="0"/>
              <a:t>10, 11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15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1794</TotalTime>
  <Words>46</Words>
  <Application>Microsoft Office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Times New Roman</vt:lpstr>
      <vt:lpstr>Parallax</vt:lpstr>
      <vt:lpstr>Guide Chapter 3 Selection Structures</vt:lpstr>
      <vt:lpstr>Guide Chapter 3 Selection Structures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227</cp:revision>
  <dcterms:created xsi:type="dcterms:W3CDTF">2001-08-03T20:20:12Z</dcterms:created>
  <dcterms:modified xsi:type="dcterms:W3CDTF">2018-02-02T14:51:55Z</dcterms:modified>
</cp:coreProperties>
</file>