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6" d="100"/>
          <a:sy n="66" d="100"/>
        </p:scale>
        <p:origin x="1422" y="4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Iteration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Pretest Indefinite Loop </a:t>
            </a:r>
            <a:r>
              <a:rPr lang="en-US" dirty="0" smtClean="0"/>
              <a:t>Structure	(while statement)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Posttest Indefinite Loop </a:t>
            </a:r>
            <a:r>
              <a:rPr lang="en-US" dirty="0" smtClean="0"/>
              <a:t>Structure	(do-while statement)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Definite </a:t>
            </a:r>
            <a:r>
              <a:rPr lang="en-US" dirty="0"/>
              <a:t>Iteration Loop </a:t>
            </a:r>
            <a:r>
              <a:rPr lang="en-US" dirty="0" smtClean="0"/>
              <a:t>Structure	(for statement)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Nested Iteration Structures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Potential Problems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Complete Programs: Implementing Iteration Structures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Summary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Iteration </a:t>
            </a:r>
            <a:r>
              <a:rPr lang="en-US" dirty="0"/>
              <a:t>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problems at end of chapter</a:t>
            </a:r>
          </a:p>
          <a:p>
            <a:pPr lvl="1"/>
            <a:r>
              <a:rPr lang="en-US" dirty="0" smtClean="0"/>
              <a:t>1, 2, </a:t>
            </a:r>
            <a:r>
              <a:rPr lang="en-US" dirty="0" smtClean="0"/>
              <a:t> 3, 4, 5, 6, 7, 8, 9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1807</TotalTime>
  <Words>34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Times New Roman</vt:lpstr>
      <vt:lpstr>Parallax</vt:lpstr>
      <vt:lpstr>Guide Chapter 4 Iteration Structures</vt:lpstr>
      <vt:lpstr>Guide Chapter 4 Iteration Structures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229</cp:revision>
  <dcterms:created xsi:type="dcterms:W3CDTF">2001-08-03T20:20:12Z</dcterms:created>
  <dcterms:modified xsi:type="dcterms:W3CDTF">2018-02-25T14:45:09Z</dcterms:modified>
</cp:coreProperties>
</file>