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66" d="100"/>
          <a:sy n="66" d="100"/>
        </p:scale>
        <p:origin x="1422" y="4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</a:t>
            </a:r>
            <a:r>
              <a:rPr lang="en-US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Objects Revisited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Sending an Object to a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Passing an object as a parameter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Returning an Object from a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Returning something other than </a:t>
            </a:r>
            <a:r>
              <a:rPr lang="en-US" dirty="0" err="1" smtClean="0"/>
              <a:t>int</a:t>
            </a:r>
            <a:r>
              <a:rPr lang="en-US" dirty="0" smtClean="0"/>
              <a:t> or double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Overloaded Constructors and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Having multiple methods with same name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 the Reserved Word </a:t>
            </a:r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Implied object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 Constants, Variables, and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Proper use of static keyword</a:t>
            </a:r>
          </a:p>
          <a:p>
            <a:pPr lvl="1"/>
            <a:r>
              <a:rPr lang="en-US" dirty="0" smtClean="0"/>
              <a:t>Types of variables: local, parameter, instance, class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Complete Programs: Implementing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 Chapter 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Objects Revisited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problems at end of chapter</a:t>
            </a:r>
          </a:p>
          <a:p>
            <a:pPr lvl="1"/>
            <a:r>
              <a:rPr lang="en-US" dirty="0" smtClean="0"/>
              <a:t>1, </a:t>
            </a:r>
            <a:r>
              <a:rPr lang="en-US" dirty="0" smtClean="0"/>
              <a:t>2</a:t>
            </a:r>
            <a:r>
              <a:rPr lang="en-US" smtClean="0"/>
              <a:t>, 3</a:t>
            </a:r>
          </a:p>
          <a:p>
            <a:pPr lvl="1"/>
            <a:r>
              <a:rPr lang="en-US" smtClean="0"/>
              <a:t>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715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1809</TotalTime>
  <Words>90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Times New Roman</vt:lpstr>
      <vt:lpstr>Parallax</vt:lpstr>
      <vt:lpstr>Guide Chapter 5 Objects Revisited</vt:lpstr>
      <vt:lpstr>Guide Chapter 5 Objects Revisited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IT</cp:lastModifiedBy>
  <cp:revision>234</cp:revision>
  <dcterms:created xsi:type="dcterms:W3CDTF">2001-08-03T20:20:12Z</dcterms:created>
  <dcterms:modified xsi:type="dcterms:W3CDTF">2018-02-25T14:50:39Z</dcterms:modified>
</cp:coreProperties>
</file>