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702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6</a:t>
            </a:r>
            <a:br>
              <a:rPr lang="en-US" dirty="0" smtClean="0"/>
            </a:b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String Class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String Concatenation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Methods in String </a:t>
            </a:r>
            <a:r>
              <a:rPr lang="en-US" dirty="0" smtClean="0"/>
              <a:t>Class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length, </a:t>
            </a:r>
            <a:r>
              <a:rPr lang="en-US" dirty="0" err="1" smtClean="0"/>
              <a:t>indexOf</a:t>
            </a:r>
            <a:r>
              <a:rPr lang="en-US" dirty="0" smtClean="0"/>
              <a:t>, substring, equals, </a:t>
            </a:r>
            <a:r>
              <a:rPr lang="en-US" dirty="0" err="1" smtClean="0"/>
              <a:t>equalsIgnoreCase</a:t>
            </a:r>
            <a:r>
              <a:rPr lang="en-US" dirty="0" smtClean="0"/>
              <a:t>, </a:t>
            </a:r>
            <a:r>
              <a:rPr lang="en-US" dirty="0" err="1" smtClean="0"/>
              <a:t>charAt</a:t>
            </a:r>
            <a:endParaRPr lang="en-US" dirty="0"/>
          </a:p>
          <a:p>
            <a:pPr lvl="1">
              <a:tabLst>
                <a:tab pos="7546975" algn="r"/>
              </a:tabLst>
            </a:pPr>
            <a:r>
              <a:rPr lang="en-US" dirty="0" smtClean="0"/>
              <a:t>Look at the Java API</a:t>
            </a:r>
            <a:endParaRPr lang="en-US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Complete Program: Implementing String Objects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 smtClean="0"/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 Chapter 6</a:t>
            </a:r>
            <a:br>
              <a:rPr lang="en-US" dirty="0"/>
            </a:b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problems at end of chapter</a:t>
            </a:r>
          </a:p>
          <a:p>
            <a:pPr lvl="1"/>
            <a:r>
              <a:rPr lang="en-US" dirty="0" smtClean="0"/>
              <a:t>1, 2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, 5, 6, </a:t>
            </a:r>
            <a:r>
              <a:rPr lang="en-US" dirty="0" smtClean="0"/>
              <a:t>7</a:t>
            </a:r>
          </a:p>
          <a:p>
            <a:r>
              <a:rPr lang="en-US" dirty="0" smtClean="0"/>
              <a:t>Discuss following problems</a:t>
            </a:r>
          </a:p>
          <a:p>
            <a:pPr lvl="1"/>
            <a:r>
              <a:rPr lang="en-US" dirty="0" smtClean="0"/>
              <a:t>User enters string value:</a:t>
            </a:r>
          </a:p>
          <a:p>
            <a:pPr lvl="2"/>
            <a:r>
              <a:rPr lang="en-US" dirty="0" smtClean="0"/>
              <a:t>C</a:t>
            </a:r>
            <a:r>
              <a:rPr lang="en-US" dirty="0" smtClean="0"/>
              <a:t>ount number of a’s in the entered string</a:t>
            </a:r>
          </a:p>
          <a:p>
            <a:pPr lvl="2"/>
            <a:r>
              <a:rPr lang="en-US" dirty="0" smtClean="0"/>
              <a:t>Count </a:t>
            </a:r>
            <a:r>
              <a:rPr lang="en-US" dirty="0"/>
              <a:t>number of </a:t>
            </a:r>
            <a:r>
              <a:rPr lang="en-US" dirty="0" smtClean="0"/>
              <a:t>any letter in the entered string</a:t>
            </a:r>
            <a:endParaRPr lang="en-US" dirty="0" smtClean="0"/>
          </a:p>
          <a:p>
            <a:pPr lvl="2"/>
            <a:r>
              <a:rPr lang="en-US" dirty="0" smtClean="0"/>
              <a:t>Count </a:t>
            </a:r>
            <a:r>
              <a:rPr lang="en-US" dirty="0"/>
              <a:t>number of </a:t>
            </a:r>
            <a:r>
              <a:rPr lang="en-US" dirty="0" smtClean="0"/>
              <a:t>vowels in </a:t>
            </a:r>
            <a:r>
              <a:rPr lang="en-US" dirty="0"/>
              <a:t>the entered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59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1811</TotalTime>
  <Words>90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Comic Sans MS</vt:lpstr>
      <vt:lpstr>Times New Roman</vt:lpstr>
      <vt:lpstr>Parallax</vt:lpstr>
      <vt:lpstr>Guide Chapter 6 Strings</vt:lpstr>
      <vt:lpstr>Guide Chapter 6 Strings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234</cp:revision>
  <dcterms:created xsi:type="dcterms:W3CDTF">2001-08-03T20:20:12Z</dcterms:created>
  <dcterms:modified xsi:type="dcterms:W3CDTF">2018-03-23T11:55:40Z</dcterms:modified>
</cp:coreProperties>
</file>