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</a:t>
            </a:r>
            <a:r>
              <a:rPr lang="en-US" dirty="0" smtClean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Array </a:t>
            </a:r>
            <a:r>
              <a:rPr lang="en-US" dirty="0" smtClean="0"/>
              <a:t>Declaration</a:t>
            </a:r>
          </a:p>
          <a:p>
            <a:pPr lvl="1">
              <a:tabLst>
                <a:tab pos="7546975" algn="r"/>
              </a:tabLst>
            </a:pPr>
            <a:r>
              <a:rPr lang="en-US" sz="1600" dirty="0" smtClean="0"/>
              <a:t>Another object reference variable, array capacity cannot be changed!</a:t>
            </a:r>
            <a:endParaRPr lang="en-US" sz="1600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Array </a:t>
            </a:r>
            <a:r>
              <a:rPr lang="en-US" dirty="0" smtClean="0"/>
              <a:t>Access</a:t>
            </a:r>
          </a:p>
          <a:p>
            <a:pPr lvl="1">
              <a:tabLst>
                <a:tab pos="7546975" algn="r"/>
              </a:tabLst>
            </a:pPr>
            <a:r>
              <a:rPr lang="en-US" sz="1600" dirty="0" smtClean="0"/>
              <a:t>First element in array is at index [0]</a:t>
            </a:r>
            <a:endParaRPr lang="en-US" sz="1600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Input, Output, Simple Processing, and </a:t>
            </a:r>
            <a:r>
              <a:rPr lang="en-US" dirty="0" smtClean="0"/>
              <a:t>Methods</a:t>
            </a:r>
          </a:p>
          <a:p>
            <a:pPr lvl="1">
              <a:tabLst>
                <a:tab pos="7546975" algn="r"/>
              </a:tabLst>
            </a:pPr>
            <a:r>
              <a:rPr lang="en-US" sz="1600" dirty="0" smtClean="0"/>
              <a:t>Obtaining data from user, displaying array contents, using array contents</a:t>
            </a:r>
          </a:p>
          <a:p>
            <a:pPr lvl="1">
              <a:tabLst>
                <a:tab pos="7546975" algn="r"/>
              </a:tabLst>
            </a:pPr>
            <a:r>
              <a:rPr lang="en-US" sz="1600" dirty="0" smtClean="0"/>
              <a:t>Passing array to/from method</a:t>
            </a:r>
            <a:endParaRPr lang="en-US" sz="1600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Reversing an Array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Searching an </a:t>
            </a:r>
            <a:r>
              <a:rPr lang="en-US" dirty="0" smtClean="0"/>
              <a:t>Array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Sequential search, binary search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Sorting an </a:t>
            </a:r>
            <a:r>
              <a:rPr lang="en-US" dirty="0" smtClean="0"/>
              <a:t>Array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Bubble sort, Arrays Java API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</a:t>
            </a:r>
            <a:r>
              <a:rPr lang="en-US" dirty="0" smtClean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8"/>
              <a:tabLst>
                <a:tab pos="7546975" algn="r"/>
              </a:tabLst>
            </a:pPr>
            <a:r>
              <a:rPr lang="en-US" dirty="0" smtClean="0"/>
              <a:t>Two-Dimensional Arrays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Declaration, creation, initialization, input, output, processing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Passing to/from method, asymmetrical 2D arrays</a:t>
            </a:r>
            <a:endParaRPr lang="en-US" dirty="0"/>
          </a:p>
          <a:p>
            <a:pPr marL="457200" indent="-457200">
              <a:buFont typeface="+mj-lt"/>
              <a:buAutoNum type="arabicPeriod" startAt="8"/>
              <a:tabLst>
                <a:tab pos="7546975" algn="r"/>
              </a:tabLst>
            </a:pPr>
            <a:r>
              <a:rPr lang="en-US" dirty="0"/>
              <a:t>Arrays of </a:t>
            </a:r>
            <a:r>
              <a:rPr lang="en-US" dirty="0" smtClean="0"/>
              <a:t>Objects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89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 Chapter </a:t>
            </a:r>
            <a:r>
              <a:rPr lang="en-US" dirty="0" smtClean="0"/>
              <a:t>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problems at end of chapter</a:t>
            </a:r>
          </a:p>
          <a:p>
            <a:pPr lvl="1"/>
            <a:r>
              <a:rPr lang="en-US" dirty="0" smtClean="0"/>
              <a:t>1, </a:t>
            </a:r>
            <a:r>
              <a:rPr lang="en-US" dirty="0" smtClean="0"/>
              <a:t>2, 3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,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715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1822</TotalTime>
  <Words>118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Comic Sans MS</vt:lpstr>
      <vt:lpstr>Times New Roman</vt:lpstr>
      <vt:lpstr>Parallax</vt:lpstr>
      <vt:lpstr>Guide Chapter 7 Arrays</vt:lpstr>
      <vt:lpstr>Guide Chapter 7 Arrays</vt:lpstr>
      <vt:lpstr>Guide Chapter 7 Arrays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238</cp:revision>
  <dcterms:created xsi:type="dcterms:W3CDTF">2001-08-03T20:20:12Z</dcterms:created>
  <dcterms:modified xsi:type="dcterms:W3CDTF">2018-03-26T12:12:04Z</dcterms:modified>
</cp:coreProperties>
</file>