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87" d="100"/>
          <a:sy n="87" d="100"/>
        </p:scale>
        <p:origin x="1260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1848" y="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170 (MIS 325, MIS 525) </a:t>
            </a:r>
            <a:r>
              <a:rPr lang="en-US" sz="1400" dirty="0">
                <a:latin typeface="Times New Roman" pitchFamily="18" charset="0"/>
              </a:rPr>
              <a:t>Introduction to </a:t>
            </a:r>
            <a:r>
              <a:rPr lang="en-US" sz="1400" dirty="0" smtClean="0">
                <a:latin typeface="Times New Roman" pitchFamily="18" charset="0"/>
              </a:rPr>
              <a:t>Java Programming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445942A8-5FDE-49CB-A69D-1EF099F24203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1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3CA16BB-E9A3-4626-9D98-C12D671665F7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50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11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8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81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27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153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03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866216"/>
          </a:xfrm>
        </p:spPr>
        <p:txBody>
          <a:bodyPr anchor="t" anchorCtr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160365"/>
            <a:ext cx="3739896" cy="38753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163651"/>
            <a:ext cx="3739896" cy="38501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2094077"/>
            <a:ext cx="367224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66" y="2102544"/>
            <a:ext cx="36722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743200"/>
            <a:ext cx="3672248" cy="325739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0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133600"/>
            <a:ext cx="7704666" cy="38903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>
                <a:latin typeface="Arial" charset="0"/>
              </a:rPr>
              <a:t>	CSC </a:t>
            </a:r>
            <a:r>
              <a:rPr lang="en-US" sz="1400" dirty="0" smtClean="0">
                <a:latin typeface="Arial" charset="0"/>
              </a:rPr>
              <a:t>170 (MIS 325, 525) Introduction </a:t>
            </a:r>
            <a:r>
              <a:rPr lang="en-US" sz="1400" dirty="0">
                <a:latin typeface="Arial" charset="0"/>
              </a:rPr>
              <a:t>to </a:t>
            </a:r>
            <a:r>
              <a:rPr lang="en-US" sz="1400" dirty="0" smtClean="0">
                <a:latin typeface="Arial" charset="0"/>
              </a:rPr>
              <a:t>Java Programming</a:t>
            </a:r>
            <a:r>
              <a:rPr lang="en-US" sz="1400" dirty="0">
                <a:latin typeface="Arial" charset="0"/>
              </a:rPr>
              <a:t>	Slide </a:t>
            </a:r>
            <a:fld id="{D548BADC-5F7D-45EF-A5DF-36F9D67739E9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Guide Chapter </a:t>
            </a:r>
            <a:r>
              <a:rPr lang="en-US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 smtClean="0"/>
              <a:t>Introduction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A method that calls itself is a recursive method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Recursion is another form of iteration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The Power </a:t>
            </a:r>
            <a:r>
              <a:rPr lang="en-US" dirty="0" smtClean="0"/>
              <a:t>Function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demoRecursion.java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Stack Frames</a:t>
            </a:r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Fibonacci </a:t>
            </a:r>
            <a:r>
              <a:rPr lang="en-US" dirty="0" smtClean="0"/>
              <a:t>Numbers</a:t>
            </a:r>
          </a:p>
          <a:p>
            <a:pPr lvl="1">
              <a:tabLst>
                <a:tab pos="7546975" algn="r"/>
              </a:tabLst>
            </a:pPr>
            <a:r>
              <a:rPr lang="en-US" dirty="0" smtClean="0"/>
              <a:t>demoRecursion.java</a:t>
            </a:r>
            <a:endParaRPr lang="en-US" dirty="0"/>
          </a:p>
          <a:p>
            <a:pPr marL="457200" indent="-457200">
              <a:buFont typeface="+mj-lt"/>
              <a:buAutoNum type="arabicPeriod"/>
              <a:tabLst>
                <a:tab pos="7546975" algn="r"/>
              </a:tabLst>
            </a:pPr>
            <a:r>
              <a:rPr lang="en-US" dirty="0"/>
              <a:t>Complete Program: Implementing </a:t>
            </a:r>
            <a:r>
              <a:rPr lang="en-US" dirty="0" smtClean="0"/>
              <a:t>Recursion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1856</TotalTime>
  <Words>33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Times New Roman</vt:lpstr>
      <vt:lpstr>Parallax</vt:lpstr>
      <vt:lpstr>Guide Chapter 8 Recursion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241</cp:revision>
  <dcterms:created xsi:type="dcterms:W3CDTF">2001-08-03T20:20:12Z</dcterms:created>
  <dcterms:modified xsi:type="dcterms:W3CDTF">2018-04-10T18:52:59Z</dcterms:modified>
</cp:coreProperties>
</file>