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</a:t>
            </a:r>
            <a:r>
              <a:rPr lang="en-US" dirty="0" smtClean="0"/>
              <a:t>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Inheritance &amp; Polymorphism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Inheritance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A class inherits behavior from another class</a:t>
            </a:r>
          </a:p>
          <a:p>
            <a:pPr marL="914400" lvl="2" indent="0">
              <a:buNone/>
              <a:tabLst>
                <a:tab pos="7546975" algn="r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tabLst>
                <a:tab pos="7546975" algn="r"/>
              </a:tabLst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the parent or </a:t>
            </a:r>
            <a:r>
              <a:rPr lang="en-US" b="1" dirty="0" smtClean="0"/>
              <a:t>superclass</a:t>
            </a:r>
            <a:r>
              <a:rPr lang="en-US" dirty="0" smtClean="0"/>
              <a:t>.</a:t>
            </a:r>
          </a:p>
          <a:p>
            <a:pPr lvl="2">
              <a:tabLst>
                <a:tab pos="7546975" algn="r"/>
              </a:tabLst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the child or </a:t>
            </a:r>
            <a:r>
              <a:rPr lang="en-US" b="1" dirty="0" smtClean="0"/>
              <a:t>subclass</a:t>
            </a:r>
            <a:r>
              <a:rPr lang="en-US" dirty="0" smtClean="0"/>
              <a:t>.</a:t>
            </a:r>
          </a:p>
          <a:p>
            <a:pPr lvl="2">
              <a:tabLst>
                <a:tab pos="7546975" algn="r"/>
              </a:tabLst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inherits instance variables and methods 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Protected </a:t>
            </a:r>
            <a:r>
              <a:rPr lang="en-US" dirty="0"/>
              <a:t>Variables and </a:t>
            </a:r>
            <a:r>
              <a:rPr lang="en-US" dirty="0" smtClean="0"/>
              <a:t>Methods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Allow descendants of a class to access instance variables and methods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Discuss demoInheritance.java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Abstract </a:t>
            </a:r>
            <a:r>
              <a:rPr lang="en-US" dirty="0" smtClean="0"/>
              <a:t>Classes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A class that cannot be used to construct an object!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Polymorphism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Type of object is determined at run-time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Discuss demoPolymorphism.java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 Chapter 9</a:t>
            </a:r>
            <a:br>
              <a:rPr lang="en-US" dirty="0"/>
            </a:br>
            <a:r>
              <a:rPr lang="en-US" dirty="0"/>
              <a:t>Inheritance &amp; Polymorphism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problems at end of chapter</a:t>
            </a:r>
          </a:p>
          <a:p>
            <a:pPr lvl="1"/>
            <a:r>
              <a:rPr lang="en-US" dirty="0" smtClean="0"/>
              <a:t>1, </a:t>
            </a:r>
            <a:r>
              <a:rPr lang="en-US" dirty="0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715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1884</TotalTime>
  <Words>90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Comic Sans MS</vt:lpstr>
      <vt:lpstr>Courier New</vt:lpstr>
      <vt:lpstr>Times New Roman</vt:lpstr>
      <vt:lpstr>Parallax</vt:lpstr>
      <vt:lpstr>Guide Chapter 9 Inheritance &amp; Polymorphism</vt:lpstr>
      <vt:lpstr>Guide Chapter 9 Inheritance &amp; Polymorphism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244</cp:revision>
  <dcterms:created xsi:type="dcterms:W3CDTF">2001-08-03T20:20:12Z</dcterms:created>
  <dcterms:modified xsi:type="dcterms:W3CDTF">2018-04-10T19:20:36Z</dcterms:modified>
</cp:coreProperties>
</file>