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702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10</a:t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Introduction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java.io.FileWriter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File Input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Use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Scanner </a:t>
            </a:r>
            <a:r>
              <a:rPr lang="en-US" dirty="0" smtClean="0"/>
              <a:t>class, but associate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 </a:t>
            </a:r>
            <a:r>
              <a:rPr lang="en-US" dirty="0" smtClean="0"/>
              <a:t>object with a file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("grades1.txt"));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File Output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Use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class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("outs.txt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Sample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methods</a:t>
            </a:r>
            <a:endParaRPr lang="en-US" dirty="0"/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print(datatype)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(datatype)</a:t>
            </a:r>
          </a:p>
          <a:p>
            <a:pPr lvl="1">
              <a:tabLst>
                <a:tab pos="7546975" algn="r"/>
              </a:tabLst>
            </a:pPr>
            <a:r>
              <a:rPr lang="en-US" sz="1600" dirty="0" smtClean="0"/>
              <a:t>Where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datatype </a:t>
            </a:r>
            <a:r>
              <a:rPr lang="en-US" sz="1600" dirty="0" smtClean="0"/>
              <a:t>may be:</a:t>
            </a:r>
          </a:p>
          <a:p>
            <a:pPr lvl="2">
              <a:tabLst>
                <a:tab pos="7546975" algn="r"/>
              </a:tabLs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char[] double 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long Object String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10</a:t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r>
              <a:rPr lang="en-US" sz="2400" dirty="0" smtClean="0"/>
              <a:t>(cont’d)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  <a:tabLst>
                <a:tab pos="7546975" algn="r"/>
              </a:tabLst>
            </a:pPr>
            <a:r>
              <a:rPr lang="en-US" dirty="0" smtClean="0"/>
              <a:t>File </a:t>
            </a:r>
            <a:r>
              <a:rPr lang="en-US" dirty="0"/>
              <a:t>Input and Output Using an </a:t>
            </a:r>
            <a:r>
              <a:rPr lang="en-US" dirty="0" smtClean="0"/>
              <a:t>Array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demoInputFileAndOutputFile.java</a:t>
            </a:r>
          </a:p>
          <a:p>
            <a:pPr marL="457200" indent="-457200">
              <a:buFont typeface="+mj-lt"/>
              <a:buAutoNum type="arabicPeriod" startAt="4"/>
              <a:tabLst>
                <a:tab pos="7546975" algn="r"/>
              </a:tabLst>
            </a:pPr>
            <a:r>
              <a:rPr lang="en-US" smtClean="0"/>
              <a:t>Specifying </a:t>
            </a:r>
            <a:r>
              <a:rPr lang="en-US" dirty="0"/>
              <a:t>the File </a:t>
            </a:r>
            <a:r>
              <a:rPr lang="en-US" dirty="0" smtClean="0"/>
              <a:t>Location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For this course</a:t>
            </a:r>
          </a:p>
          <a:p>
            <a:pPr lvl="2">
              <a:tabLst>
                <a:tab pos="7546975" algn="r"/>
              </a:tabLst>
            </a:pPr>
            <a:r>
              <a:rPr lang="en-US" dirty="0" smtClean="0"/>
              <a:t>P</a:t>
            </a:r>
            <a:r>
              <a:rPr lang="en-US" dirty="0" smtClean="0"/>
              <a:t>ut input file in same folder as source code file</a:t>
            </a:r>
          </a:p>
          <a:p>
            <a:pPr lvl="2">
              <a:tabLst>
                <a:tab pos="7546975" algn="r"/>
              </a:tabLst>
            </a:pPr>
            <a:r>
              <a:rPr lang="en-US" dirty="0" smtClean="0"/>
              <a:t>Output file will be put in same folder as your sourc</a:t>
            </a:r>
            <a:r>
              <a:rPr lang="en-US" dirty="0" smtClean="0"/>
              <a:t>e code file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Can supply a pathname to a file in a different folder location</a:t>
            </a:r>
            <a:endParaRPr lang="en-US" dirty="0"/>
          </a:p>
          <a:p>
            <a:pPr marL="457200" indent="-457200">
              <a:buFont typeface="+mj-lt"/>
              <a:buAutoNum type="arabicPeriod" startAt="4"/>
              <a:tabLst>
                <a:tab pos="7546975" algn="r"/>
              </a:tabLst>
            </a:pPr>
            <a:r>
              <a:rPr lang="en-US" dirty="0"/>
              <a:t>Complete Programs: Implementing File Input and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25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1916</TotalTime>
  <Words>138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Courier New</vt:lpstr>
      <vt:lpstr>Times New Roman</vt:lpstr>
      <vt:lpstr>Parallax</vt:lpstr>
      <vt:lpstr>Guide Chapter 10 File Input/Output</vt:lpstr>
      <vt:lpstr>Guide Chapter 10 File Input/Output (cont’d)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252</cp:revision>
  <dcterms:created xsi:type="dcterms:W3CDTF">2001-08-03T20:20:12Z</dcterms:created>
  <dcterms:modified xsi:type="dcterms:W3CDTF">2018-04-11T14:19:49Z</dcterms:modified>
</cp:coreProperties>
</file>