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69" r:id="rId4"/>
    <p:sldId id="266" r:id="rId5"/>
    <p:sldId id="267" r:id="rId6"/>
    <p:sldId id="268" r:id="rId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702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br>
              <a:rPr lang="en-US" dirty="0" smtClean="0"/>
            </a:br>
            <a:r>
              <a:rPr lang="en-US" sz="2000" dirty="0" smtClean="0"/>
              <a:t>(9 &amp; 10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9 Characteristics of Good Software Design</a:t>
            </a:r>
          </a:p>
          <a:p>
            <a:pPr lvl="2"/>
            <a:r>
              <a:rPr lang="en-US" dirty="0" smtClean="0"/>
              <a:t>Anyone identify a characteristic of good software design?</a:t>
            </a:r>
          </a:p>
          <a:p>
            <a:pPr lvl="2"/>
            <a:r>
              <a:rPr lang="en-US" dirty="0" smtClean="0"/>
              <a:t>Design models</a:t>
            </a:r>
          </a:p>
          <a:p>
            <a:pPr lvl="3"/>
            <a:r>
              <a:rPr lang="en-US" dirty="0" smtClean="0"/>
              <a:t>Any more thoughts on these?</a:t>
            </a:r>
          </a:p>
        </p:txBody>
      </p:sp>
    </p:spTree>
    <p:extLst>
      <p:ext uri="{BB962C8B-B14F-4D97-AF65-F5344CB8AC3E}">
        <p14:creationId xmlns:p14="http://schemas.microsoft.com/office/powerpoint/2010/main" val="1976524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(9 &amp; 10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</a:t>
            </a:r>
            <a:r>
              <a:rPr lang="en-US" dirty="0" smtClean="0"/>
              <a:t>Review</a:t>
            </a:r>
            <a:endParaRPr lang="en-US" dirty="0" smtClean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Software Design Criteria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Simplicity, Coupling &amp; Cohesion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Information hiding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Performance &amp; Security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Design models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DFD, IDEF0 function model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UML diagrams: class, communication, package, </a:t>
            </a:r>
            <a:r>
              <a:rPr lang="en-US" dirty="0" err="1" smtClean="0"/>
              <a:t>statechart</a:t>
            </a:r>
            <a:endParaRPr lang="en-US" dirty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ABA_OOP_B_solution.java (same as chapter 8-OOP)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Design models; Evaluation </a:t>
            </a:r>
            <a:r>
              <a:rPr lang="en-US" dirty="0"/>
              <a:t>of </a:t>
            </a:r>
            <a:r>
              <a:rPr lang="en-US" dirty="0" smtClean="0"/>
              <a:t>OOP-B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832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(9 &amp; 10 </a:t>
            </a:r>
            <a:r>
              <a:rPr lang="en-US" sz="2000" dirty="0" smtClean="0"/>
              <a:t>Post-read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</a:t>
            </a:r>
            <a:r>
              <a:rPr lang="en-US" dirty="0" smtClean="0"/>
              <a:t>Review (cont’d)</a:t>
            </a:r>
            <a:endParaRPr lang="en-US" dirty="0" smtClean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Personal finance: top-down design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Structure (package, class), structure &amp; behavior (</a:t>
            </a:r>
            <a:r>
              <a:rPr lang="en-US" dirty="0" err="1" smtClean="0"/>
              <a:t>dfd</a:t>
            </a:r>
            <a:r>
              <a:rPr lang="en-US" dirty="0" smtClean="0"/>
              <a:t>), behavior (</a:t>
            </a:r>
            <a:r>
              <a:rPr lang="en-US" dirty="0" err="1" smtClean="0"/>
              <a:t>statechart</a:t>
            </a:r>
            <a:r>
              <a:rPr lang="en-US" dirty="0" smtClean="0"/>
              <a:t>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Sample </a:t>
            </a:r>
            <a:r>
              <a:rPr lang="en-US" dirty="0" smtClean="0"/>
              <a:t>problem domains	(handout)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Create some top-down design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3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(11 &amp; 12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Model-View-Controller (MVC)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Responsibility of the model? View? Controller?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Distribution of requirements to MVC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 MVC Design Version A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Code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ABA_OOD_A.java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ABA_OOD_A_controller.java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/>
              <a:t>ABA_OOD_A_model.java</a:t>
            </a:r>
          </a:p>
          <a:p>
            <a:pPr lvl="3">
              <a:tabLst>
                <a:tab pos="7427913" algn="r"/>
              </a:tabLst>
            </a:pPr>
            <a:r>
              <a:rPr lang="en-US" dirty="0"/>
              <a:t>ABA_OOD_A_view.java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ABA_OOD_contactData.java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Design models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communication diagrams (startup), class diagram, communication diagram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(11 &amp; 12 Post-read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 </a:t>
            </a:r>
            <a:r>
              <a:rPr lang="en-US" dirty="0" smtClean="0"/>
              <a:t>(cont’d)</a:t>
            </a:r>
            <a:endParaRPr lang="en-US" dirty="0" smtClean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ABA </a:t>
            </a:r>
            <a:r>
              <a:rPr lang="en-US" dirty="0"/>
              <a:t>MVC Design Version B</a:t>
            </a:r>
            <a:r>
              <a:rPr lang="en-US" dirty="0" smtClean="0"/>
              <a:t>	(better MVC)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Code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ABA_OOD_B.java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ABA_OOD_B_controller.java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ABA_OOD_B_model.java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/>
              <a:t>ABA_OOD_B_view.java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ABA_OOD_B_viewDisplayData.java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ABA_OOD_B_viewObtainData.java</a:t>
            </a:r>
            <a:endParaRPr lang="en-US" dirty="0"/>
          </a:p>
          <a:p>
            <a:pPr lvl="3">
              <a:tabLst>
                <a:tab pos="7427913" algn="r"/>
              </a:tabLst>
            </a:pPr>
            <a:r>
              <a:rPr lang="en-US" dirty="0"/>
              <a:t>ABA_OOD_contactData.java</a:t>
            </a:r>
          </a:p>
          <a:p>
            <a:pPr lvl="2">
              <a:tabLst>
                <a:tab pos="7427913" algn="r"/>
              </a:tabLst>
            </a:pPr>
            <a:r>
              <a:rPr lang="en-US" dirty="0"/>
              <a:t>Design models</a:t>
            </a:r>
          </a:p>
          <a:p>
            <a:pPr lvl="3">
              <a:tabLst>
                <a:tab pos="7427913" algn="r"/>
              </a:tabLst>
            </a:pPr>
            <a:r>
              <a:rPr lang="en-US" dirty="0"/>
              <a:t>communication diagrams (startup), class diagram, communication diagram, </a:t>
            </a:r>
            <a:r>
              <a:rPr lang="en-US" dirty="0" err="1" smtClean="0"/>
              <a:t>statechart</a:t>
            </a:r>
            <a:r>
              <a:rPr lang="en-US" dirty="0" smtClean="0"/>
              <a:t> (comparison of A versus B)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8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(11 &amp; 12 Post-read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</a:t>
            </a:r>
            <a:r>
              <a:rPr lang="en-US" smtClean="0"/>
              <a:t>Review </a:t>
            </a:r>
            <a:r>
              <a:rPr lang="en-US" smtClean="0"/>
              <a:t>(cont’d)</a:t>
            </a:r>
            <a:endParaRPr lang="en-US" dirty="0" smtClean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Personal Finances top-down design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Design </a:t>
            </a:r>
            <a:r>
              <a:rPr lang="en-US" dirty="0"/>
              <a:t>models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Package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Class diagrams (model, view, controller)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Data flow diagram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Communication diagrams (comparison of Ch10 versus Ch12, flow, startup)</a:t>
            </a:r>
          </a:p>
          <a:p>
            <a:pPr lvl="3">
              <a:tabLst>
                <a:tab pos="7427913" algn="r"/>
              </a:tabLst>
            </a:pPr>
            <a:r>
              <a:rPr lang="en-US" dirty="0" err="1" smtClean="0"/>
              <a:t>Statechart</a:t>
            </a:r>
            <a:r>
              <a:rPr lang="en-US" dirty="0" smtClean="0"/>
              <a:t> (same as chapter 10)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Evaluation</a:t>
            </a:r>
          </a:p>
          <a:p>
            <a:pPr lvl="1">
              <a:tabLst>
                <a:tab pos="7427913" algn="r"/>
              </a:tabLst>
            </a:pPr>
            <a:r>
              <a:rPr lang="en-US" dirty="0"/>
              <a:t>Sample problem domains	(handout)</a:t>
            </a:r>
          </a:p>
          <a:p>
            <a:pPr lvl="2">
              <a:tabLst>
                <a:tab pos="7427913" algn="r"/>
              </a:tabLst>
            </a:pPr>
            <a:r>
              <a:rPr lang="en-US" dirty="0"/>
              <a:t>Create some top-down design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2255</TotalTime>
  <Words>235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Comic Sans MS</vt:lpstr>
      <vt:lpstr>Times New Roman</vt:lpstr>
      <vt:lpstr>Crayons</vt:lpstr>
      <vt:lpstr>What Do We Know? (9 &amp; 10 Pre-read)</vt:lpstr>
      <vt:lpstr>What Have We Learned? (9 &amp; 10 Post-read)</vt:lpstr>
      <vt:lpstr>What Have We Learned? (9 &amp; 10 Post-read cont’d)</vt:lpstr>
      <vt:lpstr>What Have We Learned? (11 &amp; 12 Post-read)</vt:lpstr>
      <vt:lpstr>What Have We Learned? (11 &amp; 12 Post-read cont’d)</vt:lpstr>
      <vt:lpstr>What Have We Learned? (11 &amp; 12 Post-read 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308</cp:revision>
  <dcterms:created xsi:type="dcterms:W3CDTF">2001-08-03T20:20:12Z</dcterms:created>
  <dcterms:modified xsi:type="dcterms:W3CDTF">2018-02-05T14:56:41Z</dcterms:modified>
</cp:coreProperties>
</file>