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29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4" autoAdjust="0"/>
  </p:normalViewPr>
  <p:slideViewPr>
    <p:cSldViewPr snapToObjects="1">
      <p:cViewPr varScale="1">
        <p:scale>
          <a:sx n="87" d="100"/>
          <a:sy n="87" d="100"/>
        </p:scale>
        <p:origin x="1260" y="78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>
        <p:scale>
          <a:sx n="100" d="100"/>
          <a:sy n="100" d="100"/>
        </p:scale>
        <p:origin x="-1770" y="-72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30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788" algn="ctr"/>
              </a:tabLst>
            </a:pPr>
            <a:r>
              <a:rPr lang="en-US" sz="1400" dirty="0">
                <a:latin typeface="Times New Roman" pitchFamily="18" charset="0"/>
              </a:rPr>
              <a:t>	CSC </a:t>
            </a:r>
            <a:r>
              <a:rPr lang="en-US" sz="1400" dirty="0" smtClean="0">
                <a:latin typeface="Times New Roman" pitchFamily="18" charset="0"/>
              </a:rPr>
              <a:t>276 Object-oriented Software Design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788" algn="ctr"/>
              </a:tabLst>
            </a:pPr>
            <a:r>
              <a:rPr lang="en-US" sz="1000">
                <a:latin typeface="Times New Roman" pitchFamily="18" charset="0"/>
              </a:rPr>
              <a:t>	Page </a:t>
            </a:r>
            <a:fld id="{F81CEBF6-126F-49D6-AB7D-5B8982910A1D}" type="slidenum">
              <a:rPr lang="en-US" sz="10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3252788" algn="ctr"/>
                </a:tabLst>
              </a:pPr>
              <a:t>‹#›</a:t>
            </a:fld>
            <a:endParaRPr lang="en-US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895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itchFamily="18" charset="0"/>
              </a:rPr>
              <a:t>CSC171 Course Introduction	Page </a:t>
            </a:r>
            <a:fld id="{E06E57EB-5F38-4923-98FC-0446A2F8967B}" type="slidenum">
              <a:rPr lang="en-US" sz="14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6569075" algn="r"/>
                </a:tabLst>
              </a:pPr>
              <a:t>‹#›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677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 anchor="b" anchorCtr="0"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75464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275465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6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7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68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275469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0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1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2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3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5474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275475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6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7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78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75479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0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1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2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3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5484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85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3413"/>
            <a:ext cx="3771900" cy="434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03413"/>
            <a:ext cx="3771900" cy="434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reeform 2"/>
          <p:cNvSpPr>
            <a:spLocks/>
          </p:cNvSpPr>
          <p:nvPr/>
        </p:nvSpPr>
        <p:spPr bwMode="auto">
          <a:xfrm rot="-3172564">
            <a:off x="798750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1945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3413"/>
            <a:ext cx="7696200" cy="434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4440" name="Freeform 8"/>
          <p:cNvSpPr>
            <a:spLocks/>
          </p:cNvSpPr>
          <p:nvPr/>
        </p:nvSpPr>
        <p:spPr bwMode="auto">
          <a:xfrm rot="-3172564">
            <a:off x="7992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41" name="Freeform 9"/>
          <p:cNvSpPr>
            <a:spLocks/>
          </p:cNvSpPr>
          <p:nvPr/>
        </p:nvSpPr>
        <p:spPr bwMode="auto">
          <a:xfrm rot="-3172564">
            <a:off x="7927975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74469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274470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471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472" name="Group 40"/>
          <p:cNvGrpSpPr>
            <a:grpSpLocks/>
          </p:cNvGrpSpPr>
          <p:nvPr/>
        </p:nvGrpSpPr>
        <p:grpSpPr bwMode="auto">
          <a:xfrm>
            <a:off x="7467600" y="90488"/>
            <a:ext cx="2133600" cy="1911350"/>
            <a:chOff x="4610" y="57"/>
            <a:chExt cx="1344" cy="1204"/>
          </a:xfrm>
        </p:grpSpPr>
        <p:grpSp>
          <p:nvGrpSpPr>
            <p:cNvPr id="274473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274474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4475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274476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7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8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9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0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1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2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3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4484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485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863" algn="ctr"/>
                <a:tab pos="8961438" algn="r"/>
              </a:tabLst>
            </a:pPr>
            <a:r>
              <a:rPr lang="en-US" sz="1400" dirty="0" smtClean="0">
                <a:latin typeface="Arial" charset="0"/>
              </a:rPr>
              <a:t>CSC 276 Object-oriented Software Design	</a:t>
            </a:r>
            <a:r>
              <a:rPr lang="en-US" sz="1400" dirty="0">
                <a:latin typeface="Arial" charset="0"/>
              </a:rPr>
              <a:t>	Slide </a:t>
            </a:r>
            <a:fld id="{C38DFB65-0D1E-4965-A9EC-9E0CDC770231}" type="slidenum">
              <a:rPr lang="en-US" sz="1400">
                <a:latin typeface="Arial" charset="0"/>
              </a:rPr>
              <a:pPr>
                <a:spcBef>
                  <a:spcPct val="50000"/>
                </a:spcBef>
                <a:tabLst>
                  <a:tab pos="4233863" algn="ctr"/>
                  <a:tab pos="8961438" algn="r"/>
                </a:tabLst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Java Topics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 use of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constructor methods</a:t>
            </a:r>
          </a:p>
          <a:p>
            <a:r>
              <a:rPr lang="en-US" dirty="0" smtClean="0"/>
              <a:t>MVC objects</a:t>
            </a:r>
          </a:p>
          <a:p>
            <a:r>
              <a:rPr lang="en-US" dirty="0" smtClean="0"/>
              <a:t>Access modifiers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rivate</a:t>
            </a:r>
          </a:p>
          <a:p>
            <a:pPr lvl="1"/>
            <a:r>
              <a:rPr lang="en-US" dirty="0" smtClean="0"/>
              <a:t>None-specified</a:t>
            </a:r>
          </a:p>
          <a:p>
            <a:pPr lvl="1"/>
            <a:r>
              <a:rPr lang="en-US" dirty="0" smtClean="0"/>
              <a:t>Inheritance &amp; protected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6524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 bwMode="auto">
        <a:noFill/>
        <a:ln w="12700">
          <a:noFill/>
          <a:miter lim="800000"/>
          <a:headEnd type="none" w="sm" len="sm"/>
          <a:tailEnd type="none" w="sm" len="sm"/>
        </a:ln>
        <a:effectLst/>
      </a:spPr>
      <a:bodyPr wrap="square">
        <a:spAutoFit/>
      </a:bodyPr>
      <a:lstStyle>
        <a:defPPr algn="ctr">
          <a:spcBef>
            <a:spcPct val="50000"/>
          </a:spcBef>
          <a:defRPr sz="1400" dirty="0" smtClean="0">
            <a:ln>
              <a:solidFill>
                <a:schemeClr val="bg2"/>
              </a:solidFill>
            </a:ln>
          </a:defRPr>
        </a:defPPr>
      </a:lstStyle>
    </a:tx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2228</TotalTime>
  <Words>19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Comic Sans MS</vt:lpstr>
      <vt:lpstr>Times New Roman</vt:lpstr>
      <vt:lpstr>Crayons</vt:lpstr>
      <vt:lpstr>Miscellaneous Java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David P Voorhees</cp:lastModifiedBy>
  <cp:revision>310</cp:revision>
  <dcterms:created xsi:type="dcterms:W3CDTF">2001-08-03T20:20:12Z</dcterms:created>
  <dcterms:modified xsi:type="dcterms:W3CDTF">2018-02-28T17:15:51Z</dcterms:modified>
</cp:coreProperties>
</file>