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5"/>
  </p:notesMasterIdLst>
  <p:handoutMasterIdLst>
    <p:handoutMasterId r:id="rId6"/>
  </p:handoutMasterIdLst>
  <p:sldIdLst>
    <p:sldId id="264" r:id="rId2"/>
    <p:sldId id="273" r:id="rId3"/>
    <p:sldId id="272" r:id="rId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576" autoAdjust="0"/>
  </p:normalViewPr>
  <p:slideViewPr>
    <p:cSldViewPr snapToObjects="1">
      <p:cViewPr varScale="1">
        <p:scale>
          <a:sx n="87" d="100"/>
          <a:sy n="87" d="100"/>
        </p:scale>
        <p:origin x="702" y="78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-1770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Design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276 Object-oriented Software Design	</a:t>
            </a:r>
            <a:r>
              <a:rPr lang="en-US" sz="1400" dirty="0">
                <a:latin typeface="Arial" charset="0"/>
              </a:rPr>
              <a:t>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smtClean="0"/>
              <a:t>15 </a:t>
            </a:r>
            <a:r>
              <a:rPr lang="en-US" sz="2000" dirty="0" smtClean="0"/>
              <a:t>&amp; </a:t>
            </a:r>
            <a:r>
              <a:rPr lang="en-US" sz="2000" dirty="0" smtClean="0"/>
              <a:t>16-OOD </a:t>
            </a:r>
            <a:r>
              <a:rPr lang="en-US" sz="2000" dirty="0" smtClean="0"/>
              <a:t>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TUI versus GUI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TUI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Software tends to control </a:t>
            </a:r>
            <a:r>
              <a:rPr lang="en-US" dirty="0" smtClean="0"/>
              <a:t>sequence of user actions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Data entry?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Software forces entry of data in a specific order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GUI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Software allows user to determine sequence of actions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Data entry?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User may enter data in any order they choose, based on GUI controls in window</a:t>
            </a:r>
          </a:p>
          <a:p>
            <a:pPr>
              <a:tabLst>
                <a:tab pos="7427913" algn="r"/>
              </a:tabLst>
            </a:pPr>
            <a:r>
              <a:rPr lang="en-US" dirty="0" smtClean="0"/>
              <a:t>Impact on MVC?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TUI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Controller tells view what to do next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GUI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View tells controller what the user has done</a:t>
            </a:r>
          </a:p>
        </p:txBody>
      </p:sp>
    </p:spTree>
    <p:extLst>
      <p:ext uri="{BB962C8B-B14F-4D97-AF65-F5344CB8AC3E}">
        <p14:creationId xmlns:p14="http://schemas.microsoft.com/office/powerpoint/2010/main" val="4048324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smtClean="0"/>
              <a:t>15 </a:t>
            </a:r>
            <a:r>
              <a:rPr lang="en-US" sz="2000" dirty="0" smtClean="0"/>
              <a:t>&amp; </a:t>
            </a:r>
            <a:r>
              <a:rPr lang="en-US" sz="2000" dirty="0" smtClean="0"/>
              <a:t>16-OOD </a:t>
            </a:r>
            <a:r>
              <a:rPr lang="en-US" sz="2000" dirty="0" smtClean="0"/>
              <a:t>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GUI concepts (using Java terminology)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User controls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Aka graphical components/objects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Generally one of two types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 graphical object that the user interacts with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 graphical object that contains other graphical objects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User events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Aka user messages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E.g., mouse click, mouse movement, keyboard press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Listener methods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Reacts to user events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Code reacts to any user event the software “cares about”</a:t>
            </a:r>
          </a:p>
        </p:txBody>
      </p:sp>
    </p:spTree>
    <p:extLst>
      <p:ext uri="{BB962C8B-B14F-4D97-AF65-F5344CB8AC3E}">
        <p14:creationId xmlns:p14="http://schemas.microsoft.com/office/powerpoint/2010/main" val="42505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smtClean="0"/>
              <a:t>15 </a:t>
            </a:r>
            <a:r>
              <a:rPr lang="en-US" sz="2000" dirty="0" smtClean="0"/>
              <a:t>&amp; </a:t>
            </a:r>
            <a:r>
              <a:rPr lang="en-US" sz="2000" dirty="0" smtClean="0"/>
              <a:t>16-OOD </a:t>
            </a:r>
            <a:r>
              <a:rPr lang="en-US" sz="2000" dirty="0" smtClean="0"/>
              <a:t>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GUI concepts (using Java terminology)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Types of user controls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Text box	</a:t>
            </a:r>
            <a:r>
              <a:rPr lang="en-US" dirty="0" err="1" smtClean="0"/>
              <a:t>JTextField</a:t>
            </a:r>
            <a:r>
              <a:rPr lang="en-US" dirty="0" smtClean="0"/>
              <a:t>, </a:t>
            </a:r>
            <a:r>
              <a:rPr lang="en-US" dirty="0" err="1" smtClean="0"/>
              <a:t>JTextArea</a:t>
            </a:r>
            <a:endParaRPr lang="en-US" dirty="0" smtClean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Push button	</a:t>
            </a:r>
            <a:r>
              <a:rPr lang="en-US" dirty="0" err="1" smtClean="0"/>
              <a:t>JButton</a:t>
            </a:r>
            <a:endParaRPr lang="en-US" dirty="0" smtClean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Radio button (aka option button)	</a:t>
            </a:r>
            <a:r>
              <a:rPr lang="en-US" dirty="0" err="1" smtClean="0"/>
              <a:t>JRadioButton</a:t>
            </a:r>
            <a:endParaRPr lang="en-US" dirty="0" smtClean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Check box	</a:t>
            </a:r>
            <a:r>
              <a:rPr lang="en-US" dirty="0" err="1" smtClean="0"/>
              <a:t>JCheckBox</a:t>
            </a:r>
            <a:endParaRPr lang="en-US" dirty="0" smtClean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Labels	</a:t>
            </a:r>
            <a:r>
              <a:rPr lang="en-US" dirty="0" err="1" smtClean="0"/>
              <a:t>Jlabel</a:t>
            </a:r>
            <a:endParaRPr lang="en-US" dirty="0" smtClean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List box	</a:t>
            </a:r>
            <a:r>
              <a:rPr lang="en-US" dirty="0" err="1" smtClean="0"/>
              <a:t>Jlist</a:t>
            </a:r>
            <a:endParaRPr lang="en-US" dirty="0" smtClean="0"/>
          </a:p>
          <a:p>
            <a:pPr lvl="1">
              <a:tabLst>
                <a:tab pos="7427913" algn="r"/>
              </a:tabLst>
            </a:pPr>
            <a:r>
              <a:rPr lang="en-US" dirty="0" smtClean="0"/>
              <a:t>Container user controls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Window	</a:t>
            </a:r>
            <a:r>
              <a:rPr lang="en-US" dirty="0" err="1" smtClean="0"/>
              <a:t>JFrame</a:t>
            </a:r>
            <a:endParaRPr lang="en-US" dirty="0" smtClean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Part of a window	</a:t>
            </a:r>
            <a:r>
              <a:rPr lang="en-US" dirty="0" err="1" smtClean="0"/>
              <a:t>Jpanel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 smtClean="0"/>
              <a:t>Scrollable area of widow	</a:t>
            </a:r>
            <a:r>
              <a:rPr lang="en-US" dirty="0" err="1" smtClean="0"/>
              <a:t>JScrollPane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325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2302</TotalTime>
  <Words>167</Words>
  <Application>Microsoft Office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Comic Sans MS</vt:lpstr>
      <vt:lpstr>Times New Roman</vt:lpstr>
      <vt:lpstr>Crayons</vt:lpstr>
      <vt:lpstr>What Have We Learned? (15 &amp; 16-OOD Post-read)</vt:lpstr>
      <vt:lpstr>What Have We Learned? (15 &amp; 16-OOD Post-read)</vt:lpstr>
      <vt:lpstr>What Have We Learned? (15 &amp; 16-OOD Post-read)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318</cp:revision>
  <dcterms:created xsi:type="dcterms:W3CDTF">2001-08-03T20:20:12Z</dcterms:created>
  <dcterms:modified xsi:type="dcterms:W3CDTF">2018-03-21T16:35:44Z</dcterms:modified>
</cp:coreProperties>
</file>