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4"/>
  </p:notesMasterIdLst>
  <p:handoutMasterIdLst>
    <p:handoutMasterId r:id="rId5"/>
  </p:handoutMasterIdLst>
  <p:sldIdLst>
    <p:sldId id="258" r:id="rId2"/>
    <p:sldId id="257" r:id="rId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1260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52400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52600"/>
            <a:ext cx="7704667" cy="3866216"/>
          </a:xfrm>
        </p:spPr>
        <p:txBody>
          <a:bodyPr anchor="t" anchorCtr="0"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52400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1752600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1755886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Guide to Java: A Concise Introduction to Java</a:t>
            </a:r>
            <a:br>
              <a:rPr lang="en-US" sz="3200" dirty="0" smtClean="0"/>
            </a:br>
            <a:r>
              <a:rPr lang="en-US" sz="3200" dirty="0" smtClean="0"/>
              <a:t>Chapter 2 Objects</a:t>
            </a:r>
            <a:r>
              <a:rPr lang="en-US" sz="3200" dirty="0" smtClean="0"/>
              <a:t>: An Introduction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82132" y="1752600"/>
            <a:ext cx="5856817" cy="3875309"/>
          </a:xfrm>
        </p:spPr>
        <p:txBody>
          <a:bodyPr>
            <a:noAutofit/>
          </a:bodyPr>
          <a:lstStyle/>
          <a:p>
            <a:r>
              <a:rPr lang="en-US" dirty="0" smtClean="0"/>
              <a:t>Motivating Problem (</a:t>
            </a:r>
            <a:r>
              <a:rPr lang="en-US" dirty="0" err="1" smtClean="0"/>
              <a:t>Ch</a:t>
            </a:r>
            <a:r>
              <a:rPr lang="en-US" dirty="0" smtClean="0"/>
              <a:t> 2 Problem 6)</a:t>
            </a:r>
          </a:p>
          <a:p>
            <a:pPr lvl="1"/>
            <a:r>
              <a:rPr lang="en-US" dirty="0"/>
              <a:t>Write a complete program to calculate the volumes of a cone and a hollow cylinder. The shape of a hollow cylinder is </a:t>
            </a:r>
            <a:r>
              <a:rPr lang="en-US" dirty="0" smtClean="0"/>
              <a:t>shown, </a:t>
            </a:r>
            <a:r>
              <a:rPr lang="en-US" dirty="0"/>
              <a:t>where r is the radius of the inner cylinder and R is the radius of the outer </a:t>
            </a:r>
            <a:r>
              <a:rPr lang="en-US" dirty="0" smtClean="0"/>
              <a:t>cylinder</a:t>
            </a:r>
            <a:endParaRPr lang="en-US" dirty="0"/>
          </a:p>
          <a:p>
            <a:pPr lvl="1"/>
            <a:r>
              <a:rPr lang="en-US" dirty="0" smtClean="0"/>
              <a:t>Draw </a:t>
            </a:r>
            <a:r>
              <a:rPr lang="en-US" dirty="0"/>
              <a:t>a UML diagram </a:t>
            </a:r>
            <a:r>
              <a:rPr lang="en-US" dirty="0" smtClean="0"/>
              <a:t>for </a:t>
            </a:r>
            <a:r>
              <a:rPr lang="en-US" dirty="0"/>
              <a:t>a class named Cone as described </a:t>
            </a:r>
            <a:r>
              <a:rPr lang="en-US" dirty="0" smtClean="0"/>
              <a:t>in Books24x7, then </a:t>
            </a:r>
            <a:r>
              <a:rPr lang="en-US" dirty="0"/>
              <a:t>write </a:t>
            </a:r>
            <a:r>
              <a:rPr lang="en-US" dirty="0" smtClean="0"/>
              <a:t>code </a:t>
            </a:r>
            <a:r>
              <a:rPr lang="en-US" dirty="0"/>
              <a:t>to implement the Cone class.</a:t>
            </a:r>
          </a:p>
          <a:p>
            <a:pPr lvl="1"/>
            <a:r>
              <a:rPr lang="en-US" dirty="0" smtClean="0"/>
              <a:t>Draw </a:t>
            </a:r>
            <a:r>
              <a:rPr lang="en-US" dirty="0"/>
              <a:t>a UML diagram </a:t>
            </a:r>
            <a:r>
              <a:rPr lang="en-US" dirty="0" smtClean="0"/>
              <a:t>for </a:t>
            </a:r>
            <a:r>
              <a:rPr lang="en-US" dirty="0"/>
              <a:t>a class named </a:t>
            </a:r>
            <a:r>
              <a:rPr lang="en-US" dirty="0" err="1"/>
              <a:t>HollowCylinder</a:t>
            </a:r>
            <a:r>
              <a:rPr lang="en-US" dirty="0"/>
              <a:t> as described </a:t>
            </a:r>
            <a:r>
              <a:rPr lang="en-US" dirty="0" smtClean="0"/>
              <a:t>in Books24x7, then </a:t>
            </a:r>
            <a:r>
              <a:rPr lang="en-US" dirty="0"/>
              <a:t>write the code to implement the </a:t>
            </a:r>
            <a:r>
              <a:rPr lang="en-US" dirty="0" err="1"/>
              <a:t>HollowCylinder</a:t>
            </a:r>
            <a:r>
              <a:rPr lang="en-US" dirty="0"/>
              <a:t> class.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 client program to test the Cone and </a:t>
            </a:r>
            <a:r>
              <a:rPr lang="en-US" dirty="0" err="1"/>
              <a:t>HollowCylinder</a:t>
            </a:r>
            <a:r>
              <a:rPr lang="en-US" dirty="0"/>
              <a:t> </a:t>
            </a:r>
            <a:r>
              <a:rPr lang="en-US" dirty="0" smtClean="0"/>
              <a:t>classes. </a:t>
            </a:r>
            <a:r>
              <a:rPr lang="en-US" dirty="0"/>
              <a:t>Name this class </a:t>
            </a:r>
            <a:r>
              <a:rPr lang="en-US" dirty="0" err="1"/>
              <a:t>CalcVolume</a:t>
            </a:r>
            <a:r>
              <a:rPr lang="en-US" dirty="0"/>
              <a:t>. The main method should perform </a:t>
            </a:r>
            <a:r>
              <a:rPr lang="en-US" dirty="0" smtClean="0"/>
              <a:t>tasks as described in Books24x7.</a:t>
            </a:r>
          </a:p>
          <a:p>
            <a:pPr lvl="1"/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1752600"/>
            <a:ext cx="1847850" cy="2162175"/>
          </a:xfrm>
        </p:spPr>
      </p:pic>
    </p:spTree>
    <p:extLst>
      <p:ext uri="{BB962C8B-B14F-4D97-AF65-F5344CB8AC3E}">
        <p14:creationId xmlns:p14="http://schemas.microsoft.com/office/powerpoint/2010/main" val="242463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Guide to Java: A Concise Introduction to Java</a:t>
            </a:r>
            <a:br>
              <a:rPr lang="en-US" sz="3200" dirty="0" smtClean="0"/>
            </a:br>
            <a:r>
              <a:rPr lang="en-US" sz="3200" dirty="0" smtClean="0"/>
              <a:t>Chapter 2 Objects</a:t>
            </a:r>
            <a:r>
              <a:rPr lang="en-US" sz="3200" dirty="0" smtClean="0"/>
              <a:t>: An Introduction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4036229" cy="3875309"/>
          </a:xfrm>
        </p:spPr>
        <p:txBody>
          <a:bodyPr>
            <a:normAutofit/>
          </a:bodyPr>
          <a:lstStyle/>
          <a:p>
            <a:r>
              <a:rPr lang="en-US" dirty="0" smtClean="0"/>
              <a:t>Chapter sections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Introduction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Classes </a:t>
            </a:r>
            <a:r>
              <a:rPr lang="en-US" dirty="0"/>
              <a:t>and </a:t>
            </a:r>
            <a:r>
              <a:rPr lang="en-US" dirty="0" smtClean="0"/>
              <a:t>Objects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Public </a:t>
            </a:r>
            <a:r>
              <a:rPr lang="en-US" dirty="0"/>
              <a:t>and Private Data </a:t>
            </a:r>
            <a:r>
              <a:rPr lang="en-US" dirty="0" smtClean="0"/>
              <a:t>Members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Value-Returning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Void </a:t>
            </a:r>
            <a:r>
              <a:rPr lang="en-US" dirty="0"/>
              <a:t>Methods and </a:t>
            </a:r>
            <a:r>
              <a:rPr lang="en-US" dirty="0" smtClean="0"/>
              <a:t>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Creating </a:t>
            </a:r>
            <a:r>
              <a:rPr lang="en-US" dirty="0"/>
              <a:t>Objects and Invoking </a:t>
            </a:r>
            <a:r>
              <a:rPr lang="en-US" dirty="0" smtClean="0"/>
              <a:t>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Contour Diagrams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Constructors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Multiple </a:t>
            </a:r>
            <a:r>
              <a:rPr lang="en-US" dirty="0"/>
              <a:t>Objects and </a:t>
            </a:r>
            <a:r>
              <a:rPr lang="en-US" dirty="0" smtClean="0"/>
              <a:t>Classes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Universal </a:t>
            </a:r>
            <a:r>
              <a:rPr lang="en-US" dirty="0"/>
              <a:t>Modeling Language (UML) Class </a:t>
            </a:r>
            <a:r>
              <a:rPr lang="en-US" dirty="0" smtClean="0"/>
              <a:t>Diagrams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Complete </a:t>
            </a:r>
            <a:r>
              <a:rPr lang="en-US" dirty="0"/>
              <a:t>Program: Implementing a Simple Class and Client Program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22029" y="1755886"/>
            <a:ext cx="4421971" cy="3850173"/>
          </a:xfrm>
        </p:spPr>
        <p:txBody>
          <a:bodyPr>
            <a:normAutofit/>
          </a:bodyPr>
          <a:lstStyle/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double radius;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Circle() {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radius = 0.0;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radius;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inputRadius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radius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inputRadius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computeCircumference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*radius;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pPr marL="0" lvl="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3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97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1797</TotalTime>
  <Words>278</Words>
  <Application>Microsoft Office PowerPoint</Application>
  <PresentationFormat>On-screen Show (4:3)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Comic Sans MS</vt:lpstr>
      <vt:lpstr>Courier New</vt:lpstr>
      <vt:lpstr>Times New Roman</vt:lpstr>
      <vt:lpstr>Parallax</vt:lpstr>
      <vt:lpstr>Guide to Java: A Concise Introduction to Java Chapter 2 Objects: An Introduction</vt:lpstr>
      <vt:lpstr>Guide to Java: A Concise Introduction to Java Chapter 2 Objects: An Introduction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231</cp:revision>
  <dcterms:created xsi:type="dcterms:W3CDTF">2001-08-03T20:20:12Z</dcterms:created>
  <dcterms:modified xsi:type="dcterms:W3CDTF">2020-02-13T14:17:58Z</dcterms:modified>
</cp:coreProperties>
</file>