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5"/>
  </p:notesMasterIdLst>
  <p:handoutMasterIdLst>
    <p:handoutMasterId r:id="rId6"/>
  </p:handoutMasterIdLst>
  <p:sldIdLst>
    <p:sldId id="281" r:id="rId2"/>
    <p:sldId id="282" r:id="rId3"/>
    <p:sldId id="283" r:id="rId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33" autoAdjust="0"/>
  </p:normalViewPr>
  <p:slideViewPr>
    <p:cSldViewPr snapToObjects="1">
      <p:cViewPr>
        <p:scale>
          <a:sx n="76" d="100"/>
          <a:sy n="76" d="100"/>
        </p:scale>
        <p:origin x="-1308" y="-246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854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6" charset="0"/>
              </a:rPr>
              <a:t>	CSC </a:t>
            </a:r>
            <a:r>
              <a:rPr lang="en-US" sz="1400" dirty="0" smtClean="0">
                <a:latin typeface="Times New Roman" pitchFamily="16" charset="0"/>
              </a:rPr>
              <a:t>176 Object-oriented Programming</a:t>
            </a:r>
            <a:endParaRPr lang="en-US" sz="1400" dirty="0">
              <a:latin typeface="Times New Roman" pitchFamily="16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6" charset="0"/>
              </a:rPr>
              <a:t>	Page </a:t>
            </a:r>
            <a:fld id="{89DB4331-8F94-436F-8672-B49B5CD9237E}" type="slidenum">
              <a:rPr lang="en-US" sz="10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94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6" charset="0"/>
              </a:rPr>
              <a:t>CSC171 Course Introduction	Page </a:t>
            </a:r>
            <a:fld id="{E57744F0-D62D-450C-BA0C-FC249107C8EF}" type="slidenum">
              <a:rPr lang="en-US" sz="14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59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176</a:t>
            </a:r>
            <a:r>
              <a:rPr lang="en-US" sz="1400" dirty="0">
                <a:latin typeface="Arial" charset="0"/>
              </a:rPr>
              <a:t>	</a:t>
            </a:r>
            <a:r>
              <a:rPr lang="en-US" sz="1400" baseline="0" dirty="0" smtClean="0">
                <a:latin typeface="Arial" charset="0"/>
              </a:rPr>
              <a:t>Extend Java Knowledge</a:t>
            </a:r>
            <a:r>
              <a:rPr lang="en-US" sz="1400" dirty="0">
                <a:latin typeface="Arial" charset="0"/>
              </a:rPr>
              <a:t>	Slide </a:t>
            </a:r>
            <a:fld id="{0BD533D4-4DEB-451D-A47A-F4EE4972C26B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Goal?</a:t>
            </a:r>
          </a:p>
          <a:p>
            <a:pPr lvl="1"/>
            <a:r>
              <a:rPr lang="en-US" dirty="0" smtClean="0"/>
              <a:t>What is a test case?</a:t>
            </a:r>
          </a:p>
          <a:p>
            <a:pPr lvl="1"/>
            <a:r>
              <a:rPr lang="en-US" dirty="0" smtClean="0"/>
              <a:t>How does goal inspire our development of test cases?</a:t>
            </a:r>
          </a:p>
          <a:p>
            <a:r>
              <a:rPr lang="en-US" dirty="0" smtClean="0"/>
              <a:t>Pre- &amp; Post-conditions?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When to use a data type?</a:t>
            </a:r>
          </a:p>
          <a:p>
            <a:r>
              <a:rPr lang="en-US" dirty="0" smtClean="0"/>
              <a:t>Indentation &amp; </a:t>
            </a:r>
            <a:r>
              <a:rPr lang="en-US" dirty="0" err="1" smtClean="0"/>
              <a:t>jGRASP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63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40082"/>
      </p:ext>
    </p:extLst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1759</TotalTime>
  <Words>43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Crayons</vt:lpstr>
      <vt:lpstr>Review Assign 01</vt:lpstr>
      <vt:lpstr>Review Assign 02</vt:lpstr>
      <vt:lpstr>Review Assign 03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LeMoyne College</cp:lastModifiedBy>
  <cp:revision>218</cp:revision>
  <dcterms:created xsi:type="dcterms:W3CDTF">2001-08-03T20:20:12Z</dcterms:created>
  <dcterms:modified xsi:type="dcterms:W3CDTF">2016-02-10T18:35:52Z</dcterms:modified>
</cp:coreProperties>
</file>