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6"/>
  </p:notesMasterIdLst>
  <p:handoutMasterIdLst>
    <p:handoutMasterId r:id="rId7"/>
  </p:handoutMasterIdLst>
  <p:sldIdLst>
    <p:sldId id="259" r:id="rId2"/>
    <p:sldId id="260" r:id="rId3"/>
    <p:sldId id="261" r:id="rId4"/>
    <p:sldId id="262" r:id="rId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304" userDrawn="1">
          <p15:clr>
            <a:srgbClr val="A4A3A4"/>
          </p15:clr>
        </p15:guide>
        <p15:guide id="3" orient="horz" pos="4144" userDrawn="1">
          <p15:clr>
            <a:srgbClr val="A4A3A4"/>
          </p15:clr>
        </p15:guide>
        <p15:guide id="4" orient="horz" pos="3952" userDrawn="1">
          <p15:clr>
            <a:srgbClr val="A4A3A4"/>
          </p15:clr>
        </p15:guide>
        <p15:guide id="5" orient="horz" pos="1136" userDrawn="1">
          <p15:clr>
            <a:srgbClr val="A4A3A4"/>
          </p15:clr>
        </p15:guide>
        <p15:guide id="6" pos="3839" userDrawn="1">
          <p15:clr>
            <a:srgbClr val="A4A3A4"/>
          </p15:clr>
        </p15:guide>
        <p15:guide id="7" pos="191" userDrawn="1">
          <p15:clr>
            <a:srgbClr val="A4A3A4"/>
          </p15:clr>
        </p15:guide>
        <p15:guide id="8" pos="7486" userDrawn="1">
          <p15:clr>
            <a:srgbClr val="A4A3A4"/>
          </p15:clr>
        </p15:guide>
        <p15:guide id="9" pos="576" userDrawn="1">
          <p15:clr>
            <a:srgbClr val="A4A3A4"/>
          </p15:clr>
        </p15:guide>
        <p15:guide id="10" pos="710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p:normalViewPr>
  <p:slideViewPr>
    <p:cSldViewPr>
      <p:cViewPr varScale="1">
        <p:scale>
          <a:sx n="72" d="100"/>
          <a:sy n="72" d="100"/>
        </p:scale>
        <p:origin x="666" y="78"/>
      </p:cViewPr>
      <p:guideLst>
        <p:guide orient="horz" pos="2160"/>
        <p:guide orient="horz" pos="304"/>
        <p:guide orient="horz" pos="4144"/>
        <p:guide orient="horz" pos="3952"/>
        <p:guide orient="horz" pos="1136"/>
        <p:guide pos="3839"/>
        <p:guide pos="191"/>
        <p:guide pos="7486"/>
        <p:guide pos="576"/>
        <p:guide pos="7102"/>
      </p:guideLst>
    </p:cSldViewPr>
  </p:slideViewPr>
  <p:notesTextViewPr>
    <p:cViewPr>
      <p:scale>
        <a:sx n="1" d="1"/>
        <a:sy n="1" d="1"/>
      </p:scale>
      <p:origin x="0" y="0"/>
    </p:cViewPr>
  </p:notesTextViewPr>
  <p:notesViewPr>
    <p:cSldViewPr showGuides="1">
      <p:cViewPr varScale="1">
        <p:scale>
          <a:sx n="76" d="100"/>
          <a:sy n="76" d="100"/>
        </p:scale>
        <p:origin x="16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7/6/2018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7/6/2018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11EC53-F507-411E-9ADC-FBCFECE09D3D}" type="slidenum">
              <a:rPr lang="en-US" smtClean="0"/>
              <a:t>1</a:t>
            </a:fld>
            <a:endParaRPr lang="en-US"/>
          </a:p>
        </p:txBody>
      </p:sp>
    </p:spTree>
    <p:extLst>
      <p:ext uri="{BB962C8B-B14F-4D97-AF65-F5344CB8AC3E}">
        <p14:creationId xmlns:p14="http://schemas.microsoft.com/office/powerpoint/2010/main" val="29086440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68246" y="1828800"/>
            <a:ext cx="9220200" cy="2147926"/>
          </a:xfrm>
        </p:spPr>
        <p:txBody>
          <a:bodyPr anchor="ctr">
            <a:normAutofit/>
          </a:bodyPr>
          <a:lstStyle>
            <a:lvl1pPr algn="ctr">
              <a:defRPr sz="4400" cap="all" normalizeH="0" baseline="0"/>
            </a:lvl1pPr>
          </a:lstStyle>
          <a:p>
            <a:r>
              <a:rPr lang="en-US"/>
              <a:t>Click to edit Master title style</a:t>
            </a:r>
            <a:endParaRPr dirty="0"/>
          </a:p>
        </p:txBody>
      </p:sp>
      <p:sp>
        <p:nvSpPr>
          <p:cNvPr id="3" name="Subtitle 2"/>
          <p:cNvSpPr>
            <a:spLocks noGrp="1"/>
          </p:cNvSpPr>
          <p:nvPr>
            <p:ph type="subTitle" idx="1"/>
          </p:nvPr>
        </p:nvSpPr>
        <p:spPr>
          <a:xfrm>
            <a:off x="1468246" y="4063998"/>
            <a:ext cx="922020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B9B9059-F1D6-41D0-95CF-D21CAA096B3A}" type="datetimeFigureOut">
              <a:rPr lang="en-US" smtClean="0"/>
              <a:pPr/>
              <a:t>7/6/2018</a:t>
            </a:fld>
            <a:endParaRPr lang="en-US"/>
          </a:p>
        </p:txBody>
      </p:sp>
      <p:sp>
        <p:nvSpPr>
          <p:cNvPr id="7" name="Slide Number Placeholder 6"/>
          <p:cNvSpPr>
            <a:spLocks noGrp="1"/>
          </p:cNvSpPr>
          <p:nvPr>
            <p:ph type="sldNum" sz="quarter" idx="12"/>
          </p:nvPr>
        </p:nvSpPr>
        <p:spPr/>
        <p:txBody>
          <a:bodyPr/>
          <a:lstStyle/>
          <a:p>
            <a:fld id="{E5FD5434-F838-4DD4-A17B-1CB1A1850DF4}" type="slidenum">
              <a:rPr lang="en-US" smtClean="0"/>
              <a:pPr/>
              <a:t>‹#›</a:t>
            </a:fld>
            <a:endParaRPr lang="en-US"/>
          </a:p>
        </p:txBody>
      </p:sp>
    </p:spTree>
    <p:extLst>
      <p:ext uri="{BB962C8B-B14F-4D97-AF65-F5344CB8AC3E}">
        <p14:creationId xmlns:p14="http://schemas.microsoft.com/office/powerpoint/2010/main" val="214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a:t>Click to edit Master title style</a:t>
            </a:r>
            <a:endParaRPr/>
          </a:p>
        </p:txBody>
      </p:sp>
      <p:sp>
        <p:nvSpPr>
          <p:cNvPr id="9" name="Rectangle 8"/>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sp>
        <p:nvSpPr>
          <p:cNvPr id="3" name="Picture Placeholder 2" descr="An empty placeholder to add an image. Click on the placeholder and select the image that you wish to add."/>
          <p:cNvSpPr>
            <a:spLocks noGrp="1"/>
          </p:cNvSpPr>
          <p:nvPr>
            <p:ph type="pic" idx="1"/>
          </p:nvPr>
        </p:nvSpPr>
        <p:spPr>
          <a:xfrm>
            <a:off x="507869" y="482602"/>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2" indent="0">
              <a:buNone/>
              <a:defRPr sz="2700"/>
            </a:lvl5pPr>
            <a:lvl6pPr marL="3047466"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2" indent="0">
              <a:buNone/>
              <a:defRPr sz="1200"/>
            </a:lvl5pPr>
            <a:lvl6pPr marL="3047466"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B9B9059-F1D6-41D0-95CF-D21CAA096B3A}" type="datetimeFigureOut">
              <a:rPr lang="en-US" smtClean="0"/>
              <a:pPr/>
              <a:t>7/6/2018</a:t>
            </a:fld>
            <a:endParaRPr lang="en-US"/>
          </a:p>
        </p:txBody>
      </p:sp>
      <p:sp>
        <p:nvSpPr>
          <p:cNvPr id="7" name="Slide Number Placeholder 6"/>
          <p:cNvSpPr>
            <a:spLocks noGrp="1"/>
          </p:cNvSpPr>
          <p:nvPr>
            <p:ph type="sldNum" sz="quarter" idx="12"/>
          </p:nvPr>
        </p:nvSpPr>
        <p:spPr/>
        <p:txBody>
          <a:bodyPr/>
          <a:lstStyle/>
          <a:p>
            <a:fld id="{E5FD5434-F838-4DD4-A17B-1CB1A1850DF4}" type="slidenum">
              <a:rPr lang="en-US" smtClean="0"/>
              <a:pPr/>
              <a:t>‹#›</a:t>
            </a:fld>
            <a:endParaRPr lang="en-US"/>
          </a:p>
        </p:txBody>
      </p:sp>
    </p:spTree>
    <p:extLst>
      <p:ext uri="{BB962C8B-B14F-4D97-AF65-F5344CB8AC3E}">
        <p14:creationId xmlns:p14="http://schemas.microsoft.com/office/powerpoint/2010/main" val="3150744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B9B9059-F1D6-41D0-95CF-D21CAA096B3A}" type="datetimeFigureOut">
              <a:rPr lang="en-US" smtClean="0"/>
              <a:t>7/6/2018</a:t>
            </a:fld>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2153475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685800"/>
            <a:ext cx="1843982" cy="558800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4163" y="685800"/>
            <a:ext cx="9040045" cy="5588002"/>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B9B9059-F1D6-41D0-95CF-D21CAA096B3A}" type="datetimeFigureOut">
              <a:rPr lang="en-US" smtClean="0"/>
              <a:t>7/6/2018</a:t>
            </a:fld>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1991763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163" y="482600"/>
            <a:ext cx="10360501" cy="1219200"/>
          </a:xfrm>
        </p:spPr>
        <p:txBody>
          <a:bodyPr/>
          <a:lstStyle/>
          <a:p>
            <a:r>
              <a:rPr lang="en-US"/>
              <a:t>Click to edit Master title style</a:t>
            </a:r>
            <a:endParaRPr/>
          </a:p>
        </p:txBody>
      </p:sp>
      <p:sp>
        <p:nvSpPr>
          <p:cNvPr id="3" name="Content Placeholder 2"/>
          <p:cNvSpPr>
            <a:spLocks noGrp="1"/>
          </p:cNvSpPr>
          <p:nvPr>
            <p:ph idx="1"/>
          </p:nvPr>
        </p:nvSpPr>
        <p:spPr>
          <a:xfrm>
            <a:off x="914163" y="1803401"/>
            <a:ext cx="10360501" cy="4470400"/>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B9B9059-F1D6-41D0-95CF-D21CAA096B3A}" type="datetimeFigureOut">
              <a:rPr lang="en-US" smtClean="0"/>
              <a:t>7/6/2018</a:t>
            </a:fld>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2264308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8883" y="1524002"/>
            <a:ext cx="9751060" cy="1992597"/>
          </a:xfrm>
        </p:spPr>
        <p:txBody>
          <a:bodyPr anchor="b" anchorCtr="0">
            <a:noAutofit/>
          </a:bodyPr>
          <a:lstStyle>
            <a:lvl1pPr algn="ctr">
              <a:defRPr sz="4400" b="0" cap="all" baseline="0"/>
            </a:lvl1pPr>
          </a:lstStyle>
          <a:p>
            <a:r>
              <a:rPr lang="en-US"/>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B9B9059-F1D6-41D0-95CF-D21CAA096B3A}" type="datetimeFigureOut">
              <a:rPr lang="en-US" smtClean="0"/>
              <a:t>7/6/2018</a:t>
            </a:fld>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363890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4163" y="482600"/>
            <a:ext cx="10360501" cy="1219200"/>
          </a:xfrm>
        </p:spPr>
        <p:txBody>
          <a:bodyPr/>
          <a:lstStyle/>
          <a:p>
            <a:r>
              <a:rPr lang="en-US"/>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B9B9059-F1D6-41D0-95CF-D21CAA096B3A}" type="datetimeFigureOut">
              <a:rPr lang="en-US" smtClean="0"/>
              <a:t>7/6/2018</a:t>
            </a:fld>
            <a:endParaRPr lang="en-US"/>
          </a:p>
        </p:txBody>
      </p:sp>
      <p:sp>
        <p:nvSpPr>
          <p:cNvPr id="7" name="Slide Number Placeholder 6"/>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140658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163" y="482600"/>
            <a:ext cx="10360501" cy="12192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2" indent="0">
              <a:buNone/>
              <a:defRPr sz="2100" b="1"/>
            </a:lvl5pPr>
            <a:lvl6pPr marL="3047466"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2" indent="0">
              <a:buNone/>
              <a:defRPr sz="2100" b="1"/>
            </a:lvl5pPr>
            <a:lvl6pPr marL="3047466"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B9B9059-F1D6-41D0-95CF-D21CAA096B3A}" type="datetimeFigureOut">
              <a:rPr lang="en-US" smtClean="0"/>
              <a:t>7/6/2018</a:t>
            </a:fld>
            <a:endParaRPr lang="en-US"/>
          </a:p>
        </p:txBody>
      </p:sp>
      <p:sp>
        <p:nvSpPr>
          <p:cNvPr id="9" name="Slide Number Placeholder 8"/>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3561680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163" y="482600"/>
            <a:ext cx="10360501" cy="1219200"/>
          </a:xfrm>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B9B9059-F1D6-41D0-95CF-D21CAA096B3A}" type="datetimeFigureOut">
              <a:rPr lang="en-US" smtClean="0"/>
              <a:t>7/6/2018</a:t>
            </a:fld>
            <a:endParaRPr lang="en-US"/>
          </a:p>
        </p:txBody>
      </p:sp>
      <p:sp>
        <p:nvSpPr>
          <p:cNvPr id="5" name="Slide Number Placeholder 4"/>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2469684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B9B9059-F1D6-41D0-95CF-D21CAA096B3A}" type="datetimeFigureOut">
              <a:rPr lang="en-US" smtClean="0"/>
              <a:pPr/>
              <a:t>7/6/2018</a:t>
            </a:fld>
            <a:endParaRPr lang="en-US"/>
          </a:p>
        </p:txBody>
      </p:sp>
      <p:sp>
        <p:nvSpPr>
          <p:cNvPr id="4" name="Slide Number Placeholder 3"/>
          <p:cNvSpPr>
            <a:spLocks noGrp="1"/>
          </p:cNvSpPr>
          <p:nvPr>
            <p:ph type="sldNum" sz="quarter" idx="12"/>
          </p:nvPr>
        </p:nvSpPr>
        <p:spPr/>
        <p:txBody>
          <a:bodyPr/>
          <a:lstStyle/>
          <a:p>
            <a:fld id="{E5FD5434-F838-4DD4-A17B-1CB1A1850DF4}" type="slidenum">
              <a:rPr lang="en-US" smtClean="0"/>
              <a:pPr/>
              <a:t>‹#›</a:t>
            </a:fld>
            <a:endParaRPr lang="en-US"/>
          </a:p>
        </p:txBody>
      </p:sp>
    </p:spTree>
    <p:extLst>
      <p:ext uri="{BB962C8B-B14F-4D97-AF65-F5344CB8AC3E}">
        <p14:creationId xmlns:p14="http://schemas.microsoft.com/office/powerpoint/2010/main" val="1880342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sp>
        <p:nvSpPr>
          <p:cNvPr id="3" name="Content Placeholder 2"/>
          <p:cNvSpPr>
            <a:spLocks noGrp="1"/>
          </p:cNvSpPr>
          <p:nvPr>
            <p:ph idx="1"/>
          </p:nvPr>
        </p:nvSpPr>
        <p:spPr bwMode="white">
          <a:xfrm>
            <a:off x="507868" y="482602"/>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2" indent="0">
              <a:buNone/>
              <a:defRPr sz="1200"/>
            </a:lvl5pPr>
            <a:lvl6pPr marL="3047466"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B9B9059-F1D6-41D0-95CF-D21CAA096B3A}" type="datetimeFigureOut">
              <a:rPr lang="en-US" smtClean="0"/>
              <a:pPr/>
              <a:t>7/6/2018</a:t>
            </a:fld>
            <a:endParaRPr lang="en-US"/>
          </a:p>
        </p:txBody>
      </p:sp>
      <p:sp>
        <p:nvSpPr>
          <p:cNvPr id="7" name="Slide Number Placeholder 6"/>
          <p:cNvSpPr>
            <a:spLocks noGrp="1"/>
          </p:cNvSpPr>
          <p:nvPr>
            <p:ph type="sldNum" sz="quarter" idx="12"/>
          </p:nvPr>
        </p:nvSpPr>
        <p:spPr/>
        <p:txBody>
          <a:bodyPr/>
          <a:lstStyle/>
          <a:p>
            <a:fld id="{E5FD5434-F838-4DD4-A17B-1CB1A1850DF4}" type="slidenum">
              <a:rPr lang="en-US" smtClean="0"/>
              <a:pPr/>
              <a:t>‹#›</a:t>
            </a:fld>
            <a:endParaRPr lang="en-US"/>
          </a:p>
        </p:txBody>
      </p:sp>
    </p:spTree>
    <p:extLst>
      <p:ext uri="{BB962C8B-B14F-4D97-AF65-F5344CB8AC3E}">
        <p14:creationId xmlns:p14="http://schemas.microsoft.com/office/powerpoint/2010/main" val="2768311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99134" y="1905000"/>
            <a:ext cx="5180251" cy="1727200"/>
          </a:xfrm>
        </p:spPr>
        <p:txBody>
          <a:bodyPr anchor="b" anchorCtr="0">
            <a:normAutofit/>
          </a:bodyPr>
          <a:lstStyle>
            <a:lvl1pPr algn="l">
              <a:defRPr sz="3200" b="0"/>
            </a:lvl1pPr>
          </a:lstStyle>
          <a:p>
            <a:r>
              <a:rPr lang="en-US"/>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sp>
        <p:nvSpPr>
          <p:cNvPr id="3" name="Picture Placeholder 2" descr="An empty placeholder to add an image. Click on the placeholder and select the image that you wish to add."/>
          <p:cNvSpPr>
            <a:spLocks noGrp="1"/>
          </p:cNvSpPr>
          <p:nvPr>
            <p:ph type="pic" idx="1"/>
          </p:nvPr>
        </p:nvSpPr>
        <p:spPr>
          <a:xfrm>
            <a:off x="507870"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2" indent="0">
              <a:buNone/>
              <a:defRPr sz="2700"/>
            </a:lvl5pPr>
            <a:lvl6pPr marL="3047466"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6399134"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2" indent="0">
              <a:buNone/>
              <a:defRPr sz="1200"/>
            </a:lvl5pPr>
            <a:lvl6pPr marL="3047466"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B9B9059-F1D6-41D0-95CF-D21CAA096B3A}" type="datetimeFigureOut">
              <a:rPr lang="en-US" smtClean="0"/>
              <a:pPr/>
              <a:t>7/6/2018</a:t>
            </a:fld>
            <a:endParaRPr lang="en-US"/>
          </a:p>
        </p:txBody>
      </p:sp>
      <p:sp>
        <p:nvSpPr>
          <p:cNvPr id="7" name="Slide Number Placeholder 6"/>
          <p:cNvSpPr>
            <a:spLocks noGrp="1"/>
          </p:cNvSpPr>
          <p:nvPr>
            <p:ph type="sldNum" sz="quarter" idx="12"/>
          </p:nvPr>
        </p:nvSpPr>
        <p:spPr/>
        <p:txBody>
          <a:bodyPr/>
          <a:lstStyle/>
          <a:p>
            <a:fld id="{E5FD5434-F838-4DD4-A17B-1CB1A1850DF4}" type="slidenum">
              <a:rPr lang="en-US" smtClean="0"/>
              <a:pPr/>
              <a:t>‹#›</a:t>
            </a:fld>
            <a:endParaRPr lang="en-US"/>
          </a:p>
        </p:txBody>
      </p:sp>
    </p:spTree>
    <p:extLst>
      <p:ext uri="{BB962C8B-B14F-4D97-AF65-F5344CB8AC3E}">
        <p14:creationId xmlns:p14="http://schemas.microsoft.com/office/powerpoint/2010/main" val="448990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3" y="482600"/>
            <a:ext cx="10360501" cy="1219200"/>
          </a:xfrm>
          <a:prstGeom prst="rect">
            <a:avLst/>
          </a:prstGeom>
          <a:effectLst/>
        </p:spPr>
        <p:txBody>
          <a:bodyPr vert="horz" lIns="121899" tIns="60949" rIns="121899" bIns="60949" rtlCol="0" anchor="b" anchorCtr="0">
            <a:normAutofit/>
          </a:bodyPr>
          <a:lstStyle/>
          <a:p>
            <a:r>
              <a:rPr lang="en-US"/>
              <a:t>Click to edit Master title style</a:t>
            </a:r>
            <a:endParaRPr/>
          </a:p>
        </p:txBody>
      </p:sp>
      <p:sp>
        <p:nvSpPr>
          <p:cNvPr id="3" name="Text Placeholder 2"/>
          <p:cNvSpPr>
            <a:spLocks noGrp="1"/>
          </p:cNvSpPr>
          <p:nvPr>
            <p:ph type="body" idx="1"/>
          </p:nvPr>
        </p:nvSpPr>
        <p:spPr>
          <a:xfrm>
            <a:off x="914163" y="1803401"/>
            <a:ext cx="10360501"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914163"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lang="en-US"/>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fld id="{3B9B9059-F1D6-41D0-95CF-D21CAA096B3A}" type="datetimeFigureOut">
              <a:rPr lang="en-US" smtClean="0"/>
              <a:pPr/>
              <a:t>7/6/2018</a:t>
            </a:fld>
            <a:endParaRPr lang="en-US"/>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lang="en-US" smtClean="0"/>
              <a:pPr/>
              <a:t>‹#›</a:t>
            </a:fld>
            <a:endParaRPr lang="en-US"/>
          </a:p>
        </p:txBody>
      </p:sp>
    </p:spTree>
    <p:extLst>
      <p:ext uri="{BB962C8B-B14F-4D97-AF65-F5344CB8AC3E}">
        <p14:creationId xmlns:p14="http://schemas.microsoft.com/office/powerpoint/2010/main" val="429948849"/>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accent1"/>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accent1"/>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accent1"/>
        </a:buClr>
        <a:buSzPct val="100000"/>
        <a:buFont typeface="Cambria" pitchFamily="18" charset="0"/>
        <a:buChar char="–"/>
        <a:defRPr sz="1800" kern="1200">
          <a:solidFill>
            <a:schemeClr val="tx1"/>
          </a:solidFill>
          <a:latin typeface="+mn-lt"/>
          <a:ea typeface="+mn-ea"/>
          <a:cs typeface="+mn-cs"/>
        </a:defRPr>
      </a:lvl4pPr>
      <a:lvl5pPr marL="1371599" indent="-274320" algn="l" defTabSz="1218987"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accent1"/>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7pPr>
      <a:lvl8pPr marL="2194559" indent="-274320" algn="l" defTabSz="1218987" rtl="0" eaLnBrk="1" latinLnBrk="0" hangingPunct="1">
        <a:lnSpc>
          <a:spcPct val="90000"/>
        </a:lnSpc>
        <a:spcBef>
          <a:spcPts val="800"/>
        </a:spcBef>
        <a:buClr>
          <a:schemeClr val="accent1"/>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612" y="3930556"/>
            <a:ext cx="9220200" cy="1303278"/>
          </a:xfrm>
        </p:spPr>
        <p:txBody>
          <a:bodyPr>
            <a:normAutofit/>
          </a:bodyPr>
          <a:lstStyle/>
          <a:p>
            <a:r>
              <a:rPr lang="en-US" sz="4000"/>
              <a:t>SQL DELETE</a:t>
            </a:r>
          </a:p>
        </p:txBody>
      </p:sp>
      <p:sp>
        <p:nvSpPr>
          <p:cNvPr id="3" name="Subtitle 2"/>
          <p:cNvSpPr>
            <a:spLocks noGrp="1"/>
          </p:cNvSpPr>
          <p:nvPr>
            <p:ph type="subTitle" idx="1"/>
          </p:nvPr>
        </p:nvSpPr>
        <p:spPr>
          <a:xfrm>
            <a:off x="1636265" y="5664198"/>
            <a:ext cx="9220200" cy="1193802"/>
          </a:xfrm>
        </p:spPr>
        <p:txBody>
          <a:bodyPr>
            <a:normAutofit fontScale="85000" lnSpcReduction="20000"/>
          </a:bodyPr>
          <a:lstStyle/>
          <a:p>
            <a:pPr>
              <a:lnSpc>
                <a:spcPct val="170000"/>
              </a:lnSpc>
            </a:pPr>
            <a:r>
              <a:rPr lang="en-US"/>
              <a:t>Trainer: </a:t>
            </a:r>
            <a:r>
              <a:rPr lang="vi-VN"/>
              <a:t>Bach Ngoc Toan</a:t>
            </a:r>
            <a:r>
              <a:rPr lang="en-US"/>
              <a:t>– TEDU</a:t>
            </a:r>
          </a:p>
          <a:p>
            <a:pPr>
              <a:lnSpc>
                <a:spcPct val="170000"/>
              </a:lnSpc>
            </a:pPr>
            <a:r>
              <a:rPr lang="en-US"/>
              <a:t>Website: http://tedu.com.vn </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4012" y="5787951"/>
            <a:ext cx="946296" cy="946296"/>
          </a:xfrm>
          <a:prstGeom prst="rect">
            <a:avLst/>
          </a:prstGeom>
        </p:spPr>
      </p:pic>
      <p:sp>
        <p:nvSpPr>
          <p:cNvPr id="5" name="Rectangle 4"/>
          <p:cNvSpPr/>
          <p:nvPr/>
        </p:nvSpPr>
        <p:spPr>
          <a:xfrm>
            <a:off x="1636265" y="1295400"/>
            <a:ext cx="8884163" cy="1938992"/>
          </a:xfrm>
          <a:prstGeom prst="rect">
            <a:avLst/>
          </a:prstGeom>
          <a:noFill/>
        </p:spPr>
        <p:txBody>
          <a:bodyPr wrap="none" lIns="91440" tIns="45720" rIns="91440" bIns="45720">
            <a:spAutoFit/>
          </a:bodyPr>
          <a:lstStyle/>
          <a:p>
            <a:pPr algn="ctr"/>
            <a:r>
              <a:rPr lang="vi-VN" sz="12000" b="1">
                <a:ln w="9525">
                  <a:solidFill>
                    <a:schemeClr val="bg1"/>
                  </a:solidFill>
                  <a:prstDash val="solid"/>
                </a:ln>
              </a:rPr>
              <a:t>Lesson </a:t>
            </a:r>
            <a:r>
              <a:rPr lang="en-US" sz="12000" b="1" cap="none" spc="0">
                <a:ln w="9525">
                  <a:solidFill>
                    <a:schemeClr val="bg1"/>
                  </a:solidFill>
                  <a:prstDash val="solid"/>
                </a:ln>
                <a:solidFill>
                  <a:schemeClr val="tx1"/>
                </a:solidFill>
                <a:latin typeface="Verdana" panose="020B0604030504040204" pitchFamily="34" charset="0"/>
                <a:ea typeface="Verdana" panose="020B0604030504040204" pitchFamily="34" charset="0"/>
              </a:rPr>
              <a:t>22</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855" y="3793001"/>
            <a:ext cx="3006453" cy="1578388"/>
          </a:xfrm>
          <a:prstGeom prst="rect">
            <a:avLst/>
          </a:prstGeom>
        </p:spPr>
      </p:pic>
    </p:spTree>
    <p:extLst>
      <p:ext uri="{BB962C8B-B14F-4D97-AF65-F5344CB8AC3E}">
        <p14:creationId xmlns:p14="http://schemas.microsoft.com/office/powerpoint/2010/main" val="1017029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A012-2682-4B51-9A28-F49B035AB8E7}"/>
              </a:ext>
            </a:extLst>
          </p:cNvPr>
          <p:cNvSpPr>
            <a:spLocks noGrp="1"/>
          </p:cNvSpPr>
          <p:nvPr>
            <p:ph type="title"/>
          </p:nvPr>
        </p:nvSpPr>
        <p:spPr/>
        <p:txBody>
          <a:bodyPr/>
          <a:lstStyle/>
          <a:p>
            <a:r>
              <a:rPr lang="en-US"/>
              <a:t>SQL DELETE</a:t>
            </a:r>
            <a:br>
              <a:rPr lang="en-US"/>
            </a:br>
            <a:endParaRPr lang="en-US"/>
          </a:p>
        </p:txBody>
      </p:sp>
      <p:sp>
        <p:nvSpPr>
          <p:cNvPr id="3" name="Content Placeholder 2">
            <a:extLst>
              <a:ext uri="{FF2B5EF4-FFF2-40B4-BE49-F238E27FC236}">
                <a16:creationId xmlns:a16="http://schemas.microsoft.com/office/drawing/2014/main" id="{679D9F50-C42E-4F7A-A516-CFD282AFD873}"/>
              </a:ext>
            </a:extLst>
          </p:cNvPr>
          <p:cNvSpPr>
            <a:spLocks noGrp="1"/>
          </p:cNvSpPr>
          <p:nvPr>
            <p:ph idx="1"/>
          </p:nvPr>
        </p:nvSpPr>
        <p:spPr/>
        <p:txBody>
          <a:bodyPr/>
          <a:lstStyle/>
          <a:p>
            <a:r>
              <a:rPr lang="en-US"/>
              <a:t>The </a:t>
            </a:r>
            <a:r>
              <a:rPr lang="en-US" b="1"/>
              <a:t>SQL DELETE statement</a:t>
            </a:r>
            <a:r>
              <a:rPr lang="en-US"/>
              <a:t> is used to delete rows from a table. Generally DELETE statement removes one or more records from a table.</a:t>
            </a:r>
          </a:p>
          <a:p>
            <a:r>
              <a:rPr lang="en-US" b="1"/>
              <a:t>DELETE</a:t>
            </a:r>
            <a:r>
              <a:rPr lang="en-US"/>
              <a:t> </a:t>
            </a:r>
            <a:r>
              <a:rPr lang="en-US" b="1"/>
              <a:t>FROM</a:t>
            </a:r>
            <a:r>
              <a:rPr lang="en-US"/>
              <a:t> table_name [</a:t>
            </a:r>
            <a:r>
              <a:rPr lang="en-US" b="1"/>
              <a:t>WHERE</a:t>
            </a:r>
            <a:r>
              <a:rPr lang="en-US"/>
              <a:t> condition];  </a:t>
            </a:r>
          </a:p>
          <a:p>
            <a:endParaRPr lang="en-US"/>
          </a:p>
        </p:txBody>
      </p:sp>
    </p:spTree>
    <p:extLst>
      <p:ext uri="{BB962C8B-B14F-4D97-AF65-F5344CB8AC3E}">
        <p14:creationId xmlns:p14="http://schemas.microsoft.com/office/powerpoint/2010/main" val="2263597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B9D0-2AAD-4A47-AF8A-3A7823313269}"/>
              </a:ext>
            </a:extLst>
          </p:cNvPr>
          <p:cNvSpPr>
            <a:spLocks noGrp="1"/>
          </p:cNvSpPr>
          <p:nvPr>
            <p:ph type="title"/>
          </p:nvPr>
        </p:nvSpPr>
        <p:spPr/>
        <p:txBody>
          <a:bodyPr/>
          <a:lstStyle/>
          <a:p>
            <a:r>
              <a:rPr lang="en-US"/>
              <a:t>Difference between DELETE and TRUNCATE statements</a:t>
            </a:r>
          </a:p>
        </p:txBody>
      </p:sp>
      <p:sp>
        <p:nvSpPr>
          <p:cNvPr id="3" name="Content Placeholder 2">
            <a:extLst>
              <a:ext uri="{FF2B5EF4-FFF2-40B4-BE49-F238E27FC236}">
                <a16:creationId xmlns:a16="http://schemas.microsoft.com/office/drawing/2014/main" id="{741719F7-6F8B-40C8-BCE5-A9549258FB48}"/>
              </a:ext>
            </a:extLst>
          </p:cNvPr>
          <p:cNvSpPr>
            <a:spLocks noGrp="1"/>
          </p:cNvSpPr>
          <p:nvPr>
            <p:ph idx="1"/>
          </p:nvPr>
        </p:nvSpPr>
        <p:spPr/>
        <p:txBody>
          <a:bodyPr/>
          <a:lstStyle/>
          <a:p>
            <a:r>
              <a:rPr lang="en-US"/>
              <a:t>There is a slight difference b/w delete and truncate statement. </a:t>
            </a:r>
          </a:p>
          <a:p>
            <a:r>
              <a:rPr lang="en-US"/>
              <a:t>The </a:t>
            </a:r>
            <a:r>
              <a:rPr lang="en-US" b="1"/>
              <a:t>DELETE statement</a:t>
            </a:r>
            <a:r>
              <a:rPr lang="en-US"/>
              <a:t> only deletes the rows from the table based on the condition defined by WHERE clause or delete all the rows from the table when condition is not specified.</a:t>
            </a:r>
          </a:p>
          <a:p>
            <a:r>
              <a:rPr lang="en-US"/>
              <a:t>But it does not free the space containing by the table.</a:t>
            </a:r>
          </a:p>
          <a:p>
            <a:r>
              <a:rPr lang="en-US"/>
              <a:t>The </a:t>
            </a:r>
            <a:r>
              <a:rPr lang="en-US" b="1"/>
              <a:t>TRUNCATE statement:</a:t>
            </a:r>
            <a:r>
              <a:rPr lang="en-US"/>
              <a:t> it is used to delete all the rows from the table </a:t>
            </a:r>
            <a:r>
              <a:rPr lang="en-US" b="1"/>
              <a:t>and free the containing space.</a:t>
            </a:r>
            <a:endParaRPr lang="en-US"/>
          </a:p>
        </p:txBody>
      </p:sp>
    </p:spTree>
    <p:extLst>
      <p:ext uri="{BB962C8B-B14F-4D97-AF65-F5344CB8AC3E}">
        <p14:creationId xmlns:p14="http://schemas.microsoft.com/office/powerpoint/2010/main" val="407399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CAD5A-F8DE-4338-BD78-711C8A132B0F}"/>
              </a:ext>
            </a:extLst>
          </p:cNvPr>
          <p:cNvSpPr>
            <a:spLocks noGrp="1"/>
          </p:cNvSpPr>
          <p:nvPr>
            <p:ph type="title"/>
          </p:nvPr>
        </p:nvSpPr>
        <p:spPr/>
        <p:txBody>
          <a:bodyPr>
            <a:normAutofit fontScale="90000"/>
          </a:bodyPr>
          <a:lstStyle/>
          <a:p>
            <a:r>
              <a:rPr lang="en-US"/>
              <a:t>Difference b/w DROP and TRUNCATE statements</a:t>
            </a:r>
            <a:br>
              <a:rPr lang="en-US"/>
            </a:br>
            <a:endParaRPr lang="en-US"/>
          </a:p>
        </p:txBody>
      </p:sp>
      <p:sp>
        <p:nvSpPr>
          <p:cNvPr id="3" name="Content Placeholder 2">
            <a:extLst>
              <a:ext uri="{FF2B5EF4-FFF2-40B4-BE49-F238E27FC236}">
                <a16:creationId xmlns:a16="http://schemas.microsoft.com/office/drawing/2014/main" id="{90E5FE6F-154E-4080-8744-F7315E6975A7}"/>
              </a:ext>
            </a:extLst>
          </p:cNvPr>
          <p:cNvSpPr>
            <a:spLocks noGrp="1"/>
          </p:cNvSpPr>
          <p:nvPr>
            <p:ph idx="1"/>
          </p:nvPr>
        </p:nvSpPr>
        <p:spPr/>
        <p:txBody>
          <a:bodyPr>
            <a:normAutofit fontScale="92500" lnSpcReduction="10000"/>
          </a:bodyPr>
          <a:lstStyle/>
          <a:p>
            <a:r>
              <a:rPr lang="en-US"/>
              <a:t>When you use the drop statement it deletes the table's row together with the table's definition so all the relationships of that table with other tables will no longer be valid.</a:t>
            </a:r>
          </a:p>
          <a:p>
            <a:r>
              <a:rPr lang="en-US" b="1"/>
              <a:t>When you drop a table:</a:t>
            </a:r>
            <a:endParaRPr lang="en-US"/>
          </a:p>
          <a:p>
            <a:pPr lvl="1"/>
            <a:r>
              <a:rPr lang="en-US"/>
              <a:t>Table structure will be dropped</a:t>
            </a:r>
          </a:p>
          <a:p>
            <a:pPr lvl="1"/>
            <a:r>
              <a:rPr lang="en-US"/>
              <a:t>Relationship will be dropped</a:t>
            </a:r>
          </a:p>
          <a:p>
            <a:pPr lvl="1"/>
            <a:r>
              <a:rPr lang="en-US"/>
              <a:t>Integrity constraints will be dropped</a:t>
            </a:r>
          </a:p>
          <a:p>
            <a:pPr lvl="1"/>
            <a:r>
              <a:rPr lang="en-US"/>
              <a:t>Access privileges will also be dropped</a:t>
            </a:r>
          </a:p>
          <a:p>
            <a:r>
              <a:rPr lang="en-US"/>
              <a:t>On the other hand when we </a:t>
            </a:r>
            <a:r>
              <a:rPr lang="en-US" b="1"/>
              <a:t>TRUNCATE</a:t>
            </a:r>
            <a:r>
              <a:rPr lang="en-US"/>
              <a:t> a table, the table structure remains the same, so you will not face any of the above problems.</a:t>
            </a:r>
          </a:p>
          <a:p>
            <a:endParaRPr lang="en-US"/>
          </a:p>
          <a:p>
            <a:endParaRPr lang="en-US"/>
          </a:p>
        </p:txBody>
      </p:sp>
    </p:spTree>
    <p:extLst>
      <p:ext uri="{BB962C8B-B14F-4D97-AF65-F5344CB8AC3E}">
        <p14:creationId xmlns:p14="http://schemas.microsoft.com/office/powerpoint/2010/main" val="2072155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rimson landscape design temp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ln w="190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TF03460512.potx" id="{FAD57A1D-FD3F-410E-BC16-DC0572F34EA3}" vid="{8B1535A0-4296-40FA-BB7E-C6BB75A63359}"/>
    </a:ext>
  </a:extLst>
</a:theme>
</file>

<file path=ppt/theme/theme2.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Crimson landscape design slides</Template>
  <TotalTime>124</TotalTime>
  <Words>116</Words>
  <Application>Microsoft Office PowerPoint</Application>
  <PresentationFormat>Custom</PresentationFormat>
  <Paragraphs>21</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Cambria</vt:lpstr>
      <vt:lpstr>Century Gothic</vt:lpstr>
      <vt:lpstr>Verdana</vt:lpstr>
      <vt:lpstr>Crimson landscape design template</vt:lpstr>
      <vt:lpstr>SQL DELETE</vt:lpstr>
      <vt:lpstr>SQL DELETE </vt:lpstr>
      <vt:lpstr>Difference between DELETE and TRUNCATE statements</vt:lpstr>
      <vt:lpstr>Difference b/w DROP and TRUNCATE statements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Lập trình sql căn bản</dc:title>
  <dc:creator>Ngoc Toan Bach</dc:creator>
  <cp:lastModifiedBy>Ngoc Toan Bach</cp:lastModifiedBy>
  <cp:revision>120</cp:revision>
  <dcterms:created xsi:type="dcterms:W3CDTF">2018-06-20T00:39:54Z</dcterms:created>
  <dcterms:modified xsi:type="dcterms:W3CDTF">2018-07-06T03:22:27Z</dcterms:modified>
</cp:coreProperties>
</file>