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>
      <p:cViewPr varScale="1">
        <p:scale>
          <a:sx n="72" d="100"/>
          <a:sy n="72" d="100"/>
        </p:scale>
        <p:origin x="666" y="7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7/6/2018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7/6/2018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3930556"/>
            <a:ext cx="9220200" cy="1303278"/>
          </a:xfrm>
        </p:spPr>
        <p:txBody>
          <a:bodyPr>
            <a:normAutofit/>
          </a:bodyPr>
          <a:lstStyle/>
          <a:p>
            <a:r>
              <a:rPr lang="en-US" sz="4000"/>
              <a:t>SQL inner join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6265" y="5664198"/>
            <a:ext cx="9220200" cy="119380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/>
              <a:t>Trainer: </a:t>
            </a:r>
            <a:r>
              <a:rPr lang="vi-VN"/>
              <a:t>Bach Ngoc Toan</a:t>
            </a:r>
            <a:r>
              <a:rPr lang="en-US"/>
              <a:t>– TEDU</a:t>
            </a:r>
          </a:p>
          <a:p>
            <a:pPr>
              <a:lnSpc>
                <a:spcPct val="170000"/>
              </a:lnSpc>
            </a:pPr>
            <a:r>
              <a:rPr lang="en-US"/>
              <a:t>Website: http://tedu.com.vn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5787951"/>
            <a:ext cx="946296" cy="946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6265" y="1295400"/>
            <a:ext cx="888416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12000" b="1">
                <a:ln w="9525">
                  <a:solidFill>
                    <a:schemeClr val="bg1"/>
                  </a:solidFill>
                  <a:prstDash val="solid"/>
                </a:ln>
              </a:rPr>
              <a:t>Lesson </a:t>
            </a:r>
            <a:r>
              <a:rPr lang="en-US" sz="12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5" y="3793001"/>
            <a:ext cx="3006453" cy="15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AF50-EDA5-43A3-8D50-5057531C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INNER 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2505-BADE-413E-AD76-4ED8976A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INNER JOIN keyword selects all rows from both tables as long as there is a match between the columns. </a:t>
            </a:r>
          </a:p>
          <a:p>
            <a:r>
              <a:rPr lang="en-US"/>
              <a:t>If there are records in the "Orders" table that do not have matches in "Customers", these orders will not be shown!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3A8AB-4E51-4D4E-8995-DA8A9C087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3884408"/>
            <a:ext cx="4800600" cy="24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8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5B90-B457-489E-8862-F0C4EA66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JOIN Three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8078-FC9F-4645-BD21-B06D503A8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 Orders.OrderID, Customers.CustomerName, Shippers.ShipperName</a:t>
            </a:r>
            <a:br>
              <a:rPr lang="en-US"/>
            </a:br>
            <a:r>
              <a:rPr lang="en-US"/>
              <a:t>FROM ((Orders</a:t>
            </a:r>
            <a:br>
              <a:rPr lang="en-US"/>
            </a:br>
            <a:r>
              <a:rPr lang="en-US"/>
              <a:t>INNER JOIN Customers ON Orders.CustomerID = Customers.CustomerID)</a:t>
            </a:r>
            <a:br>
              <a:rPr lang="en-US"/>
            </a:br>
            <a:r>
              <a:rPr lang="en-US"/>
              <a:t>INNER JOIN Shippers ON Orders.ShipperID = Shippers.ShipperID);</a:t>
            </a:r>
          </a:p>
        </p:txBody>
      </p:sp>
    </p:spTree>
    <p:extLst>
      <p:ext uri="{BB962C8B-B14F-4D97-AF65-F5344CB8AC3E}">
        <p14:creationId xmlns:p14="http://schemas.microsoft.com/office/powerpoint/2010/main" val="1787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133</TotalTime>
  <Words>78</Words>
  <Application>Microsoft Office PowerPoint</Application>
  <PresentationFormat>Custom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Cambria</vt:lpstr>
      <vt:lpstr>Century Gothic</vt:lpstr>
      <vt:lpstr>Verdana</vt:lpstr>
      <vt:lpstr>Crimson landscape design template</vt:lpstr>
      <vt:lpstr>SQL inner join</vt:lpstr>
      <vt:lpstr>SQL INNER JOIN Example</vt:lpstr>
      <vt:lpstr> JOIN Three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Lập trình sql căn bản</dc:title>
  <dc:creator>Ngoc Toan Bach</dc:creator>
  <cp:lastModifiedBy>Ngoc Toan Bach</cp:lastModifiedBy>
  <cp:revision>130</cp:revision>
  <dcterms:created xsi:type="dcterms:W3CDTF">2018-06-20T00:39:54Z</dcterms:created>
  <dcterms:modified xsi:type="dcterms:W3CDTF">2018-07-06T03:33:54Z</dcterms:modified>
</cp:coreProperties>
</file>