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3" r:id="rId6"/>
    <p:sldId id="264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>
      <p:cViewPr varScale="1">
        <p:scale>
          <a:sx n="72" d="100"/>
          <a:sy n="72" d="100"/>
        </p:scale>
        <p:origin x="666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3930556"/>
            <a:ext cx="9220200" cy="1303278"/>
          </a:xfrm>
        </p:spPr>
        <p:txBody>
          <a:bodyPr>
            <a:normAutofit/>
          </a:bodyPr>
          <a:lstStyle/>
          <a:p>
            <a:r>
              <a:rPr lang="en-US" sz="4000"/>
              <a:t>In, between, exsits, 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5664198"/>
            <a:ext cx="9220200" cy="11938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Trainer: </a:t>
            </a:r>
            <a:r>
              <a:rPr lang="vi-VN"/>
              <a:t>Bach Ngoc Toan</a:t>
            </a:r>
            <a:r>
              <a:rPr lang="en-US"/>
              <a:t>– TEDU</a:t>
            </a:r>
          </a:p>
          <a:p>
            <a:pPr>
              <a:lnSpc>
                <a:spcPct val="170000"/>
              </a:lnSpc>
            </a:pPr>
            <a:r>
              <a:rPr lang="en-US"/>
              <a:t>Website: http://tedu.com.vn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5787951"/>
            <a:ext cx="946296" cy="946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265" y="1295400"/>
            <a:ext cx="88841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12000" b="1">
                <a:ln w="9525">
                  <a:solidFill>
                    <a:schemeClr val="bg1"/>
                  </a:solidFill>
                  <a:prstDash val="solid"/>
                </a:ln>
              </a:rPr>
              <a:t>Lesson </a:t>
            </a:r>
            <a:r>
              <a:rPr lang="en-US" sz="1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" y="3793001"/>
            <a:ext cx="3006453" cy="15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5EEB-9E30-48ED-8CE8-189B230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5820-3DB5-443B-BA42-25218A35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 operator allows you to specify multiple values in a WHERE clause.</a:t>
            </a:r>
          </a:p>
          <a:p>
            <a:r>
              <a:rPr lang="en-US"/>
              <a:t>The IN operator is a shorthand for multiple OR conditions.</a:t>
            </a:r>
          </a:p>
          <a:p>
            <a:pPr lvl="1"/>
            <a:r>
              <a:rPr lang="en-US"/>
              <a:t>SELECT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column_name</a:t>
            </a:r>
            <a:r>
              <a:rPr lang="en-US"/>
              <a:t> IN (</a:t>
            </a:r>
            <a:r>
              <a:rPr lang="en-US" i="1"/>
              <a:t>value1</a:t>
            </a:r>
            <a:r>
              <a:rPr lang="en-US"/>
              <a:t>,</a:t>
            </a:r>
            <a:r>
              <a:rPr lang="en-US" i="1"/>
              <a:t> value2</a:t>
            </a:r>
            <a:r>
              <a:rPr lang="en-US"/>
              <a:t>, ...);</a:t>
            </a:r>
          </a:p>
          <a:p>
            <a:pPr lvl="1"/>
            <a:r>
              <a:rPr lang="en-US"/>
              <a:t>SELECT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column_name</a:t>
            </a:r>
            <a:r>
              <a:rPr lang="en-US"/>
              <a:t> IN (</a:t>
            </a:r>
            <a:r>
              <a:rPr lang="en-US" i="1"/>
              <a:t>SELECT STATEMENT</a:t>
            </a:r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50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2EC1-4566-4FA3-B2D9-0D877646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BETWEEN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19CE-47A3-4993-AA8F-77C84E35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BETWEEN operator selects values within a given range. The values can be numbers, text, or dates.</a:t>
            </a:r>
          </a:p>
          <a:p>
            <a:r>
              <a:rPr lang="en-US"/>
              <a:t>The BETWEEN operator is inclusive: begin and end values are included. </a:t>
            </a:r>
          </a:p>
          <a:p>
            <a:r>
              <a:rPr lang="en-US"/>
              <a:t>SELECT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column_name </a:t>
            </a:r>
            <a:r>
              <a:rPr lang="en-US"/>
              <a:t>BETWEEN </a:t>
            </a:r>
            <a:r>
              <a:rPr lang="en-US" i="1"/>
              <a:t>value1</a:t>
            </a:r>
            <a:r>
              <a:rPr lang="en-US"/>
              <a:t> AND </a:t>
            </a:r>
            <a:r>
              <a:rPr lang="en-US" i="1"/>
              <a:t>value2;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6214-180B-4339-BC87-3FBE2C02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EXISTS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C711-E019-42A7-8676-B57E6723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EXISTS operator is used to test for the existence of any record in a subquery.</a:t>
            </a:r>
          </a:p>
          <a:p>
            <a:r>
              <a:rPr lang="en-US"/>
              <a:t>The EXISTS operator returns true if the subquery returns one or more records.</a:t>
            </a:r>
          </a:p>
          <a:p>
            <a:pPr lvl="1"/>
            <a:r>
              <a:rPr lang="en-US"/>
              <a:t>SELECT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EXISTS</a:t>
            </a:r>
            <a:br>
              <a:rPr lang="en-US"/>
            </a:br>
            <a:r>
              <a:rPr lang="en-US"/>
              <a:t>(SELECT </a:t>
            </a:r>
            <a:r>
              <a:rPr lang="en-US" i="1"/>
              <a:t>column_name </a:t>
            </a:r>
            <a:r>
              <a:rPr lang="en-US"/>
              <a:t>FROM </a:t>
            </a:r>
            <a:r>
              <a:rPr lang="en-US" i="1"/>
              <a:t>table_name</a:t>
            </a:r>
            <a:r>
              <a:rPr lang="en-US"/>
              <a:t> WHERE </a:t>
            </a:r>
            <a:r>
              <a:rPr lang="en-US" i="1"/>
              <a:t>condition</a:t>
            </a:r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42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DA26-EB33-4465-840D-63C9DFF9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F774-CCD4-4648-9B07-0EDA00A2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ANY and ALL operators are used with a WHERE or HAVING clause.</a:t>
            </a:r>
          </a:p>
          <a:p>
            <a:r>
              <a:rPr lang="en-US"/>
              <a:t>The ANY operator returns true if any of the subquery values meet the condition.</a:t>
            </a:r>
          </a:p>
          <a:p>
            <a:r>
              <a:rPr lang="en-US"/>
              <a:t>The ALL operator returns true if all of the subquery values meet the condition.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DECD-424D-4B46-A243-F8C72A61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AF08-54E7-4D80-9A10-63A89C8D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ANY Syntax</a:t>
            </a:r>
          </a:p>
          <a:p>
            <a:pPr lvl="1"/>
            <a:r>
              <a:rPr lang="en-US"/>
              <a:t>SELECT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column_name operator</a:t>
            </a:r>
            <a:r>
              <a:rPr lang="en-US"/>
              <a:t> ANY</a:t>
            </a:r>
            <a:br>
              <a:rPr lang="en-US"/>
            </a:br>
            <a:r>
              <a:rPr lang="en-US"/>
              <a:t>(SELECT </a:t>
            </a:r>
            <a:r>
              <a:rPr lang="en-US" i="1"/>
              <a:t>column_name </a:t>
            </a:r>
            <a:r>
              <a:rPr lang="en-US"/>
              <a:t>FROM </a:t>
            </a:r>
            <a:r>
              <a:rPr lang="en-US" i="1"/>
              <a:t>table_name</a:t>
            </a:r>
            <a:r>
              <a:rPr lang="en-US"/>
              <a:t> WHERE </a:t>
            </a:r>
            <a:r>
              <a:rPr lang="en-US" i="1"/>
              <a:t>condition</a:t>
            </a:r>
            <a:r>
              <a:rPr lang="en-US"/>
              <a:t>);</a:t>
            </a:r>
          </a:p>
          <a:p>
            <a:r>
              <a:rPr lang="en-US"/>
              <a:t>ALL Syntax</a:t>
            </a:r>
          </a:p>
          <a:p>
            <a:pPr lvl="1"/>
            <a:r>
              <a:rPr lang="en-US"/>
              <a:t>SELECT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column_name operator</a:t>
            </a:r>
            <a:r>
              <a:rPr lang="en-US"/>
              <a:t> ALL</a:t>
            </a:r>
            <a:br>
              <a:rPr lang="en-US"/>
            </a:br>
            <a:r>
              <a:rPr lang="en-US"/>
              <a:t>(SELECT </a:t>
            </a:r>
            <a:r>
              <a:rPr lang="en-US" i="1"/>
              <a:t>column_name </a:t>
            </a:r>
            <a:r>
              <a:rPr lang="en-US"/>
              <a:t>FROM </a:t>
            </a:r>
            <a:r>
              <a:rPr lang="en-US" i="1"/>
              <a:t>table_name </a:t>
            </a:r>
            <a:r>
              <a:rPr lang="en-US"/>
              <a:t>WHERE </a:t>
            </a:r>
            <a:r>
              <a:rPr lang="en-US" i="1"/>
              <a:t>condition</a:t>
            </a:r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04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103</TotalTime>
  <Words>180</Words>
  <Application>Microsoft Office PowerPoint</Application>
  <PresentationFormat>Custom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</vt:lpstr>
      <vt:lpstr>Century Gothic</vt:lpstr>
      <vt:lpstr>Verdana</vt:lpstr>
      <vt:lpstr>Crimson landscape design template</vt:lpstr>
      <vt:lpstr>In, between, exsits, any</vt:lpstr>
      <vt:lpstr>SQL IN Operator</vt:lpstr>
      <vt:lpstr>SQL BETWEEN Operator</vt:lpstr>
      <vt:lpstr>SQL EXISTS Operator</vt:lpstr>
      <vt:lpstr>SQL ANY and ALL Operators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Lập trình sql căn bản</dc:title>
  <dc:creator>Ngoc Toan Bach</dc:creator>
  <cp:lastModifiedBy>Ngoc Toan Bach</cp:lastModifiedBy>
  <cp:revision>106</cp:revision>
  <dcterms:created xsi:type="dcterms:W3CDTF">2018-06-20T00:39:54Z</dcterms:created>
  <dcterms:modified xsi:type="dcterms:W3CDTF">2018-07-06T03:01:32Z</dcterms:modified>
</cp:coreProperties>
</file>