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2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1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88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9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7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3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2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FACB-5FD4-4FD3-9088-8FBD8DC47381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D4244C-17AC-4AE9-882E-1BC829CDD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4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7CE509-16AE-43FC-9481-B091B475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14350"/>
            <a:ext cx="3623733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80DC61-3799-412F-905C-4F66F1882CF2}"/>
              </a:ext>
            </a:extLst>
          </p:cNvPr>
          <p:cNvSpPr txBox="1"/>
          <p:nvPr/>
        </p:nvSpPr>
        <p:spPr>
          <a:xfrm>
            <a:off x="938644" y="1781082"/>
            <a:ext cx="677108" cy="23192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多功能手套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52601D-E96F-4AEB-9AB3-67089DD5DAE8}"/>
              </a:ext>
            </a:extLst>
          </p:cNvPr>
          <p:cNvSpPr txBox="1"/>
          <p:nvPr/>
        </p:nvSpPr>
        <p:spPr>
          <a:xfrm>
            <a:off x="3018403" y="461638"/>
            <a:ext cx="64718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CN" altLang="en-US" dirty="0"/>
              <a:t>測心跳</a:t>
            </a:r>
            <a:endParaRPr lang="en-US" altLang="zh-CN" dirty="0"/>
          </a:p>
          <a:p>
            <a:r>
              <a:rPr lang="zh-CN" altLang="en-US" dirty="0"/>
              <a:t>          體感溫度</a:t>
            </a:r>
            <a:endParaRPr lang="en-US" altLang="zh-CN" dirty="0"/>
          </a:p>
          <a:p>
            <a:r>
              <a:rPr lang="zh-CN" altLang="en-US" dirty="0"/>
              <a:t>          通話功能</a:t>
            </a:r>
            <a:endParaRPr lang="en-US" altLang="zh-CN" dirty="0"/>
          </a:p>
          <a:p>
            <a:r>
              <a:rPr lang="zh-CN" altLang="en-US" dirty="0"/>
              <a:t>          保暖系統</a:t>
            </a:r>
            <a:endParaRPr lang="en-US" altLang="zh-CN" dirty="0"/>
          </a:p>
          <a:p>
            <a:r>
              <a:rPr lang="zh-CN" altLang="en-US" dirty="0"/>
              <a:t>          手電筒</a:t>
            </a:r>
            <a:r>
              <a:rPr lang="en-US" altLang="zh-CN" dirty="0"/>
              <a:t>/</a:t>
            </a:r>
            <a:r>
              <a:rPr lang="zh-CN" altLang="en-US" dirty="0"/>
              <a:t>拍照攝影</a:t>
            </a:r>
            <a:endParaRPr lang="en-US" altLang="zh-CN" dirty="0"/>
          </a:p>
          <a:p>
            <a:r>
              <a:rPr lang="zh-CN" altLang="en-US" dirty="0"/>
              <a:t>          指紋</a:t>
            </a:r>
            <a:r>
              <a:rPr lang="en-US" altLang="zh-CN" dirty="0"/>
              <a:t>/</a:t>
            </a:r>
            <a:r>
              <a:rPr lang="zh-CN" altLang="en-US" dirty="0"/>
              <a:t>身份辨識</a:t>
            </a:r>
            <a:endParaRPr lang="en-US" altLang="zh-CN" dirty="0"/>
          </a:p>
          <a:p>
            <a:r>
              <a:rPr lang="zh-CN" altLang="en-US" dirty="0"/>
              <a:t>          信用卡付款</a:t>
            </a:r>
            <a:endParaRPr lang="en-US" altLang="zh-CN" dirty="0"/>
          </a:p>
          <a:p>
            <a:r>
              <a:rPr lang="zh-CN" altLang="en-US" dirty="0"/>
              <a:t>          吸盤功能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AI</a:t>
            </a:r>
            <a:r>
              <a:rPr lang="zh-CN" altLang="en-US" dirty="0"/>
              <a:t>技術應用</a:t>
            </a:r>
            <a:r>
              <a:rPr lang="en-US" altLang="zh-CN" dirty="0"/>
              <a:t>/</a:t>
            </a:r>
            <a:r>
              <a:rPr lang="zh-CN" altLang="en-US" dirty="0"/>
              <a:t>掃描</a:t>
            </a:r>
            <a:r>
              <a:rPr lang="en-US" altLang="zh-CN" dirty="0"/>
              <a:t>,</a:t>
            </a:r>
            <a:r>
              <a:rPr lang="zh-CN" altLang="en-US" dirty="0"/>
              <a:t>連接電玩控制角色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立體螢幕投影裝置</a:t>
            </a:r>
            <a:endParaRPr lang="en-US" altLang="zh-CN" dirty="0"/>
          </a:p>
          <a:p>
            <a:r>
              <a:rPr lang="zh-CN" altLang="en-US" dirty="0"/>
              <a:t>          太陽能充電</a:t>
            </a:r>
            <a:endParaRPr lang="en-US" altLang="zh-CN" dirty="0"/>
          </a:p>
          <a:p>
            <a:r>
              <a:rPr lang="zh-CN" altLang="en-US" dirty="0"/>
              <a:t>實用性</a:t>
            </a:r>
            <a:r>
              <a:rPr lang="en-US" altLang="zh-CN" dirty="0"/>
              <a:t>:</a:t>
            </a:r>
            <a:r>
              <a:rPr lang="zh-CN" altLang="en-US" dirty="0"/>
              <a:t>自動改變大小</a:t>
            </a:r>
            <a:endParaRPr lang="en-US" altLang="zh-CN" dirty="0"/>
          </a:p>
          <a:p>
            <a:r>
              <a:rPr lang="zh-CN" altLang="en-US" dirty="0"/>
              <a:t>              好收納</a:t>
            </a:r>
            <a:endParaRPr lang="en-US" altLang="zh-CN" dirty="0"/>
          </a:p>
          <a:p>
            <a:r>
              <a:rPr lang="zh-CN" altLang="en-US" dirty="0"/>
              <a:t>              省電</a:t>
            </a:r>
            <a:endParaRPr lang="en-US" altLang="zh-CN" dirty="0"/>
          </a:p>
          <a:p>
            <a:r>
              <a:rPr lang="zh-CN" altLang="en-US" dirty="0"/>
              <a:t>外觀</a:t>
            </a:r>
            <a:r>
              <a:rPr lang="en-US" altLang="zh-CN" dirty="0"/>
              <a:t>:</a:t>
            </a:r>
            <a:r>
              <a:rPr lang="zh-CN" altLang="en-US" dirty="0"/>
              <a:t>材質輕盈</a:t>
            </a:r>
            <a:endParaRPr lang="en-US" altLang="zh-CN" dirty="0"/>
          </a:p>
          <a:p>
            <a:r>
              <a:rPr lang="zh-CN" altLang="en-US" dirty="0"/>
              <a:t>          外觀好看</a:t>
            </a:r>
            <a:endParaRPr lang="en-US" altLang="zh-CN" dirty="0"/>
          </a:p>
          <a:p>
            <a:r>
              <a:rPr lang="zh-CN" altLang="en-US" dirty="0"/>
              <a:t>          防水防塵易清洗</a:t>
            </a:r>
            <a:endParaRPr lang="en-US" altLang="zh-CN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30BB2D-FC08-4FC1-B2E6-49308E5BAB7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15752" y="790112"/>
            <a:ext cx="1500305" cy="215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BEFBBA-1D41-4B0F-B6B2-DAD21ED923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15752" y="2940728"/>
            <a:ext cx="1500305" cy="65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5BC4370-9D70-4BDB-9620-CB28FBA4F9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15752" y="2940728"/>
            <a:ext cx="1500305" cy="162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1C3D43-CC6A-4A18-B507-20F587B1CC88}"/>
              </a:ext>
            </a:extLst>
          </p:cNvPr>
          <p:cNvSpPr txBox="1"/>
          <p:nvPr/>
        </p:nvSpPr>
        <p:spPr>
          <a:xfrm>
            <a:off x="6951216" y="4714043"/>
            <a:ext cx="439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CN" altLang="en-US" dirty="0"/>
              <a:t>數位二甲 蔡孟軒 </a:t>
            </a:r>
            <a:r>
              <a:rPr lang="en-US" altLang="zh-CN" dirty="0"/>
              <a:t>110519004</a:t>
            </a:r>
          </a:p>
          <a:p>
            <a:r>
              <a:rPr lang="en-US" altLang="zh-TW" dirty="0"/>
              <a:t>        </a:t>
            </a:r>
            <a:r>
              <a:rPr lang="zh-CN" altLang="en-US" dirty="0"/>
              <a:t>蕭俊雄 </a:t>
            </a:r>
            <a:r>
              <a:rPr lang="en-US" altLang="zh-CN" dirty="0"/>
              <a:t>110611046</a:t>
            </a:r>
          </a:p>
          <a:p>
            <a:r>
              <a:rPr lang="en-US" altLang="zh-TW" dirty="0"/>
              <a:t>        </a:t>
            </a:r>
            <a:r>
              <a:rPr lang="zh-CN" altLang="en-US" dirty="0"/>
              <a:t>王立仁 </a:t>
            </a:r>
            <a:r>
              <a:rPr lang="en-US" altLang="zh-CN" dirty="0"/>
              <a:t>110516042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16246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87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Adobe 黑体 Std R</vt:lpstr>
      <vt:lpstr>幼圆</vt:lpstr>
      <vt:lpstr>微軟正黑體</vt:lpstr>
      <vt:lpstr>Arial</vt:lpstr>
      <vt:lpstr>Century Gothic</vt:lpstr>
      <vt:lpstr>Wingdings 3</vt:lpstr>
      <vt:lpstr>絲縷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mt19970329@gmail.com</dc:creator>
  <cp:lastModifiedBy>mt19970329@gmail.com</cp:lastModifiedBy>
  <cp:revision>2</cp:revision>
  <dcterms:created xsi:type="dcterms:W3CDTF">2018-05-24T14:33:06Z</dcterms:created>
  <dcterms:modified xsi:type="dcterms:W3CDTF">2018-05-24T14:45:08Z</dcterms:modified>
</cp:coreProperties>
</file>