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7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4DC62-FFC1-4FC5-BCB9-CE8F5E66B9AF}" v="99" dt="2023-06-29T15:04:13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9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08">
          <p15:clr>
            <a:srgbClr val="F26B43"/>
          </p15:clr>
        </p15:guide>
        <p15:guide id="3" pos="7272">
          <p15:clr>
            <a:srgbClr val="F26B43"/>
          </p15:clr>
        </p15:guide>
        <p15:guide id="6" orient="horz" pos="600">
          <p15:clr>
            <a:srgbClr val="F26B43"/>
          </p15:clr>
        </p15:guide>
        <p15:guide id="7" orient="horz" pos="3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A6E81-85DF-6D12-4FD2-B2D9D980E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4" r="-2" b="8009"/>
          <a:stretch/>
        </p:blipFill>
        <p:spPr>
          <a:xfrm>
            <a:off x="44322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15976" y="924451"/>
            <a:ext cx="10732997" cy="2232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SpaceX Falcon-9 Success Landing Prediction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8640" y="952500"/>
            <a:ext cx="6980971" cy="1250811"/>
          </a:xfrm>
        </p:spPr>
        <p:txBody>
          <a:bodyPr>
            <a:normAutofit/>
          </a:bodyPr>
          <a:lstStyle/>
          <a:p>
            <a:r>
              <a:rPr lang="en-US"/>
              <a:t>Creativity and Innovation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0F2A81EC-29B6-90A6-EDFC-E1596F7C1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1" r="-1" b="3010"/>
          <a:stretch/>
        </p:blipFill>
        <p:spPr>
          <a:xfrm>
            <a:off x="647700" y="2412462"/>
            <a:ext cx="6896100" cy="3645438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115300" y="952499"/>
            <a:ext cx="3433232" cy="5079811"/>
          </a:xfrm>
        </p:spPr>
        <p:txBody>
          <a:bodyPr>
            <a:normAutofit/>
          </a:bodyPr>
          <a:lstStyle/>
          <a:p>
            <a:pPr lvl="0"/>
            <a:r>
              <a:rPr lang="en-US"/>
              <a:t>The project went beyond the basic requirements by creating an interactive dashboard and using machine learning for prediction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3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Executive Summary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pPr lvl="0"/>
            <a:r>
              <a:rPr lang="en-US"/>
              <a:t>This presentation encapsulates the analysis and prediction of SpaceX Falcon 9 first stage landing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6B2A-5894-B566-5C4D-0BE54DE35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07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6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3509514" cy="1211818"/>
          </a:xfrm>
        </p:spPr>
        <p:txBody>
          <a:bodyPr>
            <a:normAutofit/>
          </a:bodyPr>
          <a:lstStyle/>
          <a:p>
            <a:pPr lvl="0"/>
            <a:r>
              <a:rPr lang="en-US"/>
              <a:t>SpaceX, founded by Elon Musk, aims to make spaceflight a common reality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6" name="Picture 5" descr="Rocket launch">
            <a:extLst>
              <a:ext uri="{FF2B5EF4-FFF2-40B4-BE49-F238E27FC236}">
                <a16:creationId xmlns:a16="http://schemas.microsoft.com/office/drawing/2014/main" id="{60F00158-9258-A5CD-A6B3-FDA81CE79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4648200" y="1562780"/>
            <a:ext cx="6896100" cy="3884839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9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995160" cy="1120917"/>
          </a:xfrm>
        </p:spPr>
        <p:txBody>
          <a:bodyPr>
            <a:normAutofit/>
          </a:bodyPr>
          <a:lstStyle/>
          <a:p>
            <a:r>
              <a:rPr lang="en-US" sz="3600"/>
              <a:t>Data Collection and Wrangling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8115300" y="952501"/>
            <a:ext cx="3447546" cy="1007622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Data was collected from the SpaceX API and Falcon 9 launch records on Wikipedia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and Wrangling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8DE6D-6103-73A1-3493-0B91EAD5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 r="14328" b="2"/>
          <a:stretch/>
        </p:blipFill>
        <p:spPr>
          <a:xfrm>
            <a:off x="2466772" y="2307102"/>
            <a:ext cx="7258455" cy="3750797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9183F2-E6DF-4526-8C25-04FF8B14E03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00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/>
              <a:t>Data Collection and Wrangling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8115300" y="952501"/>
            <a:ext cx="3447546" cy="1007622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Data was collected from the SpaceX API and Falcon 9 launch records on Wikipedia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and Wrangling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EF1128-2B13-1AAF-48BA-3B3820F9A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89" r="2" b="22106"/>
          <a:stretch/>
        </p:blipFill>
        <p:spPr>
          <a:xfrm>
            <a:off x="647700" y="2307102"/>
            <a:ext cx="10896600" cy="3750797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9183F2-E6DF-4526-8C25-04FF8B14E03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6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39" y="952500"/>
            <a:ext cx="6489087" cy="1394796"/>
          </a:xfrm>
        </p:spPr>
        <p:txBody>
          <a:bodyPr>
            <a:normAutofit/>
          </a:bodyPr>
          <a:lstStyle/>
          <a:p>
            <a:r>
              <a:rPr lang="en-US" sz="3600"/>
              <a:t>Exploratory 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8019535" y="952502"/>
            <a:ext cx="3524765" cy="13947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EDA was performed using SQL to uncover patterns and insights in the data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7" name="Picture 7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33AE839B-37EE-6304-8F2A-CB649EFA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2621077"/>
            <a:ext cx="3525847" cy="2230097"/>
          </a:xfrm>
          <a:prstGeom prst="rect">
            <a:avLst/>
          </a:prstGeom>
          <a:noFill/>
        </p:spPr>
      </p:pic>
      <p:pic>
        <p:nvPicPr>
          <p:cNvPr id="5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524A83C3-3305-4DA6-3982-7B6C1BACE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76" r="-2" b="-2"/>
          <a:stretch/>
        </p:blipFill>
        <p:spPr>
          <a:xfrm>
            <a:off x="4333617" y="2621077"/>
            <a:ext cx="3525847" cy="1821979"/>
          </a:xfrm>
          <a:prstGeom prst="rect">
            <a:avLst/>
          </a:prstGeom>
          <a:noFill/>
        </p:spPr>
      </p:pic>
      <p:pic>
        <p:nvPicPr>
          <p:cNvPr id="4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BD9D9A26-23E4-FA42-6D8F-CF4431AA4E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7" r="27692" b="-4"/>
          <a:stretch/>
        </p:blipFill>
        <p:spPr>
          <a:xfrm>
            <a:off x="8220097" y="2621077"/>
            <a:ext cx="3123642" cy="3436824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61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8640" y="950976"/>
            <a:ext cx="5013434" cy="2182584"/>
          </a:xfrm>
        </p:spPr>
        <p:txBody>
          <a:bodyPr>
            <a:normAutofit/>
          </a:bodyPr>
          <a:lstStyle/>
          <a:p>
            <a:r>
              <a:rPr lang="en-US"/>
              <a:t>Interactive Visual Analytics and Dashboards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952501"/>
            <a:ext cx="5432808" cy="2182586"/>
          </a:xfrm>
        </p:spPr>
        <p:txBody>
          <a:bodyPr>
            <a:normAutofit/>
          </a:bodyPr>
          <a:lstStyle/>
          <a:p>
            <a:pPr lvl="0"/>
            <a:r>
              <a:rPr lang="en-US"/>
              <a:t>An interactive dashboard was created using Plotly Dash to allow users to explore the data in a user-friendly manner</a:t>
            </a:r>
          </a:p>
        </p:txBody>
      </p:sp>
      <p:pic>
        <p:nvPicPr>
          <p:cNvPr id="5" name="Picture 6" descr="A picture containing diagram, text, circle, map&#10;&#10;Description automatically generated">
            <a:extLst>
              <a:ext uri="{FF2B5EF4-FFF2-40B4-BE49-F238E27FC236}">
                <a16:creationId xmlns:a16="http://schemas.microsoft.com/office/drawing/2014/main" id="{DF0012DF-9ABC-41C4-0412-1BD0D318C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1" r="3" b="3"/>
          <a:stretch/>
        </p:blipFill>
        <p:spPr>
          <a:xfrm>
            <a:off x="647700" y="3428979"/>
            <a:ext cx="5356251" cy="2628917"/>
          </a:xfrm>
          <a:prstGeom prst="rect">
            <a:avLst/>
          </a:prstGeom>
          <a:noFill/>
        </p:spPr>
      </p:pic>
      <p:pic>
        <p:nvPicPr>
          <p:cNvPr id="4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E82CC7DA-7EED-5FBD-A1A5-CA32CD34D7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2" r="-2" b="-2"/>
          <a:stretch/>
        </p:blipFill>
        <p:spPr>
          <a:xfrm>
            <a:off x="6164818" y="3429000"/>
            <a:ext cx="5383715" cy="2628916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3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39" y="952501"/>
            <a:ext cx="10983252" cy="791390"/>
          </a:xfrm>
        </p:spPr>
        <p:txBody>
          <a:bodyPr>
            <a:normAutofit/>
          </a:bodyPr>
          <a:lstStyle/>
          <a:p>
            <a:r>
              <a:rPr lang="en-US"/>
              <a:t>Predictive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561049" y="1743891"/>
            <a:ext cx="10983252" cy="84255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A machine learning model was trained to predict SpaceX Falcon 9 first stage landing success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DF9D452F-2F77-D96D-040E-753FD654A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6" r="16552" b="4"/>
          <a:stretch/>
        </p:blipFill>
        <p:spPr>
          <a:xfrm>
            <a:off x="933760" y="2895603"/>
            <a:ext cx="2710632" cy="2900507"/>
          </a:xfrm>
          <a:prstGeom prst="rect">
            <a:avLst/>
          </a:prstGeom>
          <a:noFill/>
        </p:spPr>
      </p:pic>
      <p:pic>
        <p:nvPicPr>
          <p:cNvPr id="7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2B046902-7D4D-0B7C-249C-0D4254E1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17" y="2895602"/>
            <a:ext cx="3525847" cy="2838306"/>
          </a:xfrm>
          <a:prstGeom prst="rect">
            <a:avLst/>
          </a:prstGeom>
          <a:noFill/>
        </p:spPr>
      </p:pic>
      <p:pic>
        <p:nvPicPr>
          <p:cNvPr id="5" name="Picture 6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8B08249B-3BA4-D9F1-6C1C-BA83A9E3A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3" r="16033" b="1"/>
          <a:stretch/>
        </p:blipFill>
        <p:spPr>
          <a:xfrm>
            <a:off x="8594895" y="2895602"/>
            <a:ext cx="2663885" cy="2844409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9183F2-E6DF-4526-8C25-04FF8B14E03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FEA1E-F567-2479-14A1-24532B081CC8}"/>
              </a:ext>
            </a:extLst>
          </p:cNvPr>
          <p:cNvSpPr txBox="1"/>
          <p:nvPr/>
        </p:nvSpPr>
        <p:spPr>
          <a:xfrm>
            <a:off x="1664245" y="5871607"/>
            <a:ext cx="1944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Tree_cv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AD13E-C48B-88C5-55CC-34EB54E14848}"/>
              </a:ext>
            </a:extLst>
          </p:cNvPr>
          <p:cNvSpPr txBox="1"/>
          <p:nvPr/>
        </p:nvSpPr>
        <p:spPr>
          <a:xfrm>
            <a:off x="5322780" y="58370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logreg_cv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B4A0C-A3C3-BEA9-1FBE-D754659555CB}"/>
              </a:ext>
            </a:extLst>
          </p:cNvPr>
          <p:cNvSpPr txBox="1"/>
          <p:nvPr/>
        </p:nvSpPr>
        <p:spPr>
          <a:xfrm>
            <a:off x="9343148" y="58370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svm_cv </a:t>
            </a:r>
          </a:p>
        </p:txBody>
      </p:sp>
    </p:spTree>
    <p:extLst>
      <p:ext uri="{BB962C8B-B14F-4D97-AF65-F5344CB8AC3E}">
        <p14:creationId xmlns:p14="http://schemas.microsoft.com/office/powerpoint/2010/main" val="391518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3509514" cy="1211818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The project successfully analyzed and predicted SpaceX Falcon 9 first stage landing success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08E97-5A65-CE69-BEE9-85C0000A4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0" b="6250"/>
          <a:stretch/>
        </p:blipFill>
        <p:spPr>
          <a:xfrm>
            <a:off x="4648200" y="1565673"/>
            <a:ext cx="6896100" cy="3879054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9183F2-E6DF-4526-8C25-04FF8B14E03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68664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_2SEEDS">
      <a:dk1>
        <a:srgbClr val="000000"/>
      </a:dk1>
      <a:lt1>
        <a:srgbClr val="FFFFFF"/>
      </a:lt1>
      <a:dk2>
        <a:srgbClr val="282441"/>
      </a:dk2>
      <a:lt2>
        <a:srgbClr val="E2E7E8"/>
      </a:lt2>
      <a:accent1>
        <a:srgbClr val="D52F17"/>
      </a:accent1>
      <a:accent2>
        <a:srgbClr val="E72961"/>
      </a:accent2>
      <a:accent3>
        <a:srgbClr val="E79029"/>
      </a:accent3>
      <a:accent4>
        <a:srgbClr val="14B7A8"/>
      </a:accent4>
      <a:accent5>
        <a:srgbClr val="29AAE7"/>
      </a:accent5>
      <a:accent6>
        <a:srgbClr val="1749D5"/>
      </a:accent6>
      <a:hlink>
        <a:srgbClr val="348F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TribuneVTI</vt:lpstr>
      <vt:lpstr>SpaceX Falcon-9 Success Landing Prediction</vt:lpstr>
      <vt:lpstr>Executive Summary</vt:lpstr>
      <vt:lpstr>Introduction</vt:lpstr>
      <vt:lpstr>Data Collection and Wrangling</vt:lpstr>
      <vt:lpstr>Data Collection and Wrangling</vt:lpstr>
      <vt:lpstr>Exploratory Data Analysis</vt:lpstr>
      <vt:lpstr>Interactive Visual Analytics and Dashboards</vt:lpstr>
      <vt:lpstr>Predictive Analysis</vt:lpstr>
      <vt:lpstr>Conclusion</vt:lpstr>
      <vt:lpstr>Creativity and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61</cp:revision>
  <dcterms:created xsi:type="dcterms:W3CDTF">2023-06-29T14:46:46Z</dcterms:created>
  <dcterms:modified xsi:type="dcterms:W3CDTF">2023-06-29T15:04:36Z</dcterms:modified>
</cp:coreProperties>
</file>