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9" r:id="rId3"/>
    <p:sldId id="270" r:id="rId4"/>
    <p:sldId id="265" r:id="rId5"/>
    <p:sldId id="257" r:id="rId6"/>
    <p:sldId id="260" r:id="rId7"/>
    <p:sldId id="263" r:id="rId8"/>
    <p:sldId id="261" r:id="rId9"/>
    <p:sldId id="266" r:id="rId10"/>
    <p:sldId id="274" r:id="rId11"/>
    <p:sldId id="268" r:id="rId12"/>
    <p:sldId id="264" r:id="rId13"/>
    <p:sldId id="262" r:id="rId14"/>
    <p:sldId id="275" r:id="rId15"/>
    <p:sldId id="271" r:id="rId16"/>
    <p:sldId id="27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78">
          <p15:clr>
            <a:srgbClr val="A4A3A4"/>
          </p15:clr>
        </p15:guide>
        <p15:guide id="2" pos="4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D8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4F012-3E92-4985-8F4C-3BFFF187AE4A}" v="872" dt="2022-04-11T05:05:47.615"/>
    <p1510:client id="{42450300-7879-4420-BADC-24777268E697}" v="18" dt="2022-04-11T17:57:43.28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snapToObjects="1">
      <p:cViewPr varScale="1">
        <p:scale>
          <a:sx n="106" d="100"/>
          <a:sy n="106" d="100"/>
        </p:scale>
        <p:origin x="1083" y="65"/>
      </p:cViewPr>
      <p:guideLst>
        <p:guide orient="horz" pos="1078"/>
        <p:guide pos="42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ng Zhang" userId="c00dd3a6-db50-4f2a-8621-f242b9ac8cde" providerId="ADAL" clId="{24B4F012-3E92-4985-8F4C-3BFFF187AE4A}"/>
    <pc:docChg chg="undo custSel addSld delSld modSld sldOrd">
      <pc:chgData name="Xiang Zhang" userId="c00dd3a6-db50-4f2a-8621-f242b9ac8cde" providerId="ADAL" clId="{24B4F012-3E92-4985-8F4C-3BFFF187AE4A}" dt="2022-04-11T05:06:54.609" v="8731" actId="20577"/>
      <pc:docMkLst>
        <pc:docMk/>
      </pc:docMkLst>
      <pc:sldChg chg="addSp delSp modSp mod ord">
        <pc:chgData name="Xiang Zhang" userId="c00dd3a6-db50-4f2a-8621-f242b9ac8cde" providerId="ADAL" clId="{24B4F012-3E92-4985-8F4C-3BFFF187AE4A}" dt="2022-04-11T04:53:17.191" v="8343" actId="1076"/>
        <pc:sldMkLst>
          <pc:docMk/>
          <pc:sldMk cId="2526750194" sldId="257"/>
        </pc:sldMkLst>
        <pc:spChg chg="del mod">
          <ac:chgData name="Xiang Zhang" userId="c00dd3a6-db50-4f2a-8621-f242b9ac8cde" providerId="ADAL" clId="{24B4F012-3E92-4985-8F4C-3BFFF187AE4A}" dt="2022-04-10T23:06:19.736" v="4019" actId="478"/>
          <ac:spMkLst>
            <pc:docMk/>
            <pc:sldMk cId="2526750194" sldId="257"/>
            <ac:spMk id="2" creationId="{00000000-0000-0000-0000-000000000000}"/>
          </ac:spMkLst>
        </pc:spChg>
        <pc:spChg chg="mod">
          <ac:chgData name="Xiang Zhang" userId="c00dd3a6-db50-4f2a-8621-f242b9ac8cde" providerId="ADAL" clId="{24B4F012-3E92-4985-8F4C-3BFFF187AE4A}" dt="2022-04-10T22:52:57.173" v="3659" actId="20577"/>
          <ac:spMkLst>
            <pc:docMk/>
            <pc:sldMk cId="2526750194" sldId="257"/>
            <ac:spMk id="3" creationId="{00000000-0000-0000-0000-000000000000}"/>
          </ac:spMkLst>
        </pc:spChg>
        <pc:spChg chg="add del">
          <ac:chgData name="Xiang Zhang" userId="c00dd3a6-db50-4f2a-8621-f242b9ac8cde" providerId="ADAL" clId="{24B4F012-3E92-4985-8F4C-3BFFF187AE4A}" dt="2022-04-10T22:11:07.134" v="1958"/>
          <ac:spMkLst>
            <pc:docMk/>
            <pc:sldMk cId="2526750194" sldId="257"/>
            <ac:spMk id="15" creationId="{CA551E6B-1228-49F2-8CDC-02AB5E6EE0C3}"/>
          </ac:spMkLst>
        </pc:spChg>
        <pc:spChg chg="add mod">
          <ac:chgData name="Xiang Zhang" userId="c00dd3a6-db50-4f2a-8621-f242b9ac8cde" providerId="ADAL" clId="{24B4F012-3E92-4985-8F4C-3BFFF187AE4A}" dt="2022-04-11T04:46:19.734" v="8040" actId="1076"/>
          <ac:spMkLst>
            <pc:docMk/>
            <pc:sldMk cId="2526750194" sldId="257"/>
            <ac:spMk id="16" creationId="{87D34885-F177-4356-AB37-FAEAF23D63C8}"/>
          </ac:spMkLst>
        </pc:spChg>
        <pc:spChg chg="add mod">
          <ac:chgData name="Xiang Zhang" userId="c00dd3a6-db50-4f2a-8621-f242b9ac8cde" providerId="ADAL" clId="{24B4F012-3E92-4985-8F4C-3BFFF187AE4A}" dt="2022-04-11T04:53:17.191" v="8343" actId="1076"/>
          <ac:spMkLst>
            <pc:docMk/>
            <pc:sldMk cId="2526750194" sldId="257"/>
            <ac:spMk id="17" creationId="{89378EAD-21E3-4870-895E-7E4C4D89240D}"/>
          </ac:spMkLst>
        </pc:spChg>
        <pc:spChg chg="add del mod">
          <ac:chgData name="Xiang Zhang" userId="c00dd3a6-db50-4f2a-8621-f242b9ac8cde" providerId="ADAL" clId="{24B4F012-3E92-4985-8F4C-3BFFF187AE4A}" dt="2022-04-10T22:11:16.242" v="1966"/>
          <ac:spMkLst>
            <pc:docMk/>
            <pc:sldMk cId="2526750194" sldId="257"/>
            <ac:spMk id="19" creationId="{FEBD1A7A-CA08-46FB-B688-F52EF2F38F5E}"/>
          </ac:spMkLst>
        </pc:spChg>
        <pc:spChg chg="add mod">
          <ac:chgData name="Xiang Zhang" userId="c00dd3a6-db50-4f2a-8621-f242b9ac8cde" providerId="ADAL" clId="{24B4F012-3E92-4985-8F4C-3BFFF187AE4A}" dt="2022-04-10T22:51:38.652" v="3636" actId="1076"/>
          <ac:spMkLst>
            <pc:docMk/>
            <pc:sldMk cId="2526750194" sldId="257"/>
            <ac:spMk id="21" creationId="{32864AE9-4BEA-4F35-96F4-63DDB3E1EF40}"/>
          </ac:spMkLst>
        </pc:spChg>
        <pc:spChg chg="add mod">
          <ac:chgData name="Xiang Zhang" userId="c00dd3a6-db50-4f2a-8621-f242b9ac8cde" providerId="ADAL" clId="{24B4F012-3E92-4985-8F4C-3BFFF187AE4A}" dt="2022-04-10T23:06:16.343" v="4018"/>
          <ac:spMkLst>
            <pc:docMk/>
            <pc:sldMk cId="2526750194" sldId="257"/>
            <ac:spMk id="22" creationId="{254A3DD8-7078-486E-A971-C8554538CA8F}"/>
          </ac:spMkLst>
        </pc:spChg>
        <pc:spChg chg="add del mod">
          <ac:chgData name="Xiang Zhang" userId="c00dd3a6-db50-4f2a-8621-f242b9ac8cde" providerId="ADAL" clId="{24B4F012-3E92-4985-8F4C-3BFFF187AE4A}" dt="2022-04-10T23:06:22.327" v="4020" actId="478"/>
          <ac:spMkLst>
            <pc:docMk/>
            <pc:sldMk cId="2526750194" sldId="257"/>
            <ac:spMk id="24" creationId="{DC62612A-381B-4AFB-8C3B-6939D99290D6}"/>
          </ac:spMkLst>
        </pc:spChg>
        <pc:spChg chg="add mod">
          <ac:chgData name="Xiang Zhang" userId="c00dd3a6-db50-4f2a-8621-f242b9ac8cde" providerId="ADAL" clId="{24B4F012-3E92-4985-8F4C-3BFFF187AE4A}" dt="2022-04-11T04:46:23.130" v="8041" actId="164"/>
          <ac:spMkLst>
            <pc:docMk/>
            <pc:sldMk cId="2526750194" sldId="257"/>
            <ac:spMk id="39" creationId="{C5FDE46F-D203-4F99-AB48-B4FF9E7C6F61}"/>
          </ac:spMkLst>
        </pc:spChg>
        <pc:spChg chg="add mod">
          <ac:chgData name="Xiang Zhang" userId="c00dd3a6-db50-4f2a-8621-f242b9ac8cde" providerId="ADAL" clId="{24B4F012-3E92-4985-8F4C-3BFFF187AE4A}" dt="2022-04-11T04:46:14.172" v="8037" actId="164"/>
          <ac:spMkLst>
            <pc:docMk/>
            <pc:sldMk cId="2526750194" sldId="257"/>
            <ac:spMk id="40" creationId="{A9400DE5-8A2F-4EF4-81E0-D139FBFC3291}"/>
          </ac:spMkLst>
        </pc:spChg>
        <pc:spChg chg="add mod">
          <ac:chgData name="Xiang Zhang" userId="c00dd3a6-db50-4f2a-8621-f242b9ac8cde" providerId="ADAL" clId="{24B4F012-3E92-4985-8F4C-3BFFF187AE4A}" dt="2022-04-11T04:46:14.172" v="8037" actId="164"/>
          <ac:spMkLst>
            <pc:docMk/>
            <pc:sldMk cId="2526750194" sldId="257"/>
            <ac:spMk id="42" creationId="{299E4AF4-71D8-48DE-91C6-EB58EFD91E14}"/>
          </ac:spMkLst>
        </pc:spChg>
        <pc:spChg chg="add mod">
          <ac:chgData name="Xiang Zhang" userId="c00dd3a6-db50-4f2a-8621-f242b9ac8cde" providerId="ADAL" clId="{24B4F012-3E92-4985-8F4C-3BFFF187AE4A}" dt="2022-04-11T04:46:23.130" v="8041" actId="164"/>
          <ac:spMkLst>
            <pc:docMk/>
            <pc:sldMk cId="2526750194" sldId="257"/>
            <ac:spMk id="43" creationId="{40787DD5-6D31-45C5-ADF0-68E5A060B0F7}"/>
          </ac:spMkLst>
        </pc:spChg>
        <pc:spChg chg="add mod">
          <ac:chgData name="Xiang Zhang" userId="c00dd3a6-db50-4f2a-8621-f242b9ac8cde" providerId="ADAL" clId="{24B4F012-3E92-4985-8F4C-3BFFF187AE4A}" dt="2022-04-11T04:46:23.130" v="8041" actId="164"/>
          <ac:spMkLst>
            <pc:docMk/>
            <pc:sldMk cId="2526750194" sldId="257"/>
            <ac:spMk id="44" creationId="{4894736D-EC55-4278-8326-D838BEB79564}"/>
          </ac:spMkLst>
        </pc:spChg>
        <pc:spChg chg="add mod">
          <ac:chgData name="Xiang Zhang" userId="c00dd3a6-db50-4f2a-8621-f242b9ac8cde" providerId="ADAL" clId="{24B4F012-3E92-4985-8F4C-3BFFF187AE4A}" dt="2022-04-11T04:46:23.130" v="8041" actId="164"/>
          <ac:spMkLst>
            <pc:docMk/>
            <pc:sldMk cId="2526750194" sldId="257"/>
            <ac:spMk id="45" creationId="{FC8BE081-58B4-44DD-A353-5161138EDE38}"/>
          </ac:spMkLst>
        </pc:spChg>
        <pc:spChg chg="add mod">
          <ac:chgData name="Xiang Zhang" userId="c00dd3a6-db50-4f2a-8621-f242b9ac8cde" providerId="ADAL" clId="{24B4F012-3E92-4985-8F4C-3BFFF187AE4A}" dt="2022-04-11T04:46:14.172" v="8037" actId="164"/>
          <ac:spMkLst>
            <pc:docMk/>
            <pc:sldMk cId="2526750194" sldId="257"/>
            <ac:spMk id="46" creationId="{E3AC3F2C-5007-40D0-871C-E042950B061F}"/>
          </ac:spMkLst>
        </pc:spChg>
        <pc:spChg chg="add mod">
          <ac:chgData name="Xiang Zhang" userId="c00dd3a6-db50-4f2a-8621-f242b9ac8cde" providerId="ADAL" clId="{24B4F012-3E92-4985-8F4C-3BFFF187AE4A}" dt="2022-04-11T04:46:14.172" v="8037" actId="164"/>
          <ac:spMkLst>
            <pc:docMk/>
            <pc:sldMk cId="2526750194" sldId="257"/>
            <ac:spMk id="47" creationId="{F6FF361B-D3CD-4661-8ABD-8B91152D1556}"/>
          </ac:spMkLst>
        </pc:spChg>
        <pc:spChg chg="add mod">
          <ac:chgData name="Xiang Zhang" userId="c00dd3a6-db50-4f2a-8621-f242b9ac8cde" providerId="ADAL" clId="{24B4F012-3E92-4985-8F4C-3BFFF187AE4A}" dt="2022-04-11T04:52:30.157" v="8322" actId="1076"/>
          <ac:spMkLst>
            <pc:docMk/>
            <pc:sldMk cId="2526750194" sldId="257"/>
            <ac:spMk id="50" creationId="{0C03F648-0A88-45DB-93E9-B26049073099}"/>
          </ac:spMkLst>
        </pc:spChg>
        <pc:spChg chg="add mod">
          <ac:chgData name="Xiang Zhang" userId="c00dd3a6-db50-4f2a-8621-f242b9ac8cde" providerId="ADAL" clId="{24B4F012-3E92-4985-8F4C-3BFFF187AE4A}" dt="2022-04-11T04:53:15.047" v="8342" actId="1076"/>
          <ac:spMkLst>
            <pc:docMk/>
            <pc:sldMk cId="2526750194" sldId="257"/>
            <ac:spMk id="51" creationId="{D83C2D7D-BC0C-4232-B51B-49E6FAC9F9DE}"/>
          </ac:spMkLst>
        </pc:spChg>
        <pc:grpChg chg="add mod">
          <ac:chgData name="Xiang Zhang" userId="c00dd3a6-db50-4f2a-8621-f242b9ac8cde" providerId="ADAL" clId="{24B4F012-3E92-4985-8F4C-3BFFF187AE4A}" dt="2022-04-11T04:46:14.172" v="8037" actId="164"/>
          <ac:grpSpMkLst>
            <pc:docMk/>
            <pc:sldMk cId="2526750194" sldId="257"/>
            <ac:grpSpMk id="48" creationId="{858DDD45-DBCB-4F79-98FB-27604D5E95FB}"/>
          </ac:grpSpMkLst>
        </pc:grpChg>
        <pc:grpChg chg="add mod">
          <ac:chgData name="Xiang Zhang" userId="c00dd3a6-db50-4f2a-8621-f242b9ac8cde" providerId="ADAL" clId="{24B4F012-3E92-4985-8F4C-3BFFF187AE4A}" dt="2022-04-11T04:46:23.130" v="8041" actId="164"/>
          <ac:grpSpMkLst>
            <pc:docMk/>
            <pc:sldMk cId="2526750194" sldId="257"/>
            <ac:grpSpMk id="49" creationId="{5816BEBE-36BF-44CD-AEF3-FEC0230F5399}"/>
          </ac:grpSpMkLst>
        </pc:grpChg>
        <pc:picChg chg="del mod">
          <ac:chgData name="Xiang Zhang" userId="c00dd3a6-db50-4f2a-8621-f242b9ac8cde" providerId="ADAL" clId="{24B4F012-3E92-4985-8F4C-3BFFF187AE4A}" dt="2022-04-11T03:54:10.888" v="7149" actId="478"/>
          <ac:picMkLst>
            <pc:docMk/>
            <pc:sldMk cId="2526750194" sldId="257"/>
            <ac:picMk id="5" creationId="{E47BFB01-E753-4567-BC95-8262E9E9057D}"/>
          </ac:picMkLst>
        </pc:picChg>
        <pc:picChg chg="del mod">
          <ac:chgData name="Xiang Zhang" userId="c00dd3a6-db50-4f2a-8621-f242b9ac8cde" providerId="ADAL" clId="{24B4F012-3E92-4985-8F4C-3BFFF187AE4A}" dt="2022-04-11T03:54:33.890" v="7155" actId="478"/>
          <ac:picMkLst>
            <pc:docMk/>
            <pc:sldMk cId="2526750194" sldId="257"/>
            <ac:picMk id="8" creationId="{C48A1D03-9DE0-41DB-9892-744CF0054636}"/>
          </ac:picMkLst>
        </pc:picChg>
        <pc:picChg chg="add mod">
          <ac:chgData name="Xiang Zhang" userId="c00dd3a6-db50-4f2a-8621-f242b9ac8cde" providerId="ADAL" clId="{24B4F012-3E92-4985-8F4C-3BFFF187AE4A}" dt="2022-04-11T04:46:14.172" v="8037" actId="164"/>
          <ac:picMkLst>
            <pc:docMk/>
            <pc:sldMk cId="2526750194" sldId="257"/>
            <ac:picMk id="26" creationId="{D274E1DB-4456-4E68-BFB4-F36430A59925}"/>
          </ac:picMkLst>
        </pc:picChg>
        <pc:picChg chg="add del mod">
          <ac:chgData name="Xiang Zhang" userId="c00dd3a6-db50-4f2a-8621-f242b9ac8cde" providerId="ADAL" clId="{24B4F012-3E92-4985-8F4C-3BFFF187AE4A}" dt="2022-04-11T03:54:42.486" v="7159" actId="478"/>
          <ac:picMkLst>
            <pc:docMk/>
            <pc:sldMk cId="2526750194" sldId="257"/>
            <ac:picMk id="28" creationId="{4D4F7DF6-6632-44F2-8444-23B57658E20A}"/>
          </ac:picMkLst>
        </pc:picChg>
        <pc:picChg chg="add mod">
          <ac:chgData name="Xiang Zhang" userId="c00dd3a6-db50-4f2a-8621-f242b9ac8cde" providerId="ADAL" clId="{24B4F012-3E92-4985-8F4C-3BFFF187AE4A}" dt="2022-04-11T04:46:23.130" v="8041" actId="164"/>
          <ac:picMkLst>
            <pc:docMk/>
            <pc:sldMk cId="2526750194" sldId="257"/>
            <ac:picMk id="30" creationId="{17E56D40-0C11-4414-8151-728D4DD5EE6E}"/>
          </ac:picMkLst>
        </pc:picChg>
        <pc:cxnChg chg="add mod">
          <ac:chgData name="Xiang Zhang" userId="c00dd3a6-db50-4f2a-8621-f242b9ac8cde" providerId="ADAL" clId="{24B4F012-3E92-4985-8F4C-3BFFF187AE4A}" dt="2022-04-11T04:46:14.172" v="8037" actId="164"/>
          <ac:cxnSpMkLst>
            <pc:docMk/>
            <pc:sldMk cId="2526750194" sldId="257"/>
            <ac:cxnSpMk id="31" creationId="{553F28ED-099E-405B-B0EC-5C5C74A0395E}"/>
          </ac:cxnSpMkLst>
        </pc:cxnChg>
        <pc:cxnChg chg="add mod">
          <ac:chgData name="Xiang Zhang" userId="c00dd3a6-db50-4f2a-8621-f242b9ac8cde" providerId="ADAL" clId="{24B4F012-3E92-4985-8F4C-3BFFF187AE4A}" dt="2022-04-11T04:46:14.172" v="8037" actId="164"/>
          <ac:cxnSpMkLst>
            <pc:docMk/>
            <pc:sldMk cId="2526750194" sldId="257"/>
            <ac:cxnSpMk id="33" creationId="{FC26F8C8-583D-4B63-8011-02B3E73D9509}"/>
          </ac:cxnSpMkLst>
        </pc:cxnChg>
        <pc:cxnChg chg="add mod">
          <ac:chgData name="Xiang Zhang" userId="c00dd3a6-db50-4f2a-8621-f242b9ac8cde" providerId="ADAL" clId="{24B4F012-3E92-4985-8F4C-3BFFF187AE4A}" dt="2022-04-11T04:46:23.130" v="8041" actId="164"/>
          <ac:cxnSpMkLst>
            <pc:docMk/>
            <pc:sldMk cId="2526750194" sldId="257"/>
            <ac:cxnSpMk id="34" creationId="{6BA490D8-87C6-4F8F-8CE8-A8B10CBE6981}"/>
          </ac:cxnSpMkLst>
        </pc:cxnChg>
        <pc:cxnChg chg="add mod">
          <ac:chgData name="Xiang Zhang" userId="c00dd3a6-db50-4f2a-8621-f242b9ac8cde" providerId="ADAL" clId="{24B4F012-3E92-4985-8F4C-3BFFF187AE4A}" dt="2022-04-11T04:46:23.130" v="8041" actId="164"/>
          <ac:cxnSpMkLst>
            <pc:docMk/>
            <pc:sldMk cId="2526750194" sldId="257"/>
            <ac:cxnSpMk id="36" creationId="{14E63BA6-51AC-4DE8-976F-34B82DB55761}"/>
          </ac:cxnSpMkLst>
        </pc:cxnChg>
      </pc:sldChg>
      <pc:sldChg chg="modSp mod">
        <pc:chgData name="Xiang Zhang" userId="c00dd3a6-db50-4f2a-8621-f242b9ac8cde" providerId="ADAL" clId="{24B4F012-3E92-4985-8F4C-3BFFF187AE4A}" dt="2022-04-10T14:38:36.348" v="0" actId="6549"/>
        <pc:sldMkLst>
          <pc:docMk/>
          <pc:sldMk cId="2115932626" sldId="259"/>
        </pc:sldMkLst>
        <pc:spChg chg="mod">
          <ac:chgData name="Xiang Zhang" userId="c00dd3a6-db50-4f2a-8621-f242b9ac8cde" providerId="ADAL" clId="{24B4F012-3E92-4985-8F4C-3BFFF187AE4A}" dt="2022-04-10T14:38:36.348" v="0" actId="6549"/>
          <ac:spMkLst>
            <pc:docMk/>
            <pc:sldMk cId="2115932626" sldId="259"/>
            <ac:spMk id="3" creationId="{1A6F3E50-6E7A-4E35-AB8A-3FD07DFCEC79}"/>
          </ac:spMkLst>
        </pc:spChg>
      </pc:sldChg>
      <pc:sldChg chg="addSp delSp modSp mod">
        <pc:chgData name="Xiang Zhang" userId="c00dd3a6-db50-4f2a-8621-f242b9ac8cde" providerId="ADAL" clId="{24B4F012-3E92-4985-8F4C-3BFFF187AE4A}" dt="2022-04-11T04:54:09.422" v="8359" actId="1076"/>
        <pc:sldMkLst>
          <pc:docMk/>
          <pc:sldMk cId="4228849222" sldId="260"/>
        </pc:sldMkLst>
        <pc:spChg chg="mod">
          <ac:chgData name="Xiang Zhang" userId="c00dd3a6-db50-4f2a-8621-f242b9ac8cde" providerId="ADAL" clId="{24B4F012-3E92-4985-8F4C-3BFFF187AE4A}" dt="2022-04-10T22:00:52.559" v="1656" actId="20577"/>
          <ac:spMkLst>
            <pc:docMk/>
            <pc:sldMk cId="4228849222" sldId="260"/>
            <ac:spMk id="2" creationId="{00000000-0000-0000-0000-000000000000}"/>
          </ac:spMkLst>
        </pc:spChg>
        <pc:spChg chg="mod">
          <ac:chgData name="Xiang Zhang" userId="c00dd3a6-db50-4f2a-8621-f242b9ac8cde" providerId="ADAL" clId="{24B4F012-3E92-4985-8F4C-3BFFF187AE4A}" dt="2022-04-10T22:41:24.963" v="3329" actId="20577"/>
          <ac:spMkLst>
            <pc:docMk/>
            <pc:sldMk cId="4228849222" sldId="260"/>
            <ac:spMk id="3" creationId="{00000000-0000-0000-0000-000000000000}"/>
          </ac:spMkLst>
        </pc:spChg>
        <pc:spChg chg="del mod">
          <ac:chgData name="Xiang Zhang" userId="c00dd3a6-db50-4f2a-8621-f242b9ac8cde" providerId="ADAL" clId="{24B4F012-3E92-4985-8F4C-3BFFF187AE4A}" dt="2022-04-10T22:26:02.264" v="2717"/>
          <ac:spMkLst>
            <pc:docMk/>
            <pc:sldMk cId="4228849222" sldId="260"/>
            <ac:spMk id="25" creationId="{8F613EFF-A2A1-4B3F-BDD8-65D2712A34FB}"/>
          </ac:spMkLst>
        </pc:spChg>
        <pc:spChg chg="mod">
          <ac:chgData name="Xiang Zhang" userId="c00dd3a6-db50-4f2a-8621-f242b9ac8cde" providerId="ADAL" clId="{24B4F012-3E92-4985-8F4C-3BFFF187AE4A}" dt="2022-04-10T22:34:39.110" v="3067" actId="1076"/>
          <ac:spMkLst>
            <pc:docMk/>
            <pc:sldMk cId="4228849222" sldId="260"/>
            <ac:spMk id="27" creationId="{C82CD1D1-8E9B-4BF0-B896-97CD042BE6D5}"/>
          </ac:spMkLst>
        </pc:spChg>
        <pc:spChg chg="mod">
          <ac:chgData name="Xiang Zhang" userId="c00dd3a6-db50-4f2a-8621-f242b9ac8cde" providerId="ADAL" clId="{24B4F012-3E92-4985-8F4C-3BFFF187AE4A}" dt="2022-04-11T04:54:09.422" v="8359" actId="1076"/>
          <ac:spMkLst>
            <pc:docMk/>
            <pc:sldMk cId="4228849222" sldId="260"/>
            <ac:spMk id="29" creationId="{F692B731-062E-4C0B-BA7B-196EF01E896C}"/>
          </ac:spMkLst>
        </pc:spChg>
        <pc:spChg chg="add del mod">
          <ac:chgData name="Xiang Zhang" userId="c00dd3a6-db50-4f2a-8621-f242b9ac8cde" providerId="ADAL" clId="{24B4F012-3E92-4985-8F4C-3BFFF187AE4A}" dt="2022-04-10T22:00:29.262" v="1580" actId="478"/>
          <ac:spMkLst>
            <pc:docMk/>
            <pc:sldMk cId="4228849222" sldId="260"/>
            <ac:spMk id="30" creationId="{D8E49CD1-A9A3-4ED9-8E44-CB16AEAD155D}"/>
          </ac:spMkLst>
        </pc:spChg>
        <pc:spChg chg="add mod">
          <ac:chgData name="Xiang Zhang" userId="c00dd3a6-db50-4f2a-8621-f242b9ac8cde" providerId="ADAL" clId="{24B4F012-3E92-4985-8F4C-3BFFF187AE4A}" dt="2022-04-10T22:33:03.848" v="2966" actId="1076"/>
          <ac:spMkLst>
            <pc:docMk/>
            <pc:sldMk cId="4228849222" sldId="260"/>
            <ac:spMk id="31" creationId="{456DFE54-8AC3-40F5-9F04-C389C08EAE5C}"/>
          </ac:spMkLst>
        </pc:spChg>
        <pc:spChg chg="add mod">
          <ac:chgData name="Xiang Zhang" userId="c00dd3a6-db50-4f2a-8621-f242b9ac8cde" providerId="ADAL" clId="{24B4F012-3E92-4985-8F4C-3BFFF187AE4A}" dt="2022-04-10T22:33:05.731" v="2967" actId="1076"/>
          <ac:spMkLst>
            <pc:docMk/>
            <pc:sldMk cId="4228849222" sldId="260"/>
            <ac:spMk id="33" creationId="{054B8247-7E27-4AB4-9806-50E21CCE246B}"/>
          </ac:spMkLst>
        </pc:spChg>
        <pc:spChg chg="add mod">
          <ac:chgData name="Xiang Zhang" userId="c00dd3a6-db50-4f2a-8621-f242b9ac8cde" providerId="ADAL" clId="{24B4F012-3E92-4985-8F4C-3BFFF187AE4A}" dt="2022-04-10T22:33:33.931" v="2977" actId="1076"/>
          <ac:spMkLst>
            <pc:docMk/>
            <pc:sldMk cId="4228849222" sldId="260"/>
            <ac:spMk id="35" creationId="{4F27B416-F9A1-403D-926A-2842401695BC}"/>
          </ac:spMkLst>
        </pc:spChg>
        <pc:spChg chg="add mod">
          <ac:chgData name="Xiang Zhang" userId="c00dd3a6-db50-4f2a-8621-f242b9ac8cde" providerId="ADAL" clId="{24B4F012-3E92-4985-8F4C-3BFFF187AE4A}" dt="2022-04-10T22:31:57.471" v="2892" actId="164"/>
          <ac:spMkLst>
            <pc:docMk/>
            <pc:sldMk cId="4228849222" sldId="260"/>
            <ac:spMk id="37" creationId="{CFAD4996-1F0C-47EA-B88F-117DAFD7BE5A}"/>
          </ac:spMkLst>
        </pc:spChg>
        <pc:spChg chg="add mod">
          <ac:chgData name="Xiang Zhang" userId="c00dd3a6-db50-4f2a-8621-f242b9ac8cde" providerId="ADAL" clId="{24B4F012-3E92-4985-8F4C-3BFFF187AE4A}" dt="2022-04-10T22:31:57.471" v="2892" actId="164"/>
          <ac:spMkLst>
            <pc:docMk/>
            <pc:sldMk cId="4228849222" sldId="260"/>
            <ac:spMk id="38" creationId="{B5994FFE-6D68-46ED-A7D5-5209D79AA134}"/>
          </ac:spMkLst>
        </pc:spChg>
        <pc:spChg chg="add mod">
          <ac:chgData name="Xiang Zhang" userId="c00dd3a6-db50-4f2a-8621-f242b9ac8cde" providerId="ADAL" clId="{24B4F012-3E92-4985-8F4C-3BFFF187AE4A}" dt="2022-04-10T22:35:11.327" v="3087" actId="20577"/>
          <ac:spMkLst>
            <pc:docMk/>
            <pc:sldMk cId="4228849222" sldId="260"/>
            <ac:spMk id="40" creationId="{6021761F-2440-4C17-9846-4F2AD12F71A1}"/>
          </ac:spMkLst>
        </pc:spChg>
        <pc:spChg chg="add mod">
          <ac:chgData name="Xiang Zhang" userId="c00dd3a6-db50-4f2a-8621-f242b9ac8cde" providerId="ADAL" clId="{24B4F012-3E92-4985-8F4C-3BFFF187AE4A}" dt="2022-04-10T22:34:37.157" v="3066" actId="1076"/>
          <ac:spMkLst>
            <pc:docMk/>
            <pc:sldMk cId="4228849222" sldId="260"/>
            <ac:spMk id="42" creationId="{2B910B06-67BB-4763-8AD0-6E8221FBCC4C}"/>
          </ac:spMkLst>
        </pc:spChg>
        <pc:spChg chg="add mod">
          <ac:chgData name="Xiang Zhang" userId="c00dd3a6-db50-4f2a-8621-f242b9ac8cde" providerId="ADAL" clId="{24B4F012-3E92-4985-8F4C-3BFFF187AE4A}" dt="2022-04-11T04:54:02.672" v="8356" actId="1076"/>
          <ac:spMkLst>
            <pc:docMk/>
            <pc:sldMk cId="4228849222" sldId="260"/>
            <ac:spMk id="44" creationId="{C7B9C75F-83C5-4E4D-B1BE-4584ED3049DA}"/>
          </ac:spMkLst>
        </pc:spChg>
        <pc:grpChg chg="add mod">
          <ac:chgData name="Xiang Zhang" userId="c00dd3a6-db50-4f2a-8621-f242b9ac8cde" providerId="ADAL" clId="{24B4F012-3E92-4985-8F4C-3BFFF187AE4A}" dt="2022-04-10T22:31:57.471" v="2892" actId="164"/>
          <ac:grpSpMkLst>
            <pc:docMk/>
            <pc:sldMk cId="4228849222" sldId="260"/>
            <ac:grpSpMk id="39" creationId="{931580AF-EABF-4A5F-8863-798B8629A21E}"/>
          </ac:grpSpMkLst>
        </pc:grpChg>
        <pc:picChg chg="mod">
          <ac:chgData name="Xiang Zhang" userId="c00dd3a6-db50-4f2a-8621-f242b9ac8cde" providerId="ADAL" clId="{24B4F012-3E92-4985-8F4C-3BFFF187AE4A}" dt="2022-04-10T22:31:57.471" v="2892" actId="164"/>
          <ac:picMkLst>
            <pc:docMk/>
            <pc:sldMk cId="4228849222" sldId="260"/>
            <ac:picMk id="19" creationId="{CE7D9527-B3F7-48FC-9585-C050EA373C35}"/>
          </ac:picMkLst>
        </pc:picChg>
      </pc:sldChg>
      <pc:sldChg chg="addSp delSp modSp mod">
        <pc:chgData name="Xiang Zhang" userId="c00dd3a6-db50-4f2a-8621-f242b9ac8cde" providerId="ADAL" clId="{24B4F012-3E92-4985-8F4C-3BFFF187AE4A}" dt="2022-04-11T04:56:51.227" v="8481" actId="20577"/>
        <pc:sldMkLst>
          <pc:docMk/>
          <pc:sldMk cId="3966257933" sldId="261"/>
        </pc:sldMkLst>
        <pc:spChg chg="mod">
          <ac:chgData name="Xiang Zhang" userId="c00dd3a6-db50-4f2a-8621-f242b9ac8cde" providerId="ADAL" clId="{24B4F012-3E92-4985-8F4C-3BFFF187AE4A}" dt="2022-04-10T22:01:50.150" v="1698"/>
          <ac:spMkLst>
            <pc:docMk/>
            <pc:sldMk cId="3966257933" sldId="261"/>
            <ac:spMk id="2" creationId="{00000000-0000-0000-0000-000000000000}"/>
          </ac:spMkLst>
        </pc:spChg>
        <pc:spChg chg="mod">
          <ac:chgData name="Xiang Zhang" userId="c00dd3a6-db50-4f2a-8621-f242b9ac8cde" providerId="ADAL" clId="{24B4F012-3E92-4985-8F4C-3BFFF187AE4A}" dt="2022-04-11T04:56:40.723" v="8454" actId="1076"/>
          <ac:spMkLst>
            <pc:docMk/>
            <pc:sldMk cId="3966257933" sldId="261"/>
            <ac:spMk id="3" creationId="{00000000-0000-0000-0000-000000000000}"/>
          </ac:spMkLst>
        </pc:spChg>
        <pc:spChg chg="add mod">
          <ac:chgData name="Xiang Zhang" userId="c00dd3a6-db50-4f2a-8621-f242b9ac8cde" providerId="ADAL" clId="{24B4F012-3E92-4985-8F4C-3BFFF187AE4A}" dt="2022-04-11T04:56:51.227" v="8481" actId="20577"/>
          <ac:spMkLst>
            <pc:docMk/>
            <pc:sldMk cId="3966257933" sldId="261"/>
            <ac:spMk id="9" creationId="{4584F6A7-8E02-4CD3-B3F4-2A50E6E63479}"/>
          </ac:spMkLst>
        </pc:spChg>
        <pc:picChg chg="del">
          <ac:chgData name="Xiang Zhang" userId="c00dd3a6-db50-4f2a-8621-f242b9ac8cde" providerId="ADAL" clId="{24B4F012-3E92-4985-8F4C-3BFFF187AE4A}" dt="2022-04-11T03:52:06.278" v="7110" actId="478"/>
          <ac:picMkLst>
            <pc:docMk/>
            <pc:sldMk cId="3966257933" sldId="261"/>
            <ac:picMk id="5" creationId="{C7D81756-E2C9-4155-8707-67E596DEEABF}"/>
          </ac:picMkLst>
        </pc:picChg>
        <pc:picChg chg="add mod">
          <ac:chgData name="Xiang Zhang" userId="c00dd3a6-db50-4f2a-8621-f242b9ac8cde" providerId="ADAL" clId="{24B4F012-3E92-4985-8F4C-3BFFF187AE4A}" dt="2022-04-11T03:52:17.157" v="7115" actId="1076"/>
          <ac:picMkLst>
            <pc:docMk/>
            <pc:sldMk cId="3966257933" sldId="261"/>
            <ac:picMk id="7" creationId="{54707055-E51A-4865-99C9-F4292A913BE2}"/>
          </ac:picMkLst>
        </pc:picChg>
      </pc:sldChg>
      <pc:sldChg chg="addSp delSp modSp mod">
        <pc:chgData name="Xiang Zhang" userId="c00dd3a6-db50-4f2a-8621-f242b9ac8cde" providerId="ADAL" clId="{24B4F012-3E92-4985-8F4C-3BFFF187AE4A}" dt="2022-04-11T04:03:31.434" v="7338" actId="1076"/>
        <pc:sldMkLst>
          <pc:docMk/>
          <pc:sldMk cId="1331656236" sldId="262"/>
        </pc:sldMkLst>
        <pc:spChg chg="mod">
          <ac:chgData name="Xiang Zhang" userId="c00dd3a6-db50-4f2a-8621-f242b9ac8cde" providerId="ADAL" clId="{24B4F012-3E92-4985-8F4C-3BFFF187AE4A}" dt="2022-04-11T01:37:40.636" v="6991" actId="20577"/>
          <ac:spMkLst>
            <pc:docMk/>
            <pc:sldMk cId="1331656236" sldId="262"/>
            <ac:spMk id="2" creationId="{00000000-0000-0000-0000-000000000000}"/>
          </ac:spMkLst>
        </pc:spChg>
        <pc:picChg chg="del mod">
          <ac:chgData name="Xiang Zhang" userId="c00dd3a6-db50-4f2a-8621-f242b9ac8cde" providerId="ADAL" clId="{24B4F012-3E92-4985-8F4C-3BFFF187AE4A}" dt="2022-04-11T04:03:23.219" v="7332" actId="478"/>
          <ac:picMkLst>
            <pc:docMk/>
            <pc:sldMk cId="1331656236" sldId="262"/>
            <ac:picMk id="10" creationId="{B13BDA51-F1B7-4B8E-80FE-1B2C5CED3FF9}"/>
          </ac:picMkLst>
        </pc:picChg>
        <pc:picChg chg="add mod">
          <ac:chgData name="Xiang Zhang" userId="c00dd3a6-db50-4f2a-8621-f242b9ac8cde" providerId="ADAL" clId="{24B4F012-3E92-4985-8F4C-3BFFF187AE4A}" dt="2022-04-11T04:03:31.434" v="7338" actId="1076"/>
          <ac:picMkLst>
            <pc:docMk/>
            <pc:sldMk cId="1331656236" sldId="262"/>
            <ac:picMk id="12" creationId="{1BE4753E-9F4D-4CAC-8BD1-A7C92C221B00}"/>
          </ac:picMkLst>
        </pc:picChg>
      </pc:sldChg>
      <pc:sldChg chg="addSp delSp modSp mod">
        <pc:chgData name="Xiang Zhang" userId="c00dd3a6-db50-4f2a-8621-f242b9ac8cde" providerId="ADAL" clId="{24B4F012-3E92-4985-8F4C-3BFFF187AE4A}" dt="2022-04-11T04:59:28.556" v="8562" actId="207"/>
        <pc:sldMkLst>
          <pc:docMk/>
          <pc:sldMk cId="3164897354" sldId="263"/>
        </pc:sldMkLst>
        <pc:spChg chg="mod">
          <ac:chgData name="Xiang Zhang" userId="c00dd3a6-db50-4f2a-8621-f242b9ac8cde" providerId="ADAL" clId="{24B4F012-3E92-4985-8F4C-3BFFF187AE4A}" dt="2022-04-10T22:02:04.984" v="1699"/>
          <ac:spMkLst>
            <pc:docMk/>
            <pc:sldMk cId="3164897354" sldId="263"/>
            <ac:spMk id="2" creationId="{00000000-0000-0000-0000-000000000000}"/>
          </ac:spMkLst>
        </pc:spChg>
        <pc:spChg chg="mod">
          <ac:chgData name="Xiang Zhang" userId="c00dd3a6-db50-4f2a-8621-f242b9ac8cde" providerId="ADAL" clId="{24B4F012-3E92-4985-8F4C-3BFFF187AE4A}" dt="2022-04-10T23:03:09.401" v="3999" actId="1076"/>
          <ac:spMkLst>
            <pc:docMk/>
            <pc:sldMk cId="3164897354" sldId="263"/>
            <ac:spMk id="3" creationId="{00000000-0000-0000-0000-000000000000}"/>
          </ac:spMkLst>
        </pc:spChg>
        <pc:spChg chg="del mod">
          <ac:chgData name="Xiang Zhang" userId="c00dd3a6-db50-4f2a-8621-f242b9ac8cde" providerId="ADAL" clId="{24B4F012-3E92-4985-8F4C-3BFFF187AE4A}" dt="2022-04-10T23:01:28.018" v="3964" actId="478"/>
          <ac:spMkLst>
            <pc:docMk/>
            <pc:sldMk cId="3164897354" sldId="263"/>
            <ac:spMk id="8" creationId="{8EBE9924-91C9-49F5-AF07-085D59DA6C4F}"/>
          </ac:spMkLst>
        </pc:spChg>
        <pc:spChg chg="del mod">
          <ac:chgData name="Xiang Zhang" userId="c00dd3a6-db50-4f2a-8621-f242b9ac8cde" providerId="ADAL" clId="{24B4F012-3E92-4985-8F4C-3BFFF187AE4A}" dt="2022-04-10T22:50:17.212" v="3560" actId="478"/>
          <ac:spMkLst>
            <pc:docMk/>
            <pc:sldMk cId="3164897354" sldId="263"/>
            <ac:spMk id="10" creationId="{C03EE438-228B-46BB-B84C-A2C2B40ACF9E}"/>
          </ac:spMkLst>
        </pc:spChg>
        <pc:spChg chg="del mod">
          <ac:chgData name="Xiang Zhang" userId="c00dd3a6-db50-4f2a-8621-f242b9ac8cde" providerId="ADAL" clId="{24B4F012-3E92-4985-8F4C-3BFFF187AE4A}" dt="2022-04-10T22:58:08.552" v="3681" actId="478"/>
          <ac:spMkLst>
            <pc:docMk/>
            <pc:sldMk cId="3164897354" sldId="263"/>
            <ac:spMk id="12" creationId="{6C8EE1C9-6EB5-40AF-959E-FF4A1D7C61B4}"/>
          </ac:spMkLst>
        </pc:spChg>
        <pc:spChg chg="add mod">
          <ac:chgData name="Xiang Zhang" userId="c00dd3a6-db50-4f2a-8621-f242b9ac8cde" providerId="ADAL" clId="{24B4F012-3E92-4985-8F4C-3BFFF187AE4A}" dt="2022-04-10T22:35:18.187" v="3094" actId="20577"/>
          <ac:spMkLst>
            <pc:docMk/>
            <pc:sldMk cId="3164897354" sldId="263"/>
            <ac:spMk id="14" creationId="{1874605A-01ED-4F6A-BF03-F99DDAB3BEBD}"/>
          </ac:spMkLst>
        </pc:spChg>
        <pc:spChg chg="add mod">
          <ac:chgData name="Xiang Zhang" userId="c00dd3a6-db50-4f2a-8621-f242b9ac8cde" providerId="ADAL" clId="{24B4F012-3E92-4985-8F4C-3BFFF187AE4A}" dt="2022-04-10T23:55:41.353" v="4186" actId="1076"/>
          <ac:spMkLst>
            <pc:docMk/>
            <pc:sldMk cId="3164897354" sldId="263"/>
            <ac:spMk id="15" creationId="{CB014F89-04D6-40D0-BAC2-D6B0BB2B9525}"/>
          </ac:spMkLst>
        </pc:spChg>
        <pc:spChg chg="add mod">
          <ac:chgData name="Xiang Zhang" userId="c00dd3a6-db50-4f2a-8621-f242b9ac8cde" providerId="ADAL" clId="{24B4F012-3E92-4985-8F4C-3BFFF187AE4A}" dt="2022-04-11T04:59:28.556" v="8562" actId="207"/>
          <ac:spMkLst>
            <pc:docMk/>
            <pc:sldMk cId="3164897354" sldId="263"/>
            <ac:spMk id="16" creationId="{29BD7AA3-D948-436B-B24E-82BEEF80CB6D}"/>
          </ac:spMkLst>
        </pc:spChg>
        <pc:picChg chg="mod">
          <ac:chgData name="Xiang Zhang" userId="c00dd3a6-db50-4f2a-8621-f242b9ac8cde" providerId="ADAL" clId="{24B4F012-3E92-4985-8F4C-3BFFF187AE4A}" dt="2022-04-11T04:58:34.057" v="8512" actId="1076"/>
          <ac:picMkLst>
            <pc:docMk/>
            <pc:sldMk cId="3164897354" sldId="263"/>
            <ac:picMk id="5" creationId="{1237BEB7-0315-4D5B-91F1-60632183C13C}"/>
          </ac:picMkLst>
        </pc:picChg>
      </pc:sldChg>
      <pc:sldChg chg="addSp delSp modSp mod ord">
        <pc:chgData name="Xiang Zhang" userId="c00dd3a6-db50-4f2a-8621-f242b9ac8cde" providerId="ADAL" clId="{24B4F012-3E92-4985-8F4C-3BFFF187AE4A}" dt="2022-04-11T05:05:47.615" v="8729" actId="207"/>
        <pc:sldMkLst>
          <pc:docMk/>
          <pc:sldMk cId="2892804069" sldId="264"/>
        </pc:sldMkLst>
        <pc:spChg chg="mod">
          <ac:chgData name="Xiang Zhang" userId="c00dd3a6-db50-4f2a-8621-f242b9ac8cde" providerId="ADAL" clId="{24B4F012-3E92-4985-8F4C-3BFFF187AE4A}" dt="2022-04-10T22:16:07.362" v="2147" actId="20577"/>
          <ac:spMkLst>
            <pc:docMk/>
            <pc:sldMk cId="2892804069" sldId="264"/>
            <ac:spMk id="2" creationId="{00000000-0000-0000-0000-000000000000}"/>
          </ac:spMkLst>
        </pc:spChg>
        <pc:spChg chg="mod">
          <ac:chgData name="Xiang Zhang" userId="c00dd3a6-db50-4f2a-8621-f242b9ac8cde" providerId="ADAL" clId="{24B4F012-3E92-4985-8F4C-3BFFF187AE4A}" dt="2022-04-11T01:28:30.054" v="6566" actId="255"/>
          <ac:spMkLst>
            <pc:docMk/>
            <pc:sldMk cId="2892804069" sldId="264"/>
            <ac:spMk id="3" creationId="{00000000-0000-0000-0000-000000000000}"/>
          </ac:spMkLst>
        </pc:spChg>
        <pc:spChg chg="add mod">
          <ac:chgData name="Xiang Zhang" userId="c00dd3a6-db50-4f2a-8621-f242b9ac8cde" providerId="ADAL" clId="{24B4F012-3E92-4985-8F4C-3BFFF187AE4A}" dt="2022-04-11T05:05:47.615" v="8729" actId="207"/>
          <ac:spMkLst>
            <pc:docMk/>
            <pc:sldMk cId="2892804069" sldId="264"/>
            <ac:spMk id="12" creationId="{B3B3BE4A-817A-4ED7-8368-3ECCA35A6208}"/>
          </ac:spMkLst>
        </pc:spChg>
        <pc:spChg chg="add mod">
          <ac:chgData name="Xiang Zhang" userId="c00dd3a6-db50-4f2a-8621-f242b9ac8cde" providerId="ADAL" clId="{24B4F012-3E92-4985-8F4C-3BFFF187AE4A}" dt="2022-04-11T01:33:54.256" v="6817" actId="14100"/>
          <ac:spMkLst>
            <pc:docMk/>
            <pc:sldMk cId="2892804069" sldId="264"/>
            <ac:spMk id="13" creationId="{48AAC0F0-6B70-4777-92FC-D4A5092F8A1A}"/>
          </ac:spMkLst>
        </pc:spChg>
        <pc:spChg chg="add del mod">
          <ac:chgData name="Xiang Zhang" userId="c00dd3a6-db50-4f2a-8621-f242b9ac8cde" providerId="ADAL" clId="{24B4F012-3E92-4985-8F4C-3BFFF187AE4A}" dt="2022-04-11T01:30:13.911" v="6587" actId="478"/>
          <ac:spMkLst>
            <pc:docMk/>
            <pc:sldMk cId="2892804069" sldId="264"/>
            <ac:spMk id="15" creationId="{8F48AA5C-4A90-44B0-8B47-49D664A1BF59}"/>
          </ac:spMkLst>
        </pc:spChg>
        <pc:spChg chg="add mod">
          <ac:chgData name="Xiang Zhang" userId="c00dd3a6-db50-4f2a-8621-f242b9ac8cde" providerId="ADAL" clId="{24B4F012-3E92-4985-8F4C-3BFFF187AE4A}" dt="2022-04-11T01:36:48.507" v="6906" actId="20577"/>
          <ac:spMkLst>
            <pc:docMk/>
            <pc:sldMk cId="2892804069" sldId="264"/>
            <ac:spMk id="16" creationId="{53F5000E-4DCC-41F3-93AB-0E4EB8F28AF8}"/>
          </ac:spMkLst>
        </pc:spChg>
        <pc:spChg chg="add mod">
          <ac:chgData name="Xiang Zhang" userId="c00dd3a6-db50-4f2a-8621-f242b9ac8cde" providerId="ADAL" clId="{24B4F012-3E92-4985-8F4C-3BFFF187AE4A}" dt="2022-04-11T05:00:57.001" v="8648" actId="1076"/>
          <ac:spMkLst>
            <pc:docMk/>
            <pc:sldMk cId="2892804069" sldId="264"/>
            <ac:spMk id="20" creationId="{B13632CA-2208-4367-A45B-1F407279ED90}"/>
          </ac:spMkLst>
        </pc:spChg>
        <pc:spChg chg="add mod">
          <ac:chgData name="Xiang Zhang" userId="c00dd3a6-db50-4f2a-8621-f242b9ac8cde" providerId="ADAL" clId="{24B4F012-3E92-4985-8F4C-3BFFF187AE4A}" dt="2022-04-11T05:04:51.292" v="8723" actId="164"/>
          <ac:spMkLst>
            <pc:docMk/>
            <pc:sldMk cId="2892804069" sldId="264"/>
            <ac:spMk id="21" creationId="{359B45C1-5F52-4D7B-9CDF-70D15D12FE75}"/>
          </ac:spMkLst>
        </pc:spChg>
        <pc:spChg chg="add mod">
          <ac:chgData name="Xiang Zhang" userId="c00dd3a6-db50-4f2a-8621-f242b9ac8cde" providerId="ADAL" clId="{24B4F012-3E92-4985-8F4C-3BFFF187AE4A}" dt="2022-04-11T05:04:51.292" v="8723" actId="164"/>
          <ac:spMkLst>
            <pc:docMk/>
            <pc:sldMk cId="2892804069" sldId="264"/>
            <ac:spMk id="22" creationId="{AD520660-313B-461D-BC29-30C3F792DCFC}"/>
          </ac:spMkLst>
        </pc:spChg>
        <pc:spChg chg="add mod">
          <ac:chgData name="Xiang Zhang" userId="c00dd3a6-db50-4f2a-8621-f242b9ac8cde" providerId="ADAL" clId="{24B4F012-3E92-4985-8F4C-3BFFF187AE4A}" dt="2022-04-11T05:04:51.292" v="8723" actId="164"/>
          <ac:spMkLst>
            <pc:docMk/>
            <pc:sldMk cId="2892804069" sldId="264"/>
            <ac:spMk id="23" creationId="{2EDA8E0F-7011-4AAE-9E7F-1003C9A0FC2F}"/>
          </ac:spMkLst>
        </pc:spChg>
        <pc:spChg chg="add mod">
          <ac:chgData name="Xiang Zhang" userId="c00dd3a6-db50-4f2a-8621-f242b9ac8cde" providerId="ADAL" clId="{24B4F012-3E92-4985-8F4C-3BFFF187AE4A}" dt="2022-04-11T05:04:51.292" v="8723" actId="164"/>
          <ac:spMkLst>
            <pc:docMk/>
            <pc:sldMk cId="2892804069" sldId="264"/>
            <ac:spMk id="24" creationId="{18F7D0A2-34CB-48A0-AA39-A360EC3D3C09}"/>
          </ac:spMkLst>
        </pc:spChg>
        <pc:spChg chg="add mod">
          <ac:chgData name="Xiang Zhang" userId="c00dd3a6-db50-4f2a-8621-f242b9ac8cde" providerId="ADAL" clId="{24B4F012-3E92-4985-8F4C-3BFFF187AE4A}" dt="2022-04-11T05:04:51.292" v="8723" actId="164"/>
          <ac:spMkLst>
            <pc:docMk/>
            <pc:sldMk cId="2892804069" sldId="264"/>
            <ac:spMk id="25" creationId="{08DE4DB9-880E-482D-9E09-5D785A733E7B}"/>
          </ac:spMkLst>
        </pc:spChg>
        <pc:spChg chg="add del mod">
          <ac:chgData name="Xiang Zhang" userId="c00dd3a6-db50-4f2a-8621-f242b9ac8cde" providerId="ADAL" clId="{24B4F012-3E92-4985-8F4C-3BFFF187AE4A}" dt="2022-04-11T05:03:49.119" v="8703" actId="478"/>
          <ac:spMkLst>
            <pc:docMk/>
            <pc:sldMk cId="2892804069" sldId="264"/>
            <ac:spMk id="26" creationId="{FDAEB26D-03C6-4372-B8A8-F59DBA2FB033}"/>
          </ac:spMkLst>
        </pc:spChg>
        <pc:spChg chg="add mod">
          <ac:chgData name="Xiang Zhang" userId="c00dd3a6-db50-4f2a-8621-f242b9ac8cde" providerId="ADAL" clId="{24B4F012-3E92-4985-8F4C-3BFFF187AE4A}" dt="2022-04-11T05:04:51.292" v="8723" actId="164"/>
          <ac:spMkLst>
            <pc:docMk/>
            <pc:sldMk cId="2892804069" sldId="264"/>
            <ac:spMk id="28" creationId="{31C4F7E3-D786-4BFE-B846-92B6ABDEC1C5}"/>
          </ac:spMkLst>
        </pc:spChg>
        <pc:spChg chg="add mod">
          <ac:chgData name="Xiang Zhang" userId="c00dd3a6-db50-4f2a-8621-f242b9ac8cde" providerId="ADAL" clId="{24B4F012-3E92-4985-8F4C-3BFFF187AE4A}" dt="2022-04-11T05:04:51.292" v="8723" actId="164"/>
          <ac:spMkLst>
            <pc:docMk/>
            <pc:sldMk cId="2892804069" sldId="264"/>
            <ac:spMk id="29" creationId="{688800B2-4278-40BB-9DBF-6D5ECB297672}"/>
          </ac:spMkLst>
        </pc:spChg>
        <pc:grpChg chg="add mod">
          <ac:chgData name="Xiang Zhang" userId="c00dd3a6-db50-4f2a-8621-f242b9ac8cde" providerId="ADAL" clId="{24B4F012-3E92-4985-8F4C-3BFFF187AE4A}" dt="2022-04-11T05:04:51.292" v="8723" actId="164"/>
          <ac:grpSpMkLst>
            <pc:docMk/>
            <pc:sldMk cId="2892804069" sldId="264"/>
            <ac:grpSpMk id="30" creationId="{F5429D54-B7A9-46E5-8EA6-3BDDC5022E14}"/>
          </ac:grpSpMkLst>
        </pc:grpChg>
        <pc:picChg chg="del mod">
          <ac:chgData name="Xiang Zhang" userId="c00dd3a6-db50-4f2a-8621-f242b9ac8cde" providerId="ADAL" clId="{24B4F012-3E92-4985-8F4C-3BFFF187AE4A}" dt="2022-04-11T04:02:02.455" v="7319" actId="478"/>
          <ac:picMkLst>
            <pc:docMk/>
            <pc:sldMk cId="2892804069" sldId="264"/>
            <ac:picMk id="6" creationId="{7DE459F7-F31B-424A-AB02-D74DF42CD472}"/>
          </ac:picMkLst>
        </pc:picChg>
        <pc:picChg chg="add mod">
          <ac:chgData name="Xiang Zhang" userId="c00dd3a6-db50-4f2a-8621-f242b9ac8cde" providerId="ADAL" clId="{24B4F012-3E92-4985-8F4C-3BFFF187AE4A}" dt="2022-04-11T05:04:51.292" v="8723" actId="164"/>
          <ac:picMkLst>
            <pc:docMk/>
            <pc:sldMk cId="2892804069" sldId="264"/>
            <ac:picMk id="18" creationId="{85B5BB34-F287-4584-A4B6-97CD0883282E}"/>
          </ac:picMkLst>
        </pc:picChg>
      </pc:sldChg>
      <pc:sldChg chg="addSp delSp modSp mod">
        <pc:chgData name="Xiang Zhang" userId="c00dd3a6-db50-4f2a-8621-f242b9ac8cde" providerId="ADAL" clId="{24B4F012-3E92-4985-8F4C-3BFFF187AE4A}" dt="2022-04-11T04:51:46.379" v="8302" actId="1076"/>
        <pc:sldMkLst>
          <pc:docMk/>
          <pc:sldMk cId="875951191" sldId="265"/>
        </pc:sldMkLst>
        <pc:spChg chg="mod">
          <ac:chgData name="Xiang Zhang" userId="c00dd3a6-db50-4f2a-8621-f242b9ac8cde" providerId="ADAL" clId="{24B4F012-3E92-4985-8F4C-3BFFF187AE4A}" dt="2022-04-11T04:40:31.656" v="7968" actId="1076"/>
          <ac:spMkLst>
            <pc:docMk/>
            <pc:sldMk cId="875951191" sldId="265"/>
            <ac:spMk id="2" creationId="{00000000-0000-0000-0000-000000000000}"/>
          </ac:spMkLst>
        </pc:spChg>
        <pc:spChg chg="mod">
          <ac:chgData name="Xiang Zhang" userId="c00dd3a6-db50-4f2a-8621-f242b9ac8cde" providerId="ADAL" clId="{24B4F012-3E92-4985-8F4C-3BFFF187AE4A}" dt="2022-04-10T22:46:50.103" v="3515" actId="113"/>
          <ac:spMkLst>
            <pc:docMk/>
            <pc:sldMk cId="875951191" sldId="265"/>
            <ac:spMk id="13" creationId="{C4438867-CB76-41D7-9AAF-9CCB4CF4531C}"/>
          </ac:spMkLst>
        </pc:spChg>
        <pc:spChg chg="mod">
          <ac:chgData name="Xiang Zhang" userId="c00dd3a6-db50-4f2a-8621-f242b9ac8cde" providerId="ADAL" clId="{24B4F012-3E92-4985-8F4C-3BFFF187AE4A}" dt="2022-04-10T22:27:16.827" v="2758" actId="20577"/>
          <ac:spMkLst>
            <pc:docMk/>
            <pc:sldMk cId="875951191" sldId="265"/>
            <ac:spMk id="14" creationId="{E85F65BF-4AF7-4212-83E1-3508E4371F35}"/>
          </ac:spMkLst>
        </pc:spChg>
        <pc:spChg chg="add mod">
          <ac:chgData name="Xiang Zhang" userId="c00dd3a6-db50-4f2a-8621-f242b9ac8cde" providerId="ADAL" clId="{24B4F012-3E92-4985-8F4C-3BFFF187AE4A}" dt="2022-04-10T22:15:07.110" v="2065" actId="113"/>
          <ac:spMkLst>
            <pc:docMk/>
            <pc:sldMk cId="875951191" sldId="265"/>
            <ac:spMk id="16" creationId="{7D83C60C-A0C6-46E6-889D-7CE4A5F64A34}"/>
          </ac:spMkLst>
        </pc:spChg>
        <pc:spChg chg="add mod">
          <ac:chgData name="Xiang Zhang" userId="c00dd3a6-db50-4f2a-8621-f242b9ac8cde" providerId="ADAL" clId="{24B4F012-3E92-4985-8F4C-3BFFF187AE4A}" dt="2022-04-11T04:41:23.936" v="7977" actId="1076"/>
          <ac:spMkLst>
            <pc:docMk/>
            <pc:sldMk cId="875951191" sldId="265"/>
            <ac:spMk id="20" creationId="{27C0AC68-B4DD-479A-9014-57AD3EA9A2B1}"/>
          </ac:spMkLst>
        </pc:spChg>
        <pc:spChg chg="add mod">
          <ac:chgData name="Xiang Zhang" userId="c00dd3a6-db50-4f2a-8621-f242b9ac8cde" providerId="ADAL" clId="{24B4F012-3E92-4985-8F4C-3BFFF187AE4A}" dt="2022-04-11T04:41:39.334" v="7981" actId="1076"/>
          <ac:spMkLst>
            <pc:docMk/>
            <pc:sldMk cId="875951191" sldId="265"/>
            <ac:spMk id="22" creationId="{A7744EC6-CE1C-44EE-A851-D809224E34FE}"/>
          </ac:spMkLst>
        </pc:spChg>
        <pc:spChg chg="add mod">
          <ac:chgData name="Xiang Zhang" userId="c00dd3a6-db50-4f2a-8621-f242b9ac8cde" providerId="ADAL" clId="{24B4F012-3E92-4985-8F4C-3BFFF187AE4A}" dt="2022-04-11T04:41:44.171" v="7983" actId="1076"/>
          <ac:spMkLst>
            <pc:docMk/>
            <pc:sldMk cId="875951191" sldId="265"/>
            <ac:spMk id="23" creationId="{147CBD1F-2415-4462-8583-3EFA46EFD4AC}"/>
          </ac:spMkLst>
        </pc:spChg>
        <pc:spChg chg="add mod">
          <ac:chgData name="Xiang Zhang" userId="c00dd3a6-db50-4f2a-8621-f242b9ac8cde" providerId="ADAL" clId="{24B4F012-3E92-4985-8F4C-3BFFF187AE4A}" dt="2022-04-11T04:42:50.353" v="7996" actId="1076"/>
          <ac:spMkLst>
            <pc:docMk/>
            <pc:sldMk cId="875951191" sldId="265"/>
            <ac:spMk id="24" creationId="{050C221A-FFF8-48F4-A09C-AB4081DC9BDB}"/>
          </ac:spMkLst>
        </pc:spChg>
        <pc:spChg chg="add del mod">
          <ac:chgData name="Xiang Zhang" userId="c00dd3a6-db50-4f2a-8621-f242b9ac8cde" providerId="ADAL" clId="{24B4F012-3E92-4985-8F4C-3BFFF187AE4A}" dt="2022-04-11T04:37:23.571" v="7918" actId="478"/>
          <ac:spMkLst>
            <pc:docMk/>
            <pc:sldMk cId="875951191" sldId="265"/>
            <ac:spMk id="25" creationId="{4D2C3529-39CC-47F0-BA8B-8E9EE617E0B9}"/>
          </ac:spMkLst>
        </pc:spChg>
        <pc:spChg chg="add mod">
          <ac:chgData name="Xiang Zhang" userId="c00dd3a6-db50-4f2a-8621-f242b9ac8cde" providerId="ADAL" clId="{24B4F012-3E92-4985-8F4C-3BFFF187AE4A}" dt="2022-04-11T04:42:52.348" v="7997" actId="1076"/>
          <ac:spMkLst>
            <pc:docMk/>
            <pc:sldMk cId="875951191" sldId="265"/>
            <ac:spMk id="26" creationId="{5322CC73-DC38-4049-952F-31EA5A8173F2}"/>
          </ac:spMkLst>
        </pc:spChg>
        <pc:spChg chg="add mod">
          <ac:chgData name="Xiang Zhang" userId="c00dd3a6-db50-4f2a-8621-f242b9ac8cde" providerId="ADAL" clId="{24B4F012-3E92-4985-8F4C-3BFFF187AE4A}" dt="2022-04-11T04:43:03.268" v="7999" actId="1076"/>
          <ac:spMkLst>
            <pc:docMk/>
            <pc:sldMk cId="875951191" sldId="265"/>
            <ac:spMk id="38" creationId="{CC4726D6-D74E-4E95-A22A-F67C7910E32B}"/>
          </ac:spMkLst>
        </pc:spChg>
        <pc:spChg chg="add mod">
          <ac:chgData name="Xiang Zhang" userId="c00dd3a6-db50-4f2a-8621-f242b9ac8cde" providerId="ADAL" clId="{24B4F012-3E92-4985-8F4C-3BFFF187AE4A}" dt="2022-04-11T04:43:25.498" v="8000" actId="164"/>
          <ac:spMkLst>
            <pc:docMk/>
            <pc:sldMk cId="875951191" sldId="265"/>
            <ac:spMk id="54" creationId="{B6573473-F681-4A5F-AF08-EF28D86907BE}"/>
          </ac:spMkLst>
        </pc:spChg>
        <pc:spChg chg="add mod">
          <ac:chgData name="Xiang Zhang" userId="c00dd3a6-db50-4f2a-8621-f242b9ac8cde" providerId="ADAL" clId="{24B4F012-3E92-4985-8F4C-3BFFF187AE4A}" dt="2022-04-11T04:51:44.919" v="8301" actId="1076"/>
          <ac:spMkLst>
            <pc:docMk/>
            <pc:sldMk cId="875951191" sldId="265"/>
            <ac:spMk id="57" creationId="{93A524BB-A707-4EE2-881C-C2D4C9D806B0}"/>
          </ac:spMkLst>
        </pc:spChg>
        <pc:spChg chg="add mod">
          <ac:chgData name="Xiang Zhang" userId="c00dd3a6-db50-4f2a-8621-f242b9ac8cde" providerId="ADAL" clId="{24B4F012-3E92-4985-8F4C-3BFFF187AE4A}" dt="2022-04-11T04:51:38.954" v="8300" actId="1076"/>
          <ac:spMkLst>
            <pc:docMk/>
            <pc:sldMk cId="875951191" sldId="265"/>
            <ac:spMk id="58" creationId="{B4BCDC0C-B3E0-43D2-B3F9-9876F779EC2E}"/>
          </ac:spMkLst>
        </pc:spChg>
        <pc:grpChg chg="add mod">
          <ac:chgData name="Xiang Zhang" userId="c00dd3a6-db50-4f2a-8621-f242b9ac8cde" providerId="ADAL" clId="{24B4F012-3E92-4985-8F4C-3BFFF187AE4A}" dt="2022-04-11T04:43:25.498" v="8000" actId="164"/>
          <ac:grpSpMkLst>
            <pc:docMk/>
            <pc:sldMk cId="875951191" sldId="265"/>
            <ac:grpSpMk id="43" creationId="{1DB555FD-D774-4413-9A1D-69D8798F973C}"/>
          </ac:grpSpMkLst>
        </pc:grpChg>
        <pc:grpChg chg="add mod">
          <ac:chgData name="Xiang Zhang" userId="c00dd3a6-db50-4f2a-8621-f242b9ac8cde" providerId="ADAL" clId="{24B4F012-3E92-4985-8F4C-3BFFF187AE4A}" dt="2022-04-11T04:43:25.498" v="8000" actId="164"/>
          <ac:grpSpMkLst>
            <pc:docMk/>
            <pc:sldMk cId="875951191" sldId="265"/>
            <ac:grpSpMk id="55" creationId="{A11CDA30-02B8-405B-9836-41F14FB676CF}"/>
          </ac:grpSpMkLst>
        </pc:grpChg>
        <pc:picChg chg="mod">
          <ac:chgData name="Xiang Zhang" userId="c00dd3a6-db50-4f2a-8621-f242b9ac8cde" providerId="ADAL" clId="{24B4F012-3E92-4985-8F4C-3BFFF187AE4A}" dt="2022-04-11T04:40:36.034" v="7969" actId="164"/>
          <ac:picMkLst>
            <pc:docMk/>
            <pc:sldMk cId="875951191" sldId="265"/>
            <ac:picMk id="5" creationId="{E4F24B12-FFC5-4C72-9ED5-981334AF323C}"/>
          </ac:picMkLst>
        </pc:picChg>
        <pc:picChg chg="del mod">
          <ac:chgData name="Xiang Zhang" userId="c00dd3a6-db50-4f2a-8621-f242b9ac8cde" providerId="ADAL" clId="{24B4F012-3E92-4985-8F4C-3BFFF187AE4A}" dt="2022-04-11T04:04:26.169" v="7353" actId="478"/>
          <ac:picMkLst>
            <pc:docMk/>
            <pc:sldMk cId="875951191" sldId="265"/>
            <ac:picMk id="9" creationId="{D86C8AF5-FAC0-4DE4-ABC4-A021A0DC7C04}"/>
          </ac:picMkLst>
        </pc:picChg>
        <pc:picChg chg="add mod">
          <ac:chgData name="Xiang Zhang" userId="c00dd3a6-db50-4f2a-8621-f242b9ac8cde" providerId="ADAL" clId="{24B4F012-3E92-4985-8F4C-3BFFF187AE4A}" dt="2022-04-11T04:51:46.379" v="8302" actId="1076"/>
          <ac:picMkLst>
            <pc:docMk/>
            <pc:sldMk cId="875951191" sldId="265"/>
            <ac:picMk id="15" creationId="{39F0B580-15C7-4E6E-B409-2F5D2A14C759}"/>
          </ac:picMkLst>
        </pc:picChg>
        <pc:cxnChg chg="add mod">
          <ac:chgData name="Xiang Zhang" userId="c00dd3a6-db50-4f2a-8621-f242b9ac8cde" providerId="ADAL" clId="{24B4F012-3E92-4985-8F4C-3BFFF187AE4A}" dt="2022-04-11T04:41:41.269" v="7982" actId="14100"/>
          <ac:cxnSpMkLst>
            <pc:docMk/>
            <pc:sldMk cId="875951191" sldId="265"/>
            <ac:cxnSpMk id="28" creationId="{32C53527-6F2D-40B3-9298-EF178BE05EBB}"/>
          </ac:cxnSpMkLst>
        </pc:cxnChg>
        <pc:cxnChg chg="add mod">
          <ac:chgData name="Xiang Zhang" userId="c00dd3a6-db50-4f2a-8621-f242b9ac8cde" providerId="ADAL" clId="{24B4F012-3E92-4985-8F4C-3BFFF187AE4A}" dt="2022-04-11T04:41:50.345" v="7986" actId="14100"/>
          <ac:cxnSpMkLst>
            <pc:docMk/>
            <pc:sldMk cId="875951191" sldId="265"/>
            <ac:cxnSpMk id="29" creationId="{1A8640B9-2A25-4C4E-945A-AD52B45C94ED}"/>
          </ac:cxnSpMkLst>
        </pc:cxnChg>
        <pc:cxnChg chg="add mod">
          <ac:chgData name="Xiang Zhang" userId="c00dd3a6-db50-4f2a-8621-f242b9ac8cde" providerId="ADAL" clId="{24B4F012-3E92-4985-8F4C-3BFFF187AE4A}" dt="2022-04-11T04:41:20.606" v="7976" actId="1076"/>
          <ac:cxnSpMkLst>
            <pc:docMk/>
            <pc:sldMk cId="875951191" sldId="265"/>
            <ac:cxnSpMk id="35" creationId="{5EFB9E88-266A-41FE-B8BC-35D7F7BCC2A1}"/>
          </ac:cxnSpMkLst>
        </pc:cxnChg>
        <pc:cxnChg chg="add mod">
          <ac:chgData name="Xiang Zhang" userId="c00dd3a6-db50-4f2a-8621-f242b9ac8cde" providerId="ADAL" clId="{24B4F012-3E92-4985-8F4C-3BFFF187AE4A}" dt="2022-04-11T04:43:03.268" v="7999" actId="1076"/>
          <ac:cxnSpMkLst>
            <pc:docMk/>
            <pc:sldMk cId="875951191" sldId="265"/>
            <ac:cxnSpMk id="39" creationId="{E97E13C1-7A55-40DA-BB3C-EC0F10CBACD4}"/>
          </ac:cxnSpMkLst>
        </pc:cxnChg>
        <pc:cxnChg chg="add mod">
          <ac:chgData name="Xiang Zhang" userId="c00dd3a6-db50-4f2a-8621-f242b9ac8cde" providerId="ADAL" clId="{24B4F012-3E92-4985-8F4C-3BFFF187AE4A}" dt="2022-04-11T04:39:35.059" v="7957" actId="571"/>
          <ac:cxnSpMkLst>
            <pc:docMk/>
            <pc:sldMk cId="875951191" sldId="265"/>
            <ac:cxnSpMk id="40" creationId="{B8C82162-17C3-4180-90ED-FEC40FED0B6A}"/>
          </ac:cxnSpMkLst>
        </pc:cxnChg>
        <pc:cxnChg chg="add mod">
          <ac:chgData name="Xiang Zhang" userId="c00dd3a6-db50-4f2a-8621-f242b9ac8cde" providerId="ADAL" clId="{24B4F012-3E92-4985-8F4C-3BFFF187AE4A}" dt="2022-04-11T04:43:25.498" v="8000" actId="164"/>
          <ac:cxnSpMkLst>
            <pc:docMk/>
            <pc:sldMk cId="875951191" sldId="265"/>
            <ac:cxnSpMk id="45" creationId="{14BA0E0C-3C55-4E55-B8B2-592366FC553A}"/>
          </ac:cxnSpMkLst>
        </pc:cxnChg>
      </pc:sldChg>
      <pc:sldChg chg="addSp delSp modSp mod">
        <pc:chgData name="Xiang Zhang" userId="c00dd3a6-db50-4f2a-8621-f242b9ac8cde" providerId="ADAL" clId="{24B4F012-3E92-4985-8F4C-3BFFF187AE4A}" dt="2022-04-11T04:57:47.848" v="8511" actId="20577"/>
        <pc:sldMkLst>
          <pc:docMk/>
          <pc:sldMk cId="768216307" sldId="266"/>
        </pc:sldMkLst>
        <pc:spChg chg="mod">
          <ac:chgData name="Xiang Zhang" userId="c00dd3a6-db50-4f2a-8621-f242b9ac8cde" providerId="ADAL" clId="{24B4F012-3E92-4985-8F4C-3BFFF187AE4A}" dt="2022-04-10T22:16:24.405" v="2168" actId="20577"/>
          <ac:spMkLst>
            <pc:docMk/>
            <pc:sldMk cId="768216307" sldId="266"/>
            <ac:spMk id="2" creationId="{00000000-0000-0000-0000-000000000000}"/>
          </ac:spMkLst>
        </pc:spChg>
        <pc:spChg chg="mod">
          <ac:chgData name="Xiang Zhang" userId="c00dd3a6-db50-4f2a-8621-f242b9ac8cde" providerId="ADAL" clId="{24B4F012-3E92-4985-8F4C-3BFFF187AE4A}" dt="2022-04-11T00:52:05.786" v="5453" actId="1076"/>
          <ac:spMkLst>
            <pc:docMk/>
            <pc:sldMk cId="768216307" sldId="266"/>
            <ac:spMk id="3" creationId="{00000000-0000-0000-0000-000000000000}"/>
          </ac:spMkLst>
        </pc:spChg>
        <pc:spChg chg="add del mod">
          <ac:chgData name="Xiang Zhang" userId="c00dd3a6-db50-4f2a-8621-f242b9ac8cde" providerId="ADAL" clId="{24B4F012-3E92-4985-8F4C-3BFFF187AE4A}" dt="2022-04-11T00:42:55.065" v="5378" actId="478"/>
          <ac:spMkLst>
            <pc:docMk/>
            <pc:sldMk cId="768216307" sldId="266"/>
            <ac:spMk id="7" creationId="{E2500C1C-938F-4902-A359-0F0963580C1C}"/>
          </ac:spMkLst>
        </pc:spChg>
        <pc:spChg chg="add del mod">
          <ac:chgData name="Xiang Zhang" userId="c00dd3a6-db50-4f2a-8621-f242b9ac8cde" providerId="ADAL" clId="{24B4F012-3E92-4985-8F4C-3BFFF187AE4A}" dt="2022-04-11T00:48:12.254" v="5427" actId="478"/>
          <ac:spMkLst>
            <pc:docMk/>
            <pc:sldMk cId="768216307" sldId="266"/>
            <ac:spMk id="8" creationId="{BF261102-8432-4A42-9E4B-E35AD032D840}"/>
          </ac:spMkLst>
        </pc:spChg>
        <pc:spChg chg="add del">
          <ac:chgData name="Xiang Zhang" userId="c00dd3a6-db50-4f2a-8621-f242b9ac8cde" providerId="ADAL" clId="{24B4F012-3E92-4985-8F4C-3BFFF187AE4A}" dt="2022-04-11T00:49:37.187" v="5429" actId="22"/>
          <ac:spMkLst>
            <pc:docMk/>
            <pc:sldMk cId="768216307" sldId="266"/>
            <ac:spMk id="10" creationId="{93E4BFD9-070B-404E-91BF-0C31A560F1AA}"/>
          </ac:spMkLst>
        </pc:spChg>
        <pc:spChg chg="add mod">
          <ac:chgData name="Xiang Zhang" userId="c00dd3a6-db50-4f2a-8621-f242b9ac8cde" providerId="ADAL" clId="{24B4F012-3E92-4985-8F4C-3BFFF187AE4A}" dt="2022-04-11T03:53:21.989" v="7147" actId="1076"/>
          <ac:spMkLst>
            <pc:docMk/>
            <pc:sldMk cId="768216307" sldId="266"/>
            <ac:spMk id="12" creationId="{CAEEDC60-948F-434D-B056-956B9E693E8C}"/>
          </ac:spMkLst>
        </pc:spChg>
        <pc:spChg chg="add mod">
          <ac:chgData name="Xiang Zhang" userId="c00dd3a6-db50-4f2a-8621-f242b9ac8cde" providerId="ADAL" clId="{24B4F012-3E92-4985-8F4C-3BFFF187AE4A}" dt="2022-04-11T04:57:47.848" v="8511" actId="20577"/>
          <ac:spMkLst>
            <pc:docMk/>
            <pc:sldMk cId="768216307" sldId="266"/>
            <ac:spMk id="15" creationId="{E3D5CDBF-A901-4C1F-98D6-D6ED50BCC5E2}"/>
          </ac:spMkLst>
        </pc:spChg>
        <pc:picChg chg="del mod">
          <ac:chgData name="Xiang Zhang" userId="c00dd3a6-db50-4f2a-8621-f242b9ac8cde" providerId="ADAL" clId="{24B4F012-3E92-4985-8F4C-3BFFF187AE4A}" dt="2022-04-11T03:52:35.006" v="7116" actId="478"/>
          <ac:picMkLst>
            <pc:docMk/>
            <pc:sldMk cId="768216307" sldId="266"/>
            <ac:picMk id="9" creationId="{312DD87B-34CC-4E2C-823D-4AF065233B45}"/>
          </ac:picMkLst>
        </pc:picChg>
        <pc:picChg chg="add mod ord">
          <ac:chgData name="Xiang Zhang" userId="c00dd3a6-db50-4f2a-8621-f242b9ac8cde" providerId="ADAL" clId="{24B4F012-3E92-4985-8F4C-3BFFF187AE4A}" dt="2022-04-11T03:52:44.474" v="7122" actId="171"/>
          <ac:picMkLst>
            <pc:docMk/>
            <pc:sldMk cId="768216307" sldId="266"/>
            <ac:picMk id="14" creationId="{85E281B9-3A3B-4DBB-914B-87B2943A9E2C}"/>
          </ac:picMkLst>
        </pc:picChg>
      </pc:sldChg>
      <pc:sldChg chg="modSp add del mod">
        <pc:chgData name="Xiang Zhang" userId="c00dd3a6-db50-4f2a-8621-f242b9ac8cde" providerId="ADAL" clId="{24B4F012-3E92-4985-8F4C-3BFFF187AE4A}" dt="2022-04-10T21:13:17.524" v="1120" actId="47"/>
        <pc:sldMkLst>
          <pc:docMk/>
          <pc:sldMk cId="728453826" sldId="267"/>
        </pc:sldMkLst>
        <pc:spChg chg="mod">
          <ac:chgData name="Xiang Zhang" userId="c00dd3a6-db50-4f2a-8621-f242b9ac8cde" providerId="ADAL" clId="{24B4F012-3E92-4985-8F4C-3BFFF187AE4A}" dt="2022-04-10T20:37:54.771" v="101" actId="113"/>
          <ac:spMkLst>
            <pc:docMk/>
            <pc:sldMk cId="728453826" sldId="267"/>
            <ac:spMk id="13" creationId="{C4438867-CB76-41D7-9AAF-9CCB4CF4531C}"/>
          </ac:spMkLst>
        </pc:spChg>
      </pc:sldChg>
      <pc:sldChg chg="addSp delSp modSp add mod ord modAnim">
        <pc:chgData name="Xiang Zhang" userId="c00dd3a6-db50-4f2a-8621-f242b9ac8cde" providerId="ADAL" clId="{24B4F012-3E92-4985-8F4C-3BFFF187AE4A}" dt="2022-04-11T04:11:51.753" v="7816" actId="1076"/>
        <pc:sldMkLst>
          <pc:docMk/>
          <pc:sldMk cId="1180534481" sldId="268"/>
        </pc:sldMkLst>
        <pc:spChg chg="mod">
          <ac:chgData name="Xiang Zhang" userId="c00dd3a6-db50-4f2a-8621-f242b9ac8cde" providerId="ADAL" clId="{24B4F012-3E92-4985-8F4C-3BFFF187AE4A}" dt="2022-04-11T01:37:24.020" v="6960" actId="20577"/>
          <ac:spMkLst>
            <pc:docMk/>
            <pc:sldMk cId="1180534481" sldId="268"/>
            <ac:spMk id="2" creationId="{00000000-0000-0000-0000-000000000000}"/>
          </ac:spMkLst>
        </pc:spChg>
        <pc:spChg chg="add mod">
          <ac:chgData name="Xiang Zhang" userId="c00dd3a6-db50-4f2a-8621-f242b9ac8cde" providerId="ADAL" clId="{24B4F012-3E92-4985-8F4C-3BFFF187AE4A}" dt="2022-04-11T02:06:29.793" v="7060" actId="13822"/>
          <ac:spMkLst>
            <pc:docMk/>
            <pc:sldMk cId="1180534481" sldId="268"/>
            <ac:spMk id="11" creationId="{25F21CCE-8D75-494E-A297-39C1CC05A025}"/>
          </ac:spMkLst>
        </pc:spChg>
        <pc:spChg chg="add mod">
          <ac:chgData name="Xiang Zhang" userId="c00dd3a6-db50-4f2a-8621-f242b9ac8cde" providerId="ADAL" clId="{24B4F012-3E92-4985-8F4C-3BFFF187AE4A}" dt="2022-04-11T04:10:58.667" v="7805" actId="1076"/>
          <ac:spMkLst>
            <pc:docMk/>
            <pc:sldMk cId="1180534481" sldId="268"/>
            <ac:spMk id="12" creationId="{BC7A311D-1692-4EEF-9261-EDEF82D12B97}"/>
          </ac:spMkLst>
        </pc:spChg>
        <pc:spChg chg="add mod ord">
          <ac:chgData name="Xiang Zhang" userId="c00dd3a6-db50-4f2a-8621-f242b9ac8cde" providerId="ADAL" clId="{24B4F012-3E92-4985-8F4C-3BFFF187AE4A}" dt="2022-04-11T04:11:44.143" v="7813" actId="171"/>
          <ac:spMkLst>
            <pc:docMk/>
            <pc:sldMk cId="1180534481" sldId="268"/>
            <ac:spMk id="15" creationId="{D62B53C2-8376-4E9B-9956-998F46231715}"/>
          </ac:spMkLst>
        </pc:spChg>
        <pc:picChg chg="add del mod">
          <ac:chgData name="Xiang Zhang" userId="c00dd3a6-db50-4f2a-8621-f242b9ac8cde" providerId="ADAL" clId="{24B4F012-3E92-4985-8F4C-3BFFF187AE4A}" dt="2022-04-10T19:48:11.189" v="83" actId="478"/>
          <ac:picMkLst>
            <pc:docMk/>
            <pc:sldMk cId="1180534481" sldId="268"/>
            <ac:picMk id="4" creationId="{8B70A423-E4B9-4E20-9E81-9CC95BBB209E}"/>
          </ac:picMkLst>
        </pc:picChg>
        <pc:picChg chg="add del mod">
          <ac:chgData name="Xiang Zhang" userId="c00dd3a6-db50-4f2a-8621-f242b9ac8cde" providerId="ADAL" clId="{24B4F012-3E92-4985-8F4C-3BFFF187AE4A}" dt="2022-04-10T20:31:27.559" v="87" actId="478"/>
          <ac:picMkLst>
            <pc:docMk/>
            <pc:sldMk cId="1180534481" sldId="268"/>
            <ac:picMk id="6" creationId="{6E1B49E1-30CB-4C1F-8ACD-6EB10A08FBF8}"/>
          </ac:picMkLst>
        </pc:picChg>
        <pc:picChg chg="add mod ord">
          <ac:chgData name="Xiang Zhang" userId="c00dd3a6-db50-4f2a-8621-f242b9ac8cde" providerId="ADAL" clId="{24B4F012-3E92-4985-8F4C-3BFFF187AE4A}" dt="2022-04-11T04:11:51.753" v="7816" actId="1076"/>
          <ac:picMkLst>
            <pc:docMk/>
            <pc:sldMk cId="1180534481" sldId="268"/>
            <ac:picMk id="8" creationId="{B95EC2B3-B38C-4988-93DB-8ED5768D1811}"/>
          </ac:picMkLst>
        </pc:picChg>
        <pc:picChg chg="del">
          <ac:chgData name="Xiang Zhang" userId="c00dd3a6-db50-4f2a-8621-f242b9ac8cde" providerId="ADAL" clId="{24B4F012-3E92-4985-8F4C-3BFFF187AE4A}" dt="2022-04-10T14:40:18.548" v="78" actId="478"/>
          <ac:picMkLst>
            <pc:docMk/>
            <pc:sldMk cId="1180534481" sldId="268"/>
            <ac:picMk id="10" creationId="{B13BDA51-F1B7-4B8E-80FE-1B2C5CED3FF9}"/>
          </ac:picMkLst>
        </pc:picChg>
        <pc:picChg chg="add mod ord">
          <ac:chgData name="Xiang Zhang" userId="c00dd3a6-db50-4f2a-8621-f242b9ac8cde" providerId="ADAL" clId="{24B4F012-3E92-4985-8F4C-3BFFF187AE4A}" dt="2022-04-11T04:10:08.588" v="7769" actId="1076"/>
          <ac:picMkLst>
            <pc:docMk/>
            <pc:sldMk cId="1180534481" sldId="268"/>
            <ac:picMk id="14" creationId="{89DAABE5-09D6-4144-B763-56C72D705D9A}"/>
          </ac:picMkLst>
        </pc:picChg>
        <pc:cxnChg chg="add ord">
          <ac:chgData name="Xiang Zhang" userId="c00dd3a6-db50-4f2a-8621-f242b9ac8cde" providerId="ADAL" clId="{24B4F012-3E92-4985-8F4C-3BFFF187AE4A}" dt="2022-04-11T04:11:44.143" v="7813" actId="171"/>
          <ac:cxnSpMkLst>
            <pc:docMk/>
            <pc:sldMk cId="1180534481" sldId="268"/>
            <ac:cxnSpMk id="17" creationId="{591FF80B-B006-452D-8007-772C032D207B}"/>
          </ac:cxnSpMkLst>
        </pc:cxnChg>
      </pc:sldChg>
      <pc:sldChg chg="add">
        <pc:chgData name="Xiang Zhang" userId="c00dd3a6-db50-4f2a-8621-f242b9ac8cde" providerId="ADAL" clId="{24B4F012-3E92-4985-8F4C-3BFFF187AE4A}" dt="2022-04-10T23:51:52.368" v="4185"/>
        <pc:sldMkLst>
          <pc:docMk/>
          <pc:sldMk cId="3198521740" sldId="269"/>
        </pc:sldMkLst>
      </pc:sldChg>
      <pc:sldChg chg="addSp delSp modSp add del mod">
        <pc:chgData name="Xiang Zhang" userId="c00dd3a6-db50-4f2a-8621-f242b9ac8cde" providerId="ADAL" clId="{24B4F012-3E92-4985-8F4C-3BFFF187AE4A}" dt="2022-04-10T23:51:49.134" v="4184" actId="2696"/>
        <pc:sldMkLst>
          <pc:docMk/>
          <pc:sldMk cId="3851122207" sldId="269"/>
        </pc:sldMkLst>
        <pc:spChg chg="mod">
          <ac:chgData name="Xiang Zhang" userId="c00dd3a6-db50-4f2a-8621-f242b9ac8cde" providerId="ADAL" clId="{24B4F012-3E92-4985-8F4C-3BFFF187AE4A}" dt="2022-04-10T23:06:01.499" v="4015" actId="20577"/>
          <ac:spMkLst>
            <pc:docMk/>
            <pc:sldMk cId="3851122207" sldId="269"/>
            <ac:spMk id="2" creationId="{2F2FD924-F9E7-4D5B-89D4-37810D4EDC83}"/>
          </ac:spMkLst>
        </pc:spChg>
        <pc:spChg chg="del">
          <ac:chgData name="Xiang Zhang" userId="c00dd3a6-db50-4f2a-8621-f242b9ac8cde" providerId="ADAL" clId="{24B4F012-3E92-4985-8F4C-3BFFF187AE4A}" dt="2022-04-10T20:39:16.162" v="113" actId="478"/>
          <ac:spMkLst>
            <pc:docMk/>
            <pc:sldMk cId="3851122207" sldId="269"/>
            <ac:spMk id="3" creationId="{1A6F3E50-6E7A-4E35-AB8A-3FD07DFCEC79}"/>
          </ac:spMkLst>
        </pc:spChg>
        <pc:spChg chg="add del mod">
          <ac:chgData name="Xiang Zhang" userId="c00dd3a6-db50-4f2a-8621-f242b9ac8cde" providerId="ADAL" clId="{24B4F012-3E92-4985-8F4C-3BFFF187AE4A}" dt="2022-04-10T20:39:18.616" v="114" actId="478"/>
          <ac:spMkLst>
            <pc:docMk/>
            <pc:sldMk cId="3851122207" sldId="269"/>
            <ac:spMk id="5" creationId="{4CF870D2-C32E-4738-A2A3-9D4C2D2F44E0}"/>
          </ac:spMkLst>
        </pc:spChg>
        <pc:spChg chg="add mod">
          <ac:chgData name="Xiang Zhang" userId="c00dd3a6-db50-4f2a-8621-f242b9ac8cde" providerId="ADAL" clId="{24B4F012-3E92-4985-8F4C-3BFFF187AE4A}" dt="2022-04-10T21:11:00.596" v="1109" actId="1076"/>
          <ac:spMkLst>
            <pc:docMk/>
            <pc:sldMk cId="3851122207" sldId="269"/>
            <ac:spMk id="8" creationId="{7B319EF6-FA1E-48B3-88DF-1E5C07B70ACB}"/>
          </ac:spMkLst>
        </pc:spChg>
        <pc:spChg chg="add mod">
          <ac:chgData name="Xiang Zhang" userId="c00dd3a6-db50-4f2a-8621-f242b9ac8cde" providerId="ADAL" clId="{24B4F012-3E92-4985-8F4C-3BFFF187AE4A}" dt="2022-04-10T21:07:21.607" v="1015" actId="164"/>
          <ac:spMkLst>
            <pc:docMk/>
            <pc:sldMk cId="3851122207" sldId="269"/>
            <ac:spMk id="14" creationId="{3182D881-5870-47DA-B903-D31B72912F88}"/>
          </ac:spMkLst>
        </pc:spChg>
        <pc:spChg chg="add mod">
          <ac:chgData name="Xiang Zhang" userId="c00dd3a6-db50-4f2a-8621-f242b9ac8cde" providerId="ADAL" clId="{24B4F012-3E92-4985-8F4C-3BFFF187AE4A}" dt="2022-04-10T21:05:06.997" v="937" actId="571"/>
          <ac:spMkLst>
            <pc:docMk/>
            <pc:sldMk cId="3851122207" sldId="269"/>
            <ac:spMk id="16" creationId="{4168434D-EE56-4302-94BE-3AD6260FA43A}"/>
          </ac:spMkLst>
        </pc:spChg>
        <pc:spChg chg="add mod">
          <ac:chgData name="Xiang Zhang" userId="c00dd3a6-db50-4f2a-8621-f242b9ac8cde" providerId="ADAL" clId="{24B4F012-3E92-4985-8F4C-3BFFF187AE4A}" dt="2022-04-10T21:07:21.607" v="1015" actId="164"/>
          <ac:spMkLst>
            <pc:docMk/>
            <pc:sldMk cId="3851122207" sldId="269"/>
            <ac:spMk id="17" creationId="{C476E7F1-7F6A-42A8-A31F-3FD02AAF92A0}"/>
          </ac:spMkLst>
        </pc:spChg>
        <pc:spChg chg="add mod">
          <ac:chgData name="Xiang Zhang" userId="c00dd3a6-db50-4f2a-8621-f242b9ac8cde" providerId="ADAL" clId="{24B4F012-3E92-4985-8F4C-3BFFF187AE4A}" dt="2022-04-10T21:07:29.929" v="1017" actId="1076"/>
          <ac:spMkLst>
            <pc:docMk/>
            <pc:sldMk cId="3851122207" sldId="269"/>
            <ac:spMk id="24" creationId="{CD5782DE-3B81-4D05-AF19-DFFD7F528943}"/>
          </ac:spMkLst>
        </pc:spChg>
        <pc:spChg chg="add mod">
          <ac:chgData name="Xiang Zhang" userId="c00dd3a6-db50-4f2a-8621-f242b9ac8cde" providerId="ADAL" clId="{24B4F012-3E92-4985-8F4C-3BFFF187AE4A}" dt="2022-04-10T21:08:25.515" v="1060" actId="1076"/>
          <ac:spMkLst>
            <pc:docMk/>
            <pc:sldMk cId="3851122207" sldId="269"/>
            <ac:spMk id="25" creationId="{56E133DE-1A95-4A7F-9E66-FD52A960C45D}"/>
          </ac:spMkLst>
        </pc:spChg>
        <pc:spChg chg="add mod">
          <ac:chgData name="Xiang Zhang" userId="c00dd3a6-db50-4f2a-8621-f242b9ac8cde" providerId="ADAL" clId="{24B4F012-3E92-4985-8F4C-3BFFF187AE4A}" dt="2022-04-10T21:07:21.607" v="1015" actId="164"/>
          <ac:spMkLst>
            <pc:docMk/>
            <pc:sldMk cId="3851122207" sldId="269"/>
            <ac:spMk id="26" creationId="{06906037-83FF-4405-8B9C-BE832239B04F}"/>
          </ac:spMkLst>
        </pc:spChg>
        <pc:spChg chg="add mod">
          <ac:chgData name="Xiang Zhang" userId="c00dd3a6-db50-4f2a-8621-f242b9ac8cde" providerId="ADAL" clId="{24B4F012-3E92-4985-8F4C-3BFFF187AE4A}" dt="2022-04-10T21:11:25.219" v="1117" actId="403"/>
          <ac:spMkLst>
            <pc:docMk/>
            <pc:sldMk cId="3851122207" sldId="269"/>
            <ac:spMk id="32" creationId="{0A69BC93-7263-4487-8C78-B58C578A0189}"/>
          </ac:spMkLst>
        </pc:spChg>
        <pc:grpChg chg="add mod">
          <ac:chgData name="Xiang Zhang" userId="c00dd3a6-db50-4f2a-8621-f242b9ac8cde" providerId="ADAL" clId="{24B4F012-3E92-4985-8F4C-3BFFF187AE4A}" dt="2022-04-10T21:11:17.779" v="1116" actId="1076"/>
          <ac:grpSpMkLst>
            <pc:docMk/>
            <pc:sldMk cId="3851122207" sldId="269"/>
            <ac:grpSpMk id="29" creationId="{7267B7A4-5C14-4D7A-98F0-74FBA74CDED1}"/>
          </ac:grpSpMkLst>
        </pc:grpChg>
        <pc:grpChg chg="add mod">
          <ac:chgData name="Xiang Zhang" userId="c00dd3a6-db50-4f2a-8621-f242b9ac8cde" providerId="ADAL" clId="{24B4F012-3E92-4985-8F4C-3BFFF187AE4A}" dt="2022-04-10T21:08:28.223" v="1061" actId="1076"/>
          <ac:grpSpMkLst>
            <pc:docMk/>
            <pc:sldMk cId="3851122207" sldId="269"/>
            <ac:grpSpMk id="30" creationId="{4BE65291-9D86-4424-BF55-5006272E4868}"/>
          </ac:grpSpMkLst>
        </pc:grpChg>
        <pc:picChg chg="add mod">
          <ac:chgData name="Xiang Zhang" userId="c00dd3a6-db50-4f2a-8621-f242b9ac8cde" providerId="ADAL" clId="{24B4F012-3E92-4985-8F4C-3BFFF187AE4A}" dt="2022-04-10T21:07:12.129" v="1009" actId="164"/>
          <ac:picMkLst>
            <pc:docMk/>
            <pc:sldMk cId="3851122207" sldId="269"/>
            <ac:picMk id="7" creationId="{2F2161FF-F00E-4709-90D2-40090B516172}"/>
          </ac:picMkLst>
        </pc:picChg>
        <pc:picChg chg="add del mod">
          <ac:chgData name="Xiang Zhang" userId="c00dd3a6-db50-4f2a-8621-f242b9ac8cde" providerId="ADAL" clId="{24B4F012-3E92-4985-8F4C-3BFFF187AE4A}" dt="2022-04-10T20:47:05.560" v="316" actId="478"/>
          <ac:picMkLst>
            <pc:docMk/>
            <pc:sldMk cId="3851122207" sldId="269"/>
            <ac:picMk id="9" creationId="{311DCA2B-D978-4F7A-BB0D-673C6E4EFD65}"/>
          </ac:picMkLst>
        </pc:picChg>
        <pc:picChg chg="add mod">
          <ac:chgData name="Xiang Zhang" userId="c00dd3a6-db50-4f2a-8621-f242b9ac8cde" providerId="ADAL" clId="{24B4F012-3E92-4985-8F4C-3BFFF187AE4A}" dt="2022-04-10T21:07:21.607" v="1015" actId="164"/>
          <ac:picMkLst>
            <pc:docMk/>
            <pc:sldMk cId="3851122207" sldId="269"/>
            <ac:picMk id="11" creationId="{B79C25EB-66E6-408C-A817-D254BA8AA27B}"/>
          </ac:picMkLst>
        </pc:picChg>
        <pc:picChg chg="add mod">
          <ac:chgData name="Xiang Zhang" userId="c00dd3a6-db50-4f2a-8621-f242b9ac8cde" providerId="ADAL" clId="{24B4F012-3E92-4985-8F4C-3BFFF187AE4A}" dt="2022-04-10T21:07:12.129" v="1009" actId="164"/>
          <ac:picMkLst>
            <pc:docMk/>
            <pc:sldMk cId="3851122207" sldId="269"/>
            <ac:picMk id="13" creationId="{6FBC4328-0601-4B52-8F7C-641972F9AA72}"/>
          </ac:picMkLst>
        </pc:picChg>
        <pc:picChg chg="add mod">
          <ac:chgData name="Xiang Zhang" userId="c00dd3a6-db50-4f2a-8621-f242b9ac8cde" providerId="ADAL" clId="{24B4F012-3E92-4985-8F4C-3BFFF187AE4A}" dt="2022-04-10T21:05:06.997" v="937" actId="571"/>
          <ac:picMkLst>
            <pc:docMk/>
            <pc:sldMk cId="3851122207" sldId="269"/>
            <ac:picMk id="15" creationId="{2A8E86F7-2D85-4706-8530-6F17B74890F7}"/>
          </ac:picMkLst>
        </pc:picChg>
        <pc:picChg chg="add del mod">
          <ac:chgData name="Xiang Zhang" userId="c00dd3a6-db50-4f2a-8621-f242b9ac8cde" providerId="ADAL" clId="{24B4F012-3E92-4985-8F4C-3BFFF187AE4A}" dt="2022-04-10T23:51:38.166" v="4183" actId="478"/>
          <ac:picMkLst>
            <pc:docMk/>
            <pc:sldMk cId="3851122207" sldId="269"/>
            <ac:picMk id="34" creationId="{989148A2-3A22-43C8-A62E-1E882178332B}"/>
          </ac:picMkLst>
        </pc:picChg>
        <pc:cxnChg chg="add del mod">
          <ac:chgData name="Xiang Zhang" userId="c00dd3a6-db50-4f2a-8621-f242b9ac8cde" providerId="ADAL" clId="{24B4F012-3E92-4985-8F4C-3BFFF187AE4A}" dt="2022-04-10T21:05:59.569" v="954" actId="478"/>
          <ac:cxnSpMkLst>
            <pc:docMk/>
            <pc:sldMk cId="3851122207" sldId="269"/>
            <ac:cxnSpMk id="19" creationId="{C122C84C-1EAC-4B34-9E24-31C8952703A2}"/>
          </ac:cxnSpMkLst>
        </pc:cxnChg>
        <pc:cxnChg chg="add mod">
          <ac:chgData name="Xiang Zhang" userId="c00dd3a6-db50-4f2a-8621-f242b9ac8cde" providerId="ADAL" clId="{24B4F012-3E92-4985-8F4C-3BFFF187AE4A}" dt="2022-04-10T21:07:21.607" v="1015" actId="164"/>
          <ac:cxnSpMkLst>
            <pc:docMk/>
            <pc:sldMk cId="3851122207" sldId="269"/>
            <ac:cxnSpMk id="20" creationId="{FADDB4ED-5E01-49E1-B430-37CACD8B089A}"/>
          </ac:cxnSpMkLst>
        </pc:cxnChg>
      </pc:sldChg>
      <pc:sldChg chg="addSp delSp modSp add mod">
        <pc:chgData name="Xiang Zhang" userId="c00dd3a6-db50-4f2a-8621-f242b9ac8cde" providerId="ADAL" clId="{24B4F012-3E92-4985-8F4C-3BFFF187AE4A}" dt="2022-04-11T04:50:23.036" v="8224" actId="20577"/>
        <pc:sldMkLst>
          <pc:docMk/>
          <pc:sldMk cId="350375674" sldId="270"/>
        </pc:sldMkLst>
        <pc:spChg chg="mod">
          <ac:chgData name="Xiang Zhang" userId="c00dd3a6-db50-4f2a-8621-f242b9ac8cde" providerId="ADAL" clId="{24B4F012-3E92-4985-8F4C-3BFFF187AE4A}" dt="2022-04-10T23:48:53.945" v="4098" actId="571"/>
          <ac:spMkLst>
            <pc:docMk/>
            <pc:sldMk cId="350375674" sldId="270"/>
            <ac:spMk id="14" creationId="{3182D881-5870-47DA-B903-D31B72912F88}"/>
          </ac:spMkLst>
        </pc:spChg>
        <pc:spChg chg="mod">
          <ac:chgData name="Xiang Zhang" userId="c00dd3a6-db50-4f2a-8621-f242b9ac8cde" providerId="ADAL" clId="{24B4F012-3E92-4985-8F4C-3BFFF187AE4A}" dt="2022-04-10T23:48:53.945" v="4098" actId="571"/>
          <ac:spMkLst>
            <pc:docMk/>
            <pc:sldMk cId="350375674" sldId="270"/>
            <ac:spMk id="17" creationId="{C476E7F1-7F6A-42A8-A31F-3FD02AAF92A0}"/>
          </ac:spMkLst>
        </pc:spChg>
        <pc:spChg chg="add del mod ord">
          <ac:chgData name="Xiang Zhang" userId="c00dd3a6-db50-4f2a-8621-f242b9ac8cde" providerId="ADAL" clId="{24B4F012-3E92-4985-8F4C-3BFFF187AE4A}" dt="2022-04-10T23:46:24.569" v="4045" actId="21"/>
          <ac:spMkLst>
            <pc:docMk/>
            <pc:sldMk cId="350375674" sldId="270"/>
            <ac:spMk id="18" creationId="{114DD957-1801-4659-9B0F-C8F5C833930C}"/>
          </ac:spMkLst>
        </pc:spChg>
        <pc:spChg chg="add mod ord">
          <ac:chgData name="Xiang Zhang" userId="c00dd3a6-db50-4f2a-8621-f242b9ac8cde" providerId="ADAL" clId="{24B4F012-3E92-4985-8F4C-3BFFF187AE4A}" dt="2022-04-10T23:51:24.940" v="4177" actId="164"/>
          <ac:spMkLst>
            <pc:docMk/>
            <pc:sldMk cId="350375674" sldId="270"/>
            <ac:spMk id="19" creationId="{57267E7B-AA57-4822-AEBA-C23F088098C8}"/>
          </ac:spMkLst>
        </pc:spChg>
        <pc:spChg chg="add mod">
          <ac:chgData name="Xiang Zhang" userId="c00dd3a6-db50-4f2a-8621-f242b9ac8cde" providerId="ADAL" clId="{24B4F012-3E92-4985-8F4C-3BFFF187AE4A}" dt="2022-04-10T23:51:24.940" v="4177" actId="164"/>
          <ac:spMkLst>
            <pc:docMk/>
            <pc:sldMk cId="350375674" sldId="270"/>
            <ac:spMk id="21" creationId="{82F43ED5-4A52-43EF-AD3D-80A32E9C526E}"/>
          </ac:spMkLst>
        </pc:spChg>
        <pc:spChg chg="add mod">
          <ac:chgData name="Xiang Zhang" userId="c00dd3a6-db50-4f2a-8621-f242b9ac8cde" providerId="ADAL" clId="{24B4F012-3E92-4985-8F4C-3BFFF187AE4A}" dt="2022-04-10T23:51:24.940" v="4177" actId="164"/>
          <ac:spMkLst>
            <pc:docMk/>
            <pc:sldMk cId="350375674" sldId="270"/>
            <ac:spMk id="22" creationId="{B2CB1D38-9B46-4AAF-A766-D042A7C9E49B}"/>
          </ac:spMkLst>
        </pc:spChg>
        <pc:spChg chg="mod">
          <ac:chgData name="Xiang Zhang" userId="c00dd3a6-db50-4f2a-8621-f242b9ac8cde" providerId="ADAL" clId="{24B4F012-3E92-4985-8F4C-3BFFF187AE4A}" dt="2022-04-10T23:48:53.945" v="4098" actId="571"/>
          <ac:spMkLst>
            <pc:docMk/>
            <pc:sldMk cId="350375674" sldId="270"/>
            <ac:spMk id="24" creationId="{CD5782DE-3B81-4D05-AF19-DFFD7F528943}"/>
          </ac:spMkLst>
        </pc:spChg>
        <pc:spChg chg="mod">
          <ac:chgData name="Xiang Zhang" userId="c00dd3a6-db50-4f2a-8621-f242b9ac8cde" providerId="ADAL" clId="{24B4F012-3E92-4985-8F4C-3BFFF187AE4A}" dt="2022-04-10T23:48:53.945" v="4098" actId="571"/>
          <ac:spMkLst>
            <pc:docMk/>
            <pc:sldMk cId="350375674" sldId="270"/>
            <ac:spMk id="25" creationId="{56E133DE-1A95-4A7F-9E66-FD52A960C45D}"/>
          </ac:spMkLst>
        </pc:spChg>
        <pc:spChg chg="mod">
          <ac:chgData name="Xiang Zhang" userId="c00dd3a6-db50-4f2a-8621-f242b9ac8cde" providerId="ADAL" clId="{24B4F012-3E92-4985-8F4C-3BFFF187AE4A}" dt="2022-04-10T23:48:53.945" v="4098" actId="571"/>
          <ac:spMkLst>
            <pc:docMk/>
            <pc:sldMk cId="350375674" sldId="270"/>
            <ac:spMk id="26" creationId="{06906037-83FF-4405-8B9C-BE832239B04F}"/>
          </ac:spMkLst>
        </pc:spChg>
        <pc:spChg chg="add mod">
          <ac:chgData name="Xiang Zhang" userId="c00dd3a6-db50-4f2a-8621-f242b9ac8cde" providerId="ADAL" clId="{24B4F012-3E92-4985-8F4C-3BFFF187AE4A}" dt="2022-04-10T23:51:24.940" v="4177" actId="164"/>
          <ac:spMkLst>
            <pc:docMk/>
            <pc:sldMk cId="350375674" sldId="270"/>
            <ac:spMk id="27" creationId="{1458E2D9-82F7-4DB7-946E-21EBE5E8B9AB}"/>
          </ac:spMkLst>
        </pc:spChg>
        <pc:spChg chg="add mod">
          <ac:chgData name="Xiang Zhang" userId="c00dd3a6-db50-4f2a-8621-f242b9ac8cde" providerId="ADAL" clId="{24B4F012-3E92-4985-8F4C-3BFFF187AE4A}" dt="2022-04-10T23:47:14.628" v="4066" actId="571"/>
          <ac:spMkLst>
            <pc:docMk/>
            <pc:sldMk cId="350375674" sldId="270"/>
            <ac:spMk id="31" creationId="{9256C30F-0289-45DC-910D-EEEA9B21EEF8}"/>
          </ac:spMkLst>
        </pc:spChg>
        <pc:spChg chg="mod">
          <ac:chgData name="Xiang Zhang" userId="c00dd3a6-db50-4f2a-8621-f242b9ac8cde" providerId="ADAL" clId="{24B4F012-3E92-4985-8F4C-3BFFF187AE4A}" dt="2022-04-11T04:48:29.284" v="8101" actId="1076"/>
          <ac:spMkLst>
            <pc:docMk/>
            <pc:sldMk cId="350375674" sldId="270"/>
            <ac:spMk id="32" creationId="{0A69BC93-7263-4487-8C78-B58C578A0189}"/>
          </ac:spMkLst>
        </pc:spChg>
        <pc:spChg chg="add mod">
          <ac:chgData name="Xiang Zhang" userId="c00dd3a6-db50-4f2a-8621-f242b9ac8cde" providerId="ADAL" clId="{24B4F012-3E92-4985-8F4C-3BFFF187AE4A}" dt="2022-04-10T23:47:34.265" v="4076" actId="571"/>
          <ac:spMkLst>
            <pc:docMk/>
            <pc:sldMk cId="350375674" sldId="270"/>
            <ac:spMk id="36" creationId="{2EEDA2CA-5772-4847-81AA-AE38BAD9B904}"/>
          </ac:spMkLst>
        </pc:spChg>
        <pc:spChg chg="add mod">
          <ac:chgData name="Xiang Zhang" userId="c00dd3a6-db50-4f2a-8621-f242b9ac8cde" providerId="ADAL" clId="{24B4F012-3E92-4985-8F4C-3BFFF187AE4A}" dt="2022-04-10T23:51:24.940" v="4177" actId="164"/>
          <ac:spMkLst>
            <pc:docMk/>
            <pc:sldMk cId="350375674" sldId="270"/>
            <ac:spMk id="37" creationId="{AF7862AF-7DCD-481E-AC85-BFB5AF11753E}"/>
          </ac:spMkLst>
        </pc:spChg>
        <pc:spChg chg="add mod">
          <ac:chgData name="Xiang Zhang" userId="c00dd3a6-db50-4f2a-8621-f242b9ac8cde" providerId="ADAL" clId="{24B4F012-3E92-4985-8F4C-3BFFF187AE4A}" dt="2022-04-10T23:48:53.945" v="4098" actId="571"/>
          <ac:spMkLst>
            <pc:docMk/>
            <pc:sldMk cId="350375674" sldId="270"/>
            <ac:spMk id="41" creationId="{FCBEEF80-C544-46A8-8F3B-38271757BF2D}"/>
          </ac:spMkLst>
        </pc:spChg>
        <pc:spChg chg="add mod">
          <ac:chgData name="Xiang Zhang" userId="c00dd3a6-db50-4f2a-8621-f242b9ac8cde" providerId="ADAL" clId="{24B4F012-3E92-4985-8F4C-3BFFF187AE4A}" dt="2022-04-10T23:51:24.940" v="4177" actId="164"/>
          <ac:spMkLst>
            <pc:docMk/>
            <pc:sldMk cId="350375674" sldId="270"/>
            <ac:spMk id="42" creationId="{EFFB52AB-880C-47B3-B51E-8F7692853ECE}"/>
          </ac:spMkLst>
        </pc:spChg>
        <pc:spChg chg="add mod">
          <ac:chgData name="Xiang Zhang" userId="c00dd3a6-db50-4f2a-8621-f242b9ac8cde" providerId="ADAL" clId="{24B4F012-3E92-4985-8F4C-3BFFF187AE4A}" dt="2022-04-10T23:51:24.940" v="4177" actId="164"/>
          <ac:spMkLst>
            <pc:docMk/>
            <pc:sldMk cId="350375674" sldId="270"/>
            <ac:spMk id="43" creationId="{B6BA6E03-71E4-4DAD-A0A0-1E227AB2AFA6}"/>
          </ac:spMkLst>
        </pc:spChg>
        <pc:spChg chg="add mod">
          <ac:chgData name="Xiang Zhang" userId="c00dd3a6-db50-4f2a-8621-f242b9ac8cde" providerId="ADAL" clId="{24B4F012-3E92-4985-8F4C-3BFFF187AE4A}" dt="2022-04-10T23:51:24.940" v="4177" actId="164"/>
          <ac:spMkLst>
            <pc:docMk/>
            <pc:sldMk cId="350375674" sldId="270"/>
            <ac:spMk id="44" creationId="{27CF640C-7603-4AAA-8FFC-3BD873AE50AB}"/>
          </ac:spMkLst>
        </pc:spChg>
        <pc:spChg chg="add mod">
          <ac:chgData name="Xiang Zhang" userId="c00dd3a6-db50-4f2a-8621-f242b9ac8cde" providerId="ADAL" clId="{24B4F012-3E92-4985-8F4C-3BFFF187AE4A}" dt="2022-04-10T23:51:24.940" v="4177" actId="164"/>
          <ac:spMkLst>
            <pc:docMk/>
            <pc:sldMk cId="350375674" sldId="270"/>
            <ac:spMk id="45" creationId="{4E2EA319-17CF-4636-AB54-A34DF10BB332}"/>
          </ac:spMkLst>
        </pc:spChg>
        <pc:spChg chg="add mod">
          <ac:chgData name="Xiang Zhang" userId="c00dd3a6-db50-4f2a-8621-f242b9ac8cde" providerId="ADAL" clId="{24B4F012-3E92-4985-8F4C-3BFFF187AE4A}" dt="2022-04-10T23:51:24.940" v="4177" actId="164"/>
          <ac:spMkLst>
            <pc:docMk/>
            <pc:sldMk cId="350375674" sldId="270"/>
            <ac:spMk id="47" creationId="{AFC60566-AF9C-499B-8947-FA71BC80A98C}"/>
          </ac:spMkLst>
        </pc:spChg>
        <pc:spChg chg="add mod">
          <ac:chgData name="Xiang Zhang" userId="c00dd3a6-db50-4f2a-8621-f242b9ac8cde" providerId="ADAL" clId="{24B4F012-3E92-4985-8F4C-3BFFF187AE4A}" dt="2022-04-10T23:51:24.940" v="4177" actId="164"/>
          <ac:spMkLst>
            <pc:docMk/>
            <pc:sldMk cId="350375674" sldId="270"/>
            <ac:spMk id="48" creationId="{7913AE9A-25BF-4BD9-BE67-3798133E9BEF}"/>
          </ac:spMkLst>
        </pc:spChg>
        <pc:spChg chg="add mod">
          <ac:chgData name="Xiang Zhang" userId="c00dd3a6-db50-4f2a-8621-f242b9ac8cde" providerId="ADAL" clId="{24B4F012-3E92-4985-8F4C-3BFFF187AE4A}" dt="2022-04-10T23:51:24.940" v="4177" actId="164"/>
          <ac:spMkLst>
            <pc:docMk/>
            <pc:sldMk cId="350375674" sldId="270"/>
            <ac:spMk id="49" creationId="{D71859BE-E916-4513-AA70-36596F1E68D2}"/>
          </ac:spMkLst>
        </pc:spChg>
        <pc:spChg chg="add mod">
          <ac:chgData name="Xiang Zhang" userId="c00dd3a6-db50-4f2a-8621-f242b9ac8cde" providerId="ADAL" clId="{24B4F012-3E92-4985-8F4C-3BFFF187AE4A}" dt="2022-04-11T04:48:17.089" v="8099" actId="1076"/>
          <ac:spMkLst>
            <pc:docMk/>
            <pc:sldMk cId="350375674" sldId="270"/>
            <ac:spMk id="50" creationId="{65A9E631-F2BD-41E6-B4E6-31EECE13F87B}"/>
          </ac:spMkLst>
        </pc:spChg>
        <pc:spChg chg="add mod">
          <ac:chgData name="Xiang Zhang" userId="c00dd3a6-db50-4f2a-8621-f242b9ac8cde" providerId="ADAL" clId="{24B4F012-3E92-4985-8F4C-3BFFF187AE4A}" dt="2022-04-11T04:50:23.036" v="8224" actId="20577"/>
          <ac:spMkLst>
            <pc:docMk/>
            <pc:sldMk cId="350375674" sldId="270"/>
            <ac:spMk id="51" creationId="{6D2BDCAD-1F4E-4B75-9D47-4C15FC44AF55}"/>
          </ac:spMkLst>
        </pc:spChg>
        <pc:grpChg chg="add mod">
          <ac:chgData name="Xiang Zhang" userId="c00dd3a6-db50-4f2a-8621-f242b9ac8cde" providerId="ADAL" clId="{24B4F012-3E92-4985-8F4C-3BFFF187AE4A}" dt="2022-04-10T23:51:32.236" v="4181" actId="1076"/>
          <ac:grpSpMkLst>
            <pc:docMk/>
            <pc:sldMk cId="350375674" sldId="270"/>
            <ac:grpSpMk id="16" creationId="{7DDF8717-AC93-4A78-8C5A-60F4D52B381A}"/>
          </ac:grpSpMkLst>
        </pc:grpChg>
        <pc:grpChg chg="mod">
          <ac:chgData name="Xiang Zhang" userId="c00dd3a6-db50-4f2a-8621-f242b9ac8cde" providerId="ADAL" clId="{24B4F012-3E92-4985-8F4C-3BFFF187AE4A}" dt="2022-04-10T23:51:30.684" v="4180" actId="1076"/>
          <ac:grpSpMkLst>
            <pc:docMk/>
            <pc:sldMk cId="350375674" sldId="270"/>
            <ac:grpSpMk id="29" creationId="{7267B7A4-5C14-4D7A-98F0-74FBA74CDED1}"/>
          </ac:grpSpMkLst>
        </pc:grpChg>
        <pc:grpChg chg="del mod">
          <ac:chgData name="Xiang Zhang" userId="c00dd3a6-db50-4f2a-8621-f242b9ac8cde" providerId="ADAL" clId="{24B4F012-3E92-4985-8F4C-3BFFF187AE4A}" dt="2022-04-10T23:51:34.308" v="4182" actId="478"/>
          <ac:grpSpMkLst>
            <pc:docMk/>
            <pc:sldMk cId="350375674" sldId="270"/>
            <ac:grpSpMk id="30" creationId="{4BE65291-9D86-4424-BF55-5006272E4868}"/>
          </ac:grpSpMkLst>
        </pc:grpChg>
        <pc:picChg chg="mod">
          <ac:chgData name="Xiang Zhang" userId="c00dd3a6-db50-4f2a-8621-f242b9ac8cde" providerId="ADAL" clId="{24B4F012-3E92-4985-8F4C-3BFFF187AE4A}" dt="2022-04-10T23:48:53.945" v="4098" actId="571"/>
          <ac:picMkLst>
            <pc:docMk/>
            <pc:sldMk cId="350375674" sldId="270"/>
            <ac:picMk id="11" creationId="{B79C25EB-66E6-408C-A817-D254BA8AA27B}"/>
          </ac:picMkLst>
        </pc:picChg>
        <pc:picChg chg="add mod">
          <ac:chgData name="Xiang Zhang" userId="c00dd3a6-db50-4f2a-8621-f242b9ac8cde" providerId="ADAL" clId="{24B4F012-3E92-4985-8F4C-3BFFF187AE4A}" dt="2022-04-10T23:47:07.724" v="4063" actId="571"/>
          <ac:picMkLst>
            <pc:docMk/>
            <pc:sldMk cId="350375674" sldId="270"/>
            <ac:picMk id="23" creationId="{035DE037-1485-46B8-9B92-E26BD175ED7C}"/>
          </ac:picMkLst>
        </pc:picChg>
        <pc:picChg chg="add mod">
          <ac:chgData name="Xiang Zhang" userId="c00dd3a6-db50-4f2a-8621-f242b9ac8cde" providerId="ADAL" clId="{24B4F012-3E92-4985-8F4C-3BFFF187AE4A}" dt="2022-04-10T23:47:14.628" v="4066" actId="571"/>
          <ac:picMkLst>
            <pc:docMk/>
            <pc:sldMk cId="350375674" sldId="270"/>
            <ac:picMk id="28" creationId="{67CF982E-E229-4E0F-A023-686919F57A8F}"/>
          </ac:picMkLst>
        </pc:picChg>
        <pc:picChg chg="add mod">
          <ac:chgData name="Xiang Zhang" userId="c00dd3a6-db50-4f2a-8621-f242b9ac8cde" providerId="ADAL" clId="{24B4F012-3E92-4985-8F4C-3BFFF187AE4A}" dt="2022-04-10T23:47:25.265" v="4073" actId="571"/>
          <ac:picMkLst>
            <pc:docMk/>
            <pc:sldMk cId="350375674" sldId="270"/>
            <ac:picMk id="33" creationId="{633C23BD-7EB1-4C2A-95D4-00AEAE2B3697}"/>
          </ac:picMkLst>
        </pc:picChg>
        <pc:picChg chg="mod">
          <ac:chgData name="Xiang Zhang" userId="c00dd3a6-db50-4f2a-8621-f242b9ac8cde" providerId="ADAL" clId="{24B4F012-3E92-4985-8F4C-3BFFF187AE4A}" dt="2022-04-10T23:51:24.940" v="4177" actId="164"/>
          <ac:picMkLst>
            <pc:docMk/>
            <pc:sldMk cId="350375674" sldId="270"/>
            <ac:picMk id="34" creationId="{989148A2-3A22-43C8-A62E-1E882178332B}"/>
          </ac:picMkLst>
        </pc:picChg>
        <pc:picChg chg="add mod">
          <ac:chgData name="Xiang Zhang" userId="c00dd3a6-db50-4f2a-8621-f242b9ac8cde" providerId="ADAL" clId="{24B4F012-3E92-4985-8F4C-3BFFF187AE4A}" dt="2022-04-10T23:47:34.265" v="4076" actId="571"/>
          <ac:picMkLst>
            <pc:docMk/>
            <pc:sldMk cId="350375674" sldId="270"/>
            <ac:picMk id="35" creationId="{4953FEAB-F710-4E3D-B626-B7B028CF37BC}"/>
          </ac:picMkLst>
        </pc:picChg>
        <pc:picChg chg="add mod">
          <ac:chgData name="Xiang Zhang" userId="c00dd3a6-db50-4f2a-8621-f242b9ac8cde" providerId="ADAL" clId="{24B4F012-3E92-4985-8F4C-3BFFF187AE4A}" dt="2022-04-10T23:49:53.738" v="4118" actId="571"/>
          <ac:picMkLst>
            <pc:docMk/>
            <pc:sldMk cId="350375674" sldId="270"/>
            <ac:picMk id="46" creationId="{2A0B61AE-286D-49B1-8509-0C56274F739C}"/>
          </ac:picMkLst>
        </pc:picChg>
        <pc:cxnChg chg="mod">
          <ac:chgData name="Xiang Zhang" userId="c00dd3a6-db50-4f2a-8621-f242b9ac8cde" providerId="ADAL" clId="{24B4F012-3E92-4985-8F4C-3BFFF187AE4A}" dt="2022-04-10T23:51:34.308" v="4182" actId="478"/>
          <ac:cxnSpMkLst>
            <pc:docMk/>
            <pc:sldMk cId="350375674" sldId="270"/>
            <ac:cxnSpMk id="20" creationId="{FADDB4ED-5E01-49E1-B430-37CACD8B089A}"/>
          </ac:cxnSpMkLst>
        </pc:cxnChg>
        <pc:cxnChg chg="add mod">
          <ac:chgData name="Xiang Zhang" userId="c00dd3a6-db50-4f2a-8621-f242b9ac8cde" providerId="ADAL" clId="{24B4F012-3E92-4985-8F4C-3BFFF187AE4A}" dt="2022-04-10T23:48:19.812" v="4089" actId="571"/>
          <ac:cxnSpMkLst>
            <pc:docMk/>
            <pc:sldMk cId="350375674" sldId="270"/>
            <ac:cxnSpMk id="38" creationId="{E59DB5F2-0576-4413-8566-D2EBCA91DA65}"/>
          </ac:cxnSpMkLst>
        </pc:cxnChg>
        <pc:cxnChg chg="add mod">
          <ac:chgData name="Xiang Zhang" userId="c00dd3a6-db50-4f2a-8621-f242b9ac8cde" providerId="ADAL" clId="{24B4F012-3E92-4985-8F4C-3BFFF187AE4A}" dt="2022-04-10T23:51:24.940" v="4177" actId="164"/>
          <ac:cxnSpMkLst>
            <pc:docMk/>
            <pc:sldMk cId="350375674" sldId="270"/>
            <ac:cxnSpMk id="39" creationId="{5DF7C535-CC18-4C69-A938-442415618EF1}"/>
          </ac:cxnSpMkLst>
        </pc:cxnChg>
        <pc:cxnChg chg="add mod">
          <ac:chgData name="Xiang Zhang" userId="c00dd3a6-db50-4f2a-8621-f242b9ac8cde" providerId="ADAL" clId="{24B4F012-3E92-4985-8F4C-3BFFF187AE4A}" dt="2022-04-10T23:51:24.940" v="4177" actId="164"/>
          <ac:cxnSpMkLst>
            <pc:docMk/>
            <pc:sldMk cId="350375674" sldId="270"/>
            <ac:cxnSpMk id="40" creationId="{DA207D79-6954-4AFB-B37D-894B520F1067}"/>
          </ac:cxnSpMkLst>
        </pc:cxnChg>
      </pc:sldChg>
      <pc:sldChg chg="addSp delSp modSp add mod">
        <pc:chgData name="Xiang Zhang" userId="c00dd3a6-db50-4f2a-8621-f242b9ac8cde" providerId="ADAL" clId="{24B4F012-3E92-4985-8F4C-3BFFF187AE4A}" dt="2022-04-11T05:05:28.791" v="8728" actId="1076"/>
        <pc:sldMkLst>
          <pc:docMk/>
          <pc:sldMk cId="1204024749" sldId="271"/>
        </pc:sldMkLst>
        <pc:spChg chg="mod">
          <ac:chgData name="Xiang Zhang" userId="c00dd3a6-db50-4f2a-8621-f242b9ac8cde" providerId="ADAL" clId="{24B4F012-3E92-4985-8F4C-3BFFF187AE4A}" dt="2022-04-11T01:38:11.873" v="7044" actId="20577"/>
          <ac:spMkLst>
            <pc:docMk/>
            <pc:sldMk cId="1204024749" sldId="271"/>
            <ac:spMk id="2" creationId="{00000000-0000-0000-0000-000000000000}"/>
          </ac:spMkLst>
        </pc:spChg>
        <pc:spChg chg="add mod">
          <ac:chgData name="Xiang Zhang" userId="c00dd3a6-db50-4f2a-8621-f242b9ac8cde" providerId="ADAL" clId="{24B4F012-3E92-4985-8F4C-3BFFF187AE4A}" dt="2022-04-11T05:05:25.926" v="8727" actId="1076"/>
          <ac:spMkLst>
            <pc:docMk/>
            <pc:sldMk cId="1204024749" sldId="271"/>
            <ac:spMk id="6" creationId="{2940EBB4-7A0F-45F2-A66D-1A003CD46568}"/>
          </ac:spMkLst>
        </pc:spChg>
        <pc:picChg chg="add del mod ord">
          <ac:chgData name="Xiang Zhang" userId="c00dd3a6-db50-4f2a-8621-f242b9ac8cde" providerId="ADAL" clId="{24B4F012-3E92-4985-8F4C-3BFFF187AE4A}" dt="2022-04-11T04:03:39.755" v="7339" actId="478"/>
          <ac:picMkLst>
            <pc:docMk/>
            <pc:sldMk cId="1204024749" sldId="271"/>
            <ac:picMk id="4" creationId="{881BD16E-8F30-4121-A75F-047F44A5C3A5}"/>
          </ac:picMkLst>
        </pc:picChg>
        <pc:picChg chg="add mod">
          <ac:chgData name="Xiang Zhang" userId="c00dd3a6-db50-4f2a-8621-f242b9ac8cde" providerId="ADAL" clId="{24B4F012-3E92-4985-8F4C-3BFFF187AE4A}" dt="2022-04-11T05:05:28.791" v="8728" actId="1076"/>
          <ac:picMkLst>
            <pc:docMk/>
            <pc:sldMk cId="1204024749" sldId="271"/>
            <ac:picMk id="7" creationId="{85D66AE1-5519-41E2-902E-8443C5EA49FD}"/>
          </ac:picMkLst>
        </pc:picChg>
        <pc:picChg chg="del">
          <ac:chgData name="Xiang Zhang" userId="c00dd3a6-db50-4f2a-8621-f242b9ac8cde" providerId="ADAL" clId="{24B4F012-3E92-4985-8F4C-3BFFF187AE4A}" dt="2022-04-11T01:38:18.019" v="7045" actId="478"/>
          <ac:picMkLst>
            <pc:docMk/>
            <pc:sldMk cId="1204024749" sldId="271"/>
            <ac:picMk id="10" creationId="{B13BDA51-F1B7-4B8E-80FE-1B2C5CED3FF9}"/>
          </ac:picMkLst>
        </pc:picChg>
      </pc:sldChg>
      <pc:sldChg chg="add del">
        <pc:chgData name="Xiang Zhang" userId="c00dd3a6-db50-4f2a-8621-f242b9ac8cde" providerId="ADAL" clId="{24B4F012-3E92-4985-8F4C-3BFFF187AE4A}" dt="2022-04-11T03:53:27.879" v="7148" actId="47"/>
        <pc:sldMkLst>
          <pc:docMk/>
          <pc:sldMk cId="3663543135" sldId="272"/>
        </pc:sldMkLst>
      </pc:sldChg>
      <pc:sldChg chg="delSp add del mod">
        <pc:chgData name="Xiang Zhang" userId="c00dd3a6-db50-4f2a-8621-f242b9ac8cde" providerId="ADAL" clId="{24B4F012-3E92-4985-8F4C-3BFFF187AE4A}" dt="2022-04-11T03:43:13.935" v="7076" actId="47"/>
        <pc:sldMkLst>
          <pc:docMk/>
          <pc:sldMk cId="3703747984" sldId="272"/>
        </pc:sldMkLst>
        <pc:picChg chg="del">
          <ac:chgData name="Xiang Zhang" userId="c00dd3a6-db50-4f2a-8621-f242b9ac8cde" providerId="ADAL" clId="{24B4F012-3E92-4985-8F4C-3BFFF187AE4A}" dt="2022-04-11T02:08:02.517" v="7073" actId="478"/>
          <ac:picMkLst>
            <pc:docMk/>
            <pc:sldMk cId="3703747984" sldId="272"/>
            <ac:picMk id="10" creationId="{B13BDA51-F1B7-4B8E-80FE-1B2C5CED3FF9}"/>
          </ac:picMkLst>
        </pc:picChg>
      </pc:sldChg>
      <pc:sldChg chg="addSp delSp modSp add del mod ord">
        <pc:chgData name="Xiang Zhang" userId="c00dd3a6-db50-4f2a-8621-f242b9ac8cde" providerId="ADAL" clId="{24B4F012-3E92-4985-8F4C-3BFFF187AE4A}" dt="2022-04-11T04:34:46.394" v="7849" actId="47"/>
        <pc:sldMkLst>
          <pc:docMk/>
          <pc:sldMk cId="1890340519" sldId="273"/>
        </pc:sldMkLst>
        <pc:graphicFrameChg chg="add mod modGraphic">
          <ac:chgData name="Xiang Zhang" userId="c00dd3a6-db50-4f2a-8621-f242b9ac8cde" providerId="ADAL" clId="{24B4F012-3E92-4985-8F4C-3BFFF187AE4A}" dt="2022-04-11T03:46:23.887" v="7108" actId="1076"/>
          <ac:graphicFrameMkLst>
            <pc:docMk/>
            <pc:sldMk cId="1890340519" sldId="273"/>
            <ac:graphicFrameMk id="3" creationId="{5656DF70-3C65-44D0-9BA3-296F432E5664}"/>
          </ac:graphicFrameMkLst>
        </pc:graphicFrameChg>
        <pc:picChg chg="add mod">
          <ac:chgData name="Xiang Zhang" userId="c00dd3a6-db50-4f2a-8621-f242b9ac8cde" providerId="ADAL" clId="{24B4F012-3E92-4985-8F4C-3BFFF187AE4A}" dt="2022-04-11T03:46:25.559" v="7109" actId="1076"/>
          <ac:picMkLst>
            <pc:docMk/>
            <pc:sldMk cId="1890340519" sldId="273"/>
            <ac:picMk id="5" creationId="{C2E97668-DDEE-44C1-9A8F-FB7E38D13B3D}"/>
          </ac:picMkLst>
        </pc:picChg>
        <pc:picChg chg="del">
          <ac:chgData name="Xiang Zhang" userId="c00dd3a6-db50-4f2a-8621-f242b9ac8cde" providerId="ADAL" clId="{24B4F012-3E92-4985-8F4C-3BFFF187AE4A}" dt="2022-04-11T03:45:06.656" v="7081" actId="478"/>
          <ac:picMkLst>
            <pc:docMk/>
            <pc:sldMk cId="1890340519" sldId="273"/>
            <ac:picMk id="10" creationId="{B13BDA51-F1B7-4B8E-80FE-1B2C5CED3FF9}"/>
          </ac:picMkLst>
        </pc:picChg>
      </pc:sldChg>
      <pc:sldChg chg="addSp delSp modSp add mod">
        <pc:chgData name="Xiang Zhang" userId="c00dd3a6-db50-4f2a-8621-f242b9ac8cde" providerId="ADAL" clId="{24B4F012-3E92-4985-8F4C-3BFFF187AE4A}" dt="2022-04-11T05:06:54.609" v="8731" actId="20577"/>
        <pc:sldMkLst>
          <pc:docMk/>
          <pc:sldMk cId="3158232628" sldId="274"/>
        </pc:sldMkLst>
        <pc:spChg chg="del">
          <ac:chgData name="Xiang Zhang" userId="c00dd3a6-db50-4f2a-8621-f242b9ac8cde" providerId="ADAL" clId="{24B4F012-3E92-4985-8F4C-3BFFF187AE4A}" dt="2022-04-11T04:12:55.036" v="7825" actId="478"/>
          <ac:spMkLst>
            <pc:docMk/>
            <pc:sldMk cId="3158232628" sldId="274"/>
            <ac:spMk id="3" creationId="{00000000-0000-0000-0000-000000000000}"/>
          </ac:spMkLst>
        </pc:spChg>
        <pc:spChg chg="add del mod">
          <ac:chgData name="Xiang Zhang" userId="c00dd3a6-db50-4f2a-8621-f242b9ac8cde" providerId="ADAL" clId="{24B4F012-3E92-4985-8F4C-3BFFF187AE4A}" dt="2022-04-11T04:12:57.469" v="7826" actId="478"/>
          <ac:spMkLst>
            <pc:docMk/>
            <pc:sldMk cId="3158232628" sldId="274"/>
            <ac:spMk id="5" creationId="{621F7D4C-FDC5-4245-9F86-6B8EF37E0305}"/>
          </ac:spMkLst>
        </pc:spChg>
        <pc:spChg chg="add del mod">
          <ac:chgData name="Xiang Zhang" userId="c00dd3a6-db50-4f2a-8621-f242b9ac8cde" providerId="ADAL" clId="{24B4F012-3E92-4985-8F4C-3BFFF187AE4A}" dt="2022-04-11T04:33:22.105" v="7832"/>
          <ac:spMkLst>
            <pc:docMk/>
            <pc:sldMk cId="3158232628" sldId="274"/>
            <ac:spMk id="9" creationId="{1249C335-2D9D-4094-8200-63E19DD337A3}"/>
          </ac:spMkLst>
        </pc:spChg>
        <pc:spChg chg="mod">
          <ac:chgData name="Xiang Zhang" userId="c00dd3a6-db50-4f2a-8621-f242b9ac8cde" providerId="ADAL" clId="{24B4F012-3E92-4985-8F4C-3BFFF187AE4A}" dt="2022-04-11T05:06:54.609" v="8731" actId="20577"/>
          <ac:spMkLst>
            <pc:docMk/>
            <pc:sldMk cId="3158232628" sldId="274"/>
            <ac:spMk id="12" creationId="{CAEEDC60-948F-434D-B056-956B9E693E8C}"/>
          </ac:spMkLst>
        </pc:spChg>
        <pc:picChg chg="mod ord">
          <ac:chgData name="Xiang Zhang" userId="c00dd3a6-db50-4f2a-8621-f242b9ac8cde" providerId="ADAL" clId="{24B4F012-3E92-4985-8F4C-3BFFF187AE4A}" dt="2022-04-11T04:46:48.647" v="8043" actId="1076"/>
          <ac:picMkLst>
            <pc:docMk/>
            <pc:sldMk cId="3158232628" sldId="274"/>
            <ac:picMk id="14" creationId="{85E281B9-3A3B-4DBB-914B-87B2943A9E2C}"/>
          </ac:picMkLst>
        </pc:picChg>
      </pc:sldChg>
    </pc:docChg>
  </pc:docChgLst>
  <pc:docChgLst>
    <pc:chgData name="Xiang Zhang" userId="c00dd3a6-db50-4f2a-8621-f242b9ac8cde" providerId="ADAL" clId="{42450300-7879-4420-BADC-24777268E697}"/>
    <pc:docChg chg="undo custSel addSld delSld modSld">
      <pc:chgData name="Xiang Zhang" userId="c00dd3a6-db50-4f2a-8621-f242b9ac8cde" providerId="ADAL" clId="{42450300-7879-4420-BADC-24777268E697}" dt="2022-04-11T18:38:47.781" v="1312" actId="27636"/>
      <pc:docMkLst>
        <pc:docMk/>
      </pc:docMkLst>
      <pc:sldChg chg="delSp modSp mod">
        <pc:chgData name="Xiang Zhang" userId="c00dd3a6-db50-4f2a-8621-f242b9ac8cde" providerId="ADAL" clId="{42450300-7879-4420-BADC-24777268E697}" dt="2022-04-11T17:43:20.823" v="514"/>
        <pc:sldMkLst>
          <pc:docMk/>
          <pc:sldMk cId="0" sldId="256"/>
        </pc:sldMkLst>
        <pc:spChg chg="mod">
          <ac:chgData name="Xiang Zhang" userId="c00dd3a6-db50-4f2a-8621-f242b9ac8cde" providerId="ADAL" clId="{42450300-7879-4420-BADC-24777268E697}" dt="2022-04-11T17:02:58.539" v="332" actId="20577"/>
          <ac:spMkLst>
            <pc:docMk/>
            <pc:sldMk cId="0" sldId="256"/>
            <ac:spMk id="3" creationId="{00000000-0000-0000-0000-000000000000}"/>
          </ac:spMkLst>
        </pc:spChg>
        <pc:spChg chg="del">
          <ac:chgData name="Xiang Zhang" userId="c00dd3a6-db50-4f2a-8621-f242b9ac8cde" providerId="ADAL" clId="{42450300-7879-4420-BADC-24777268E697}" dt="2022-04-11T17:43:20.823" v="514"/>
          <ac:spMkLst>
            <pc:docMk/>
            <pc:sldMk cId="0" sldId="256"/>
            <ac:spMk id="4" creationId="{FAC03DC8-41D2-420E-91B3-1C5020921E63}"/>
          </ac:spMkLst>
        </pc:spChg>
      </pc:sldChg>
      <pc:sldChg chg="delSp modSp mod">
        <pc:chgData name="Xiang Zhang" userId="c00dd3a6-db50-4f2a-8621-f242b9ac8cde" providerId="ADAL" clId="{42450300-7879-4420-BADC-24777268E697}" dt="2022-04-11T17:43:20.823" v="514"/>
        <pc:sldMkLst>
          <pc:docMk/>
          <pc:sldMk cId="2526750194" sldId="257"/>
        </pc:sldMkLst>
        <pc:spChg chg="del">
          <ac:chgData name="Xiang Zhang" userId="c00dd3a6-db50-4f2a-8621-f242b9ac8cde" providerId="ADAL" clId="{42450300-7879-4420-BADC-24777268E697}" dt="2022-04-11T17:43:20.823" v="514"/>
          <ac:spMkLst>
            <pc:docMk/>
            <pc:sldMk cId="2526750194" sldId="257"/>
            <ac:spMk id="2" creationId="{58161A39-F822-4BB9-889B-3068ADB6EE89}"/>
          </ac:spMkLst>
        </pc:spChg>
        <pc:spChg chg="mod">
          <ac:chgData name="Xiang Zhang" userId="c00dd3a6-db50-4f2a-8621-f242b9ac8cde" providerId="ADAL" clId="{42450300-7879-4420-BADC-24777268E697}" dt="2022-04-11T16:15:30.103" v="204" actId="1076"/>
          <ac:spMkLst>
            <pc:docMk/>
            <pc:sldMk cId="2526750194" sldId="257"/>
            <ac:spMk id="17" creationId="{89378EAD-21E3-4870-895E-7E4C4D89240D}"/>
          </ac:spMkLst>
        </pc:spChg>
      </pc:sldChg>
      <pc:sldChg chg="delSp modSp mod">
        <pc:chgData name="Xiang Zhang" userId="c00dd3a6-db50-4f2a-8621-f242b9ac8cde" providerId="ADAL" clId="{42450300-7879-4420-BADC-24777268E697}" dt="2022-04-11T18:38:47.781" v="1312" actId="27636"/>
        <pc:sldMkLst>
          <pc:docMk/>
          <pc:sldMk cId="2115932626" sldId="259"/>
        </pc:sldMkLst>
        <pc:spChg chg="mod">
          <ac:chgData name="Xiang Zhang" userId="c00dd3a6-db50-4f2a-8621-f242b9ac8cde" providerId="ADAL" clId="{42450300-7879-4420-BADC-24777268E697}" dt="2022-04-11T18:38:47.781" v="1312" actId="27636"/>
          <ac:spMkLst>
            <pc:docMk/>
            <pc:sldMk cId="2115932626" sldId="259"/>
            <ac:spMk id="3" creationId="{1A6F3E50-6E7A-4E35-AB8A-3FD07DFCEC79}"/>
          </ac:spMkLst>
        </pc:spChg>
        <pc:spChg chg="del">
          <ac:chgData name="Xiang Zhang" userId="c00dd3a6-db50-4f2a-8621-f242b9ac8cde" providerId="ADAL" clId="{42450300-7879-4420-BADC-24777268E697}" dt="2022-04-11T17:43:20.823" v="514"/>
          <ac:spMkLst>
            <pc:docMk/>
            <pc:sldMk cId="2115932626" sldId="259"/>
            <ac:spMk id="4" creationId="{CE0841A3-FC23-4500-A0F4-403AB68D304A}"/>
          </ac:spMkLst>
        </pc:spChg>
      </pc:sldChg>
      <pc:sldChg chg="delSp modSp mod">
        <pc:chgData name="Xiang Zhang" userId="c00dd3a6-db50-4f2a-8621-f242b9ac8cde" providerId="ADAL" clId="{42450300-7879-4420-BADC-24777268E697}" dt="2022-04-11T17:43:20.823" v="514"/>
        <pc:sldMkLst>
          <pc:docMk/>
          <pc:sldMk cId="4228849222" sldId="260"/>
        </pc:sldMkLst>
        <pc:spChg chg="del">
          <ac:chgData name="Xiang Zhang" userId="c00dd3a6-db50-4f2a-8621-f242b9ac8cde" providerId="ADAL" clId="{42450300-7879-4420-BADC-24777268E697}" dt="2022-04-11T17:43:20.823" v="514"/>
          <ac:spMkLst>
            <pc:docMk/>
            <pc:sldMk cId="4228849222" sldId="260"/>
            <ac:spMk id="4" creationId="{7BD998B2-03F5-44D0-8F0D-38BF891438F6}"/>
          </ac:spMkLst>
        </pc:spChg>
        <pc:spChg chg="mod">
          <ac:chgData name="Xiang Zhang" userId="c00dd3a6-db50-4f2a-8621-f242b9ac8cde" providerId="ADAL" clId="{42450300-7879-4420-BADC-24777268E697}" dt="2022-04-11T16:19:24.943" v="207" actId="1076"/>
          <ac:spMkLst>
            <pc:docMk/>
            <pc:sldMk cId="4228849222" sldId="260"/>
            <ac:spMk id="27" creationId="{C82CD1D1-8E9B-4BF0-B896-97CD042BE6D5}"/>
          </ac:spMkLst>
        </pc:spChg>
        <pc:spChg chg="mod">
          <ac:chgData name="Xiang Zhang" userId="c00dd3a6-db50-4f2a-8621-f242b9ac8cde" providerId="ADAL" clId="{42450300-7879-4420-BADC-24777268E697}" dt="2022-04-11T16:17:40.626" v="205"/>
          <ac:spMkLst>
            <pc:docMk/>
            <pc:sldMk cId="4228849222" sldId="260"/>
            <ac:spMk id="33" creationId="{054B8247-7E27-4AB4-9806-50E21CCE246B}"/>
          </ac:spMkLst>
        </pc:spChg>
      </pc:sldChg>
      <pc:sldChg chg="addSp delSp modSp mod">
        <pc:chgData name="Xiang Zhang" userId="c00dd3a6-db50-4f2a-8621-f242b9ac8cde" providerId="ADAL" clId="{42450300-7879-4420-BADC-24777268E697}" dt="2022-04-11T17:43:20.823" v="514"/>
        <pc:sldMkLst>
          <pc:docMk/>
          <pc:sldMk cId="3966257933" sldId="261"/>
        </pc:sldMkLst>
        <pc:spChg chg="mod">
          <ac:chgData name="Xiang Zhang" userId="c00dd3a6-db50-4f2a-8621-f242b9ac8cde" providerId="ADAL" clId="{42450300-7879-4420-BADC-24777268E697}" dt="2022-04-11T05:09:13.750" v="29" actId="20577"/>
          <ac:spMkLst>
            <pc:docMk/>
            <pc:sldMk cId="3966257933" sldId="261"/>
            <ac:spMk id="2" creationId="{00000000-0000-0000-0000-000000000000}"/>
          </ac:spMkLst>
        </pc:spChg>
        <pc:spChg chg="mod">
          <ac:chgData name="Xiang Zhang" userId="c00dd3a6-db50-4f2a-8621-f242b9ac8cde" providerId="ADAL" clId="{42450300-7879-4420-BADC-24777268E697}" dt="2022-04-11T17:17:14.336" v="432" actId="1076"/>
          <ac:spMkLst>
            <pc:docMk/>
            <pc:sldMk cId="3966257933" sldId="261"/>
            <ac:spMk id="3" creationId="{00000000-0000-0000-0000-000000000000}"/>
          </ac:spMkLst>
        </pc:spChg>
        <pc:spChg chg="add del">
          <ac:chgData name="Xiang Zhang" userId="c00dd3a6-db50-4f2a-8621-f242b9ac8cde" providerId="ADAL" clId="{42450300-7879-4420-BADC-24777268E697}" dt="2022-04-11T17:15:08.850" v="400" actId="22"/>
          <ac:spMkLst>
            <pc:docMk/>
            <pc:sldMk cId="3966257933" sldId="261"/>
            <ac:spMk id="8" creationId="{EF786DED-36E7-4054-B4BC-9E1A64661B6F}"/>
          </ac:spMkLst>
        </pc:spChg>
        <pc:spChg chg="add del">
          <ac:chgData name="Xiang Zhang" userId="c00dd3a6-db50-4f2a-8621-f242b9ac8cde" providerId="ADAL" clId="{42450300-7879-4420-BADC-24777268E697}" dt="2022-04-11T17:15:23.882" v="404" actId="22"/>
          <ac:spMkLst>
            <pc:docMk/>
            <pc:sldMk cId="3966257933" sldId="261"/>
            <ac:spMk id="10" creationId="{86BC3B4B-83A8-4175-9D96-FA73DF02D7FB}"/>
          </ac:spMkLst>
        </pc:spChg>
        <pc:spChg chg="add mod">
          <ac:chgData name="Xiang Zhang" userId="c00dd3a6-db50-4f2a-8621-f242b9ac8cde" providerId="ADAL" clId="{42450300-7879-4420-BADC-24777268E697}" dt="2022-04-11T17:18:36.916" v="463" actId="404"/>
          <ac:spMkLst>
            <pc:docMk/>
            <pc:sldMk cId="3966257933" sldId="261"/>
            <ac:spMk id="11" creationId="{FACFA693-2E9B-4A89-80DE-699312650D61}"/>
          </ac:spMkLst>
        </pc:spChg>
        <pc:spChg chg="del">
          <ac:chgData name="Xiang Zhang" userId="c00dd3a6-db50-4f2a-8621-f242b9ac8cde" providerId="ADAL" clId="{42450300-7879-4420-BADC-24777268E697}" dt="2022-04-11T17:43:20.823" v="514"/>
          <ac:spMkLst>
            <pc:docMk/>
            <pc:sldMk cId="3966257933" sldId="261"/>
            <ac:spMk id="12" creationId="{BCB57EF5-BF7C-414E-BB01-8AFF8DBCB59C}"/>
          </ac:spMkLst>
        </pc:spChg>
      </pc:sldChg>
      <pc:sldChg chg="addSp delSp modSp mod">
        <pc:chgData name="Xiang Zhang" userId="c00dd3a6-db50-4f2a-8621-f242b9ac8cde" providerId="ADAL" clId="{42450300-7879-4420-BADC-24777268E697}" dt="2022-04-11T17:43:20.823" v="514"/>
        <pc:sldMkLst>
          <pc:docMk/>
          <pc:sldMk cId="1331656236" sldId="262"/>
        </pc:sldMkLst>
        <pc:spChg chg="mod">
          <ac:chgData name="Xiang Zhang" userId="c00dd3a6-db50-4f2a-8621-f242b9ac8cde" providerId="ADAL" clId="{42450300-7879-4420-BADC-24777268E697}" dt="2022-04-11T14:20:03.239" v="179" actId="14100"/>
          <ac:spMkLst>
            <pc:docMk/>
            <pc:sldMk cId="1331656236" sldId="262"/>
            <ac:spMk id="2" creationId="{00000000-0000-0000-0000-000000000000}"/>
          </ac:spMkLst>
        </pc:spChg>
        <pc:spChg chg="del">
          <ac:chgData name="Xiang Zhang" userId="c00dd3a6-db50-4f2a-8621-f242b9ac8cde" providerId="ADAL" clId="{42450300-7879-4420-BADC-24777268E697}" dt="2022-04-11T17:43:20.823" v="514"/>
          <ac:spMkLst>
            <pc:docMk/>
            <pc:sldMk cId="1331656236" sldId="262"/>
            <ac:spMk id="5" creationId="{AF2F7B75-B9BC-4637-9A8A-23015A1AEC80}"/>
          </ac:spMkLst>
        </pc:spChg>
        <pc:picChg chg="add mod">
          <ac:chgData name="Xiang Zhang" userId="c00dd3a6-db50-4f2a-8621-f242b9ac8cde" providerId="ADAL" clId="{42450300-7879-4420-BADC-24777268E697}" dt="2022-04-11T17:24:22.675" v="474" actId="1076"/>
          <ac:picMkLst>
            <pc:docMk/>
            <pc:sldMk cId="1331656236" sldId="262"/>
            <ac:picMk id="4" creationId="{D54F5A10-699A-4BF5-84EA-7FCD30263950}"/>
          </ac:picMkLst>
        </pc:picChg>
        <pc:picChg chg="del">
          <ac:chgData name="Xiang Zhang" userId="c00dd3a6-db50-4f2a-8621-f242b9ac8cde" providerId="ADAL" clId="{42450300-7879-4420-BADC-24777268E697}" dt="2022-04-11T16:45:22.690" v="257" actId="478"/>
          <ac:picMkLst>
            <pc:docMk/>
            <pc:sldMk cId="1331656236" sldId="262"/>
            <ac:picMk id="12" creationId="{1BE4753E-9F4D-4CAC-8BD1-A7C92C221B00}"/>
          </ac:picMkLst>
        </pc:picChg>
      </pc:sldChg>
      <pc:sldChg chg="delSp modSp">
        <pc:chgData name="Xiang Zhang" userId="c00dd3a6-db50-4f2a-8621-f242b9ac8cde" providerId="ADAL" clId="{42450300-7879-4420-BADC-24777268E697}" dt="2022-04-11T17:43:20.823" v="514"/>
        <pc:sldMkLst>
          <pc:docMk/>
          <pc:sldMk cId="3164897354" sldId="263"/>
        </pc:sldMkLst>
        <pc:spChg chg="del">
          <ac:chgData name="Xiang Zhang" userId="c00dd3a6-db50-4f2a-8621-f242b9ac8cde" providerId="ADAL" clId="{42450300-7879-4420-BADC-24777268E697}" dt="2022-04-11T17:43:20.823" v="514"/>
          <ac:spMkLst>
            <pc:docMk/>
            <pc:sldMk cId="3164897354" sldId="263"/>
            <ac:spMk id="4" creationId="{53FC9224-878E-4D79-8C5C-34D00AA87345}"/>
          </ac:spMkLst>
        </pc:spChg>
        <pc:spChg chg="mod">
          <ac:chgData name="Xiang Zhang" userId="c00dd3a6-db50-4f2a-8621-f242b9ac8cde" providerId="ADAL" clId="{42450300-7879-4420-BADC-24777268E697}" dt="2022-04-11T16:23:24.767" v="209" actId="207"/>
          <ac:spMkLst>
            <pc:docMk/>
            <pc:sldMk cId="3164897354" sldId="263"/>
            <ac:spMk id="15" creationId="{CB014F89-04D6-40D0-BAC2-D6B0BB2B9525}"/>
          </ac:spMkLst>
        </pc:spChg>
      </pc:sldChg>
      <pc:sldChg chg="addSp delSp modSp mod">
        <pc:chgData name="Xiang Zhang" userId="c00dd3a6-db50-4f2a-8621-f242b9ac8cde" providerId="ADAL" clId="{42450300-7879-4420-BADC-24777268E697}" dt="2022-04-11T17:44:19.938" v="516" actId="1076"/>
        <pc:sldMkLst>
          <pc:docMk/>
          <pc:sldMk cId="2892804069" sldId="264"/>
        </pc:sldMkLst>
        <pc:spChg chg="mod">
          <ac:chgData name="Xiang Zhang" userId="c00dd3a6-db50-4f2a-8621-f242b9ac8cde" providerId="ADAL" clId="{42450300-7879-4420-BADC-24777268E697}" dt="2022-04-11T05:11:33.785" v="49" actId="20577"/>
          <ac:spMkLst>
            <pc:docMk/>
            <pc:sldMk cId="2892804069" sldId="264"/>
            <ac:spMk id="2" creationId="{00000000-0000-0000-0000-000000000000}"/>
          </ac:spMkLst>
        </pc:spChg>
        <pc:spChg chg="mod">
          <ac:chgData name="Xiang Zhang" userId="c00dd3a6-db50-4f2a-8621-f242b9ac8cde" providerId="ADAL" clId="{42450300-7879-4420-BADC-24777268E697}" dt="2022-04-11T17:20:23.903" v="472" actId="1076"/>
          <ac:spMkLst>
            <pc:docMk/>
            <pc:sldMk cId="2892804069" sldId="264"/>
            <ac:spMk id="3" creationId="{00000000-0000-0000-0000-000000000000}"/>
          </ac:spMkLst>
        </pc:spChg>
        <pc:spChg chg="del">
          <ac:chgData name="Xiang Zhang" userId="c00dd3a6-db50-4f2a-8621-f242b9ac8cde" providerId="ADAL" clId="{42450300-7879-4420-BADC-24777268E697}" dt="2022-04-11T17:43:20.823" v="514"/>
          <ac:spMkLst>
            <pc:docMk/>
            <pc:sldMk cId="2892804069" sldId="264"/>
            <ac:spMk id="5" creationId="{189D7EC6-D464-4D77-B8EF-5381A318F5E7}"/>
          </ac:spMkLst>
        </pc:spChg>
        <pc:spChg chg="mod">
          <ac:chgData name="Xiang Zhang" userId="c00dd3a6-db50-4f2a-8621-f242b9ac8cde" providerId="ADAL" clId="{42450300-7879-4420-BADC-24777268E697}" dt="2022-04-11T17:30:34.938" v="475" actId="1076"/>
          <ac:spMkLst>
            <pc:docMk/>
            <pc:sldMk cId="2892804069" sldId="264"/>
            <ac:spMk id="12" creationId="{B3B3BE4A-817A-4ED7-8368-3ECCA35A6208}"/>
          </ac:spMkLst>
        </pc:spChg>
        <pc:spChg chg="mod">
          <ac:chgData name="Xiang Zhang" userId="c00dd3a6-db50-4f2a-8621-f242b9ac8cde" providerId="ADAL" clId="{42450300-7879-4420-BADC-24777268E697}" dt="2022-04-11T17:30:44.362" v="479" actId="113"/>
          <ac:spMkLst>
            <pc:docMk/>
            <pc:sldMk cId="2892804069" sldId="264"/>
            <ac:spMk id="13" creationId="{48AAC0F0-6B70-4777-92FC-D4A5092F8A1A}"/>
          </ac:spMkLst>
        </pc:spChg>
        <pc:spChg chg="add mod">
          <ac:chgData name="Xiang Zhang" userId="c00dd3a6-db50-4f2a-8621-f242b9ac8cde" providerId="ADAL" clId="{42450300-7879-4420-BADC-24777268E697}" dt="2022-04-11T17:44:19.938" v="516" actId="1076"/>
          <ac:spMkLst>
            <pc:docMk/>
            <pc:sldMk cId="2892804069" sldId="264"/>
            <ac:spMk id="19" creationId="{19C9458E-6BD4-4DDE-B73F-59638E6A915F}"/>
          </ac:spMkLst>
        </pc:spChg>
        <pc:grpChg chg="mod">
          <ac:chgData name="Xiang Zhang" userId="c00dd3a6-db50-4f2a-8621-f242b9ac8cde" providerId="ADAL" clId="{42450300-7879-4420-BADC-24777268E697}" dt="2022-04-11T16:34:21.405" v="210" actId="1076"/>
          <ac:grpSpMkLst>
            <pc:docMk/>
            <pc:sldMk cId="2892804069" sldId="264"/>
            <ac:grpSpMk id="30" creationId="{F5429D54-B7A9-46E5-8EA6-3BDDC5022E14}"/>
          </ac:grpSpMkLst>
        </pc:grpChg>
      </pc:sldChg>
      <pc:sldChg chg="addSp delSp modSp mod">
        <pc:chgData name="Xiang Zhang" userId="c00dd3a6-db50-4f2a-8621-f242b9ac8cde" providerId="ADAL" clId="{42450300-7879-4420-BADC-24777268E697}" dt="2022-04-11T17:47:13.213" v="537" actId="1076"/>
        <pc:sldMkLst>
          <pc:docMk/>
          <pc:sldMk cId="875951191" sldId="265"/>
        </pc:sldMkLst>
        <pc:spChg chg="del">
          <ac:chgData name="Xiang Zhang" userId="c00dd3a6-db50-4f2a-8621-f242b9ac8cde" providerId="ADAL" clId="{42450300-7879-4420-BADC-24777268E697}" dt="2022-04-11T17:43:20.823" v="514"/>
          <ac:spMkLst>
            <pc:docMk/>
            <pc:sldMk cId="875951191" sldId="265"/>
            <ac:spMk id="4" creationId="{1814782D-091F-4ADE-B773-1053D8D4DFEB}"/>
          </ac:spMkLst>
        </pc:spChg>
        <pc:spChg chg="mod">
          <ac:chgData name="Xiang Zhang" userId="c00dd3a6-db50-4f2a-8621-f242b9ac8cde" providerId="ADAL" clId="{42450300-7879-4420-BADC-24777268E697}" dt="2022-04-11T17:18:06.874" v="448" actId="1076"/>
          <ac:spMkLst>
            <pc:docMk/>
            <pc:sldMk cId="875951191" sldId="265"/>
            <ac:spMk id="13" creationId="{C4438867-CB76-41D7-9AAF-9CCB4CF4531C}"/>
          </ac:spMkLst>
        </pc:spChg>
        <pc:spChg chg="mod">
          <ac:chgData name="Xiang Zhang" userId="c00dd3a6-db50-4f2a-8621-f242b9ac8cde" providerId="ADAL" clId="{42450300-7879-4420-BADC-24777268E697}" dt="2022-04-11T17:47:11.488" v="536" actId="1076"/>
          <ac:spMkLst>
            <pc:docMk/>
            <pc:sldMk cId="875951191" sldId="265"/>
            <ac:spMk id="14" creationId="{E85F65BF-4AF7-4212-83E1-3508E4371F35}"/>
          </ac:spMkLst>
        </pc:spChg>
        <pc:spChg chg="mod">
          <ac:chgData name="Xiang Zhang" userId="c00dd3a6-db50-4f2a-8621-f242b9ac8cde" providerId="ADAL" clId="{42450300-7879-4420-BADC-24777268E697}" dt="2022-04-11T17:47:13.213" v="537" actId="1076"/>
          <ac:spMkLst>
            <pc:docMk/>
            <pc:sldMk cId="875951191" sldId="265"/>
            <ac:spMk id="16" creationId="{7D83C60C-A0C6-46E6-889D-7CE4A5F64A34}"/>
          </ac:spMkLst>
        </pc:spChg>
        <pc:spChg chg="add mod">
          <ac:chgData name="Xiang Zhang" userId="c00dd3a6-db50-4f2a-8621-f242b9ac8cde" providerId="ADAL" clId="{42450300-7879-4420-BADC-24777268E697}" dt="2022-04-11T17:47:04.257" v="534" actId="1076"/>
          <ac:spMkLst>
            <pc:docMk/>
            <pc:sldMk cId="875951191" sldId="265"/>
            <ac:spMk id="25" creationId="{4FEC6F2C-7D33-40B0-A364-443A3BC44FAC}"/>
          </ac:spMkLst>
        </pc:spChg>
        <pc:spChg chg="mod">
          <ac:chgData name="Xiang Zhang" userId="c00dd3a6-db50-4f2a-8621-f242b9ac8cde" providerId="ADAL" clId="{42450300-7879-4420-BADC-24777268E697}" dt="2022-04-11T17:18:04.752" v="447" actId="1076"/>
          <ac:spMkLst>
            <pc:docMk/>
            <pc:sldMk cId="875951191" sldId="265"/>
            <ac:spMk id="57" creationId="{93A524BB-A707-4EE2-881C-C2D4C9D806B0}"/>
          </ac:spMkLst>
        </pc:spChg>
        <pc:spChg chg="mod">
          <ac:chgData name="Xiang Zhang" userId="c00dd3a6-db50-4f2a-8621-f242b9ac8cde" providerId="ADAL" clId="{42450300-7879-4420-BADC-24777268E697}" dt="2022-04-11T17:18:02.795" v="446" actId="1076"/>
          <ac:spMkLst>
            <pc:docMk/>
            <pc:sldMk cId="875951191" sldId="265"/>
            <ac:spMk id="58" creationId="{B4BCDC0C-B3E0-43D2-B3F9-9876F779EC2E}"/>
          </ac:spMkLst>
        </pc:spChg>
        <pc:grpChg chg="mod">
          <ac:chgData name="Xiang Zhang" userId="c00dd3a6-db50-4f2a-8621-f242b9ac8cde" providerId="ADAL" clId="{42450300-7879-4420-BADC-24777268E697}" dt="2022-04-11T17:17:56.428" v="443" actId="1076"/>
          <ac:grpSpMkLst>
            <pc:docMk/>
            <pc:sldMk cId="875951191" sldId="265"/>
            <ac:grpSpMk id="55" creationId="{A11CDA30-02B8-405B-9836-41F14FB676CF}"/>
          </ac:grpSpMkLst>
        </pc:grpChg>
        <pc:picChg chg="mod">
          <ac:chgData name="Xiang Zhang" userId="c00dd3a6-db50-4f2a-8621-f242b9ac8cde" providerId="ADAL" clId="{42450300-7879-4420-BADC-24777268E697}" dt="2022-04-11T17:17:49.483" v="440" actId="1076"/>
          <ac:picMkLst>
            <pc:docMk/>
            <pc:sldMk cId="875951191" sldId="265"/>
            <ac:picMk id="15" creationId="{39F0B580-15C7-4E6E-B409-2F5D2A14C759}"/>
          </ac:picMkLst>
        </pc:picChg>
      </pc:sldChg>
      <pc:sldChg chg="delSp">
        <pc:chgData name="Xiang Zhang" userId="c00dd3a6-db50-4f2a-8621-f242b9ac8cde" providerId="ADAL" clId="{42450300-7879-4420-BADC-24777268E697}" dt="2022-04-11T17:43:20.823" v="514"/>
        <pc:sldMkLst>
          <pc:docMk/>
          <pc:sldMk cId="768216307" sldId="266"/>
        </pc:sldMkLst>
        <pc:spChg chg="del">
          <ac:chgData name="Xiang Zhang" userId="c00dd3a6-db50-4f2a-8621-f242b9ac8cde" providerId="ADAL" clId="{42450300-7879-4420-BADC-24777268E697}" dt="2022-04-11T17:43:20.823" v="514"/>
          <ac:spMkLst>
            <pc:docMk/>
            <pc:sldMk cId="768216307" sldId="266"/>
            <ac:spMk id="4" creationId="{23803985-F699-4EFA-AB9C-D0816258873E}"/>
          </ac:spMkLst>
        </pc:spChg>
      </pc:sldChg>
      <pc:sldChg chg="addSp delSp modSp mod">
        <pc:chgData name="Xiang Zhang" userId="c00dd3a6-db50-4f2a-8621-f242b9ac8cde" providerId="ADAL" clId="{42450300-7879-4420-BADC-24777268E697}" dt="2022-04-11T17:44:51.257" v="523" actId="1076"/>
        <pc:sldMkLst>
          <pc:docMk/>
          <pc:sldMk cId="1180534481" sldId="268"/>
        </pc:sldMkLst>
        <pc:spChg chg="del">
          <ac:chgData name="Xiang Zhang" userId="c00dd3a6-db50-4f2a-8621-f242b9ac8cde" providerId="ADAL" clId="{42450300-7879-4420-BADC-24777268E697}" dt="2022-04-11T17:43:20.823" v="514"/>
          <ac:spMkLst>
            <pc:docMk/>
            <pc:sldMk cId="1180534481" sldId="268"/>
            <ac:spMk id="5" creationId="{20B62665-5A89-4C7C-9AB3-F1FAE6D90EF9}"/>
          </ac:spMkLst>
        </pc:spChg>
        <pc:spChg chg="mod">
          <ac:chgData name="Xiang Zhang" userId="c00dd3a6-db50-4f2a-8621-f242b9ac8cde" providerId="ADAL" clId="{42450300-7879-4420-BADC-24777268E697}" dt="2022-04-11T17:44:48.198" v="522" actId="1076"/>
          <ac:spMkLst>
            <pc:docMk/>
            <pc:sldMk cId="1180534481" sldId="268"/>
            <ac:spMk id="12" creationId="{BC7A311D-1692-4EEF-9261-EDEF82D12B97}"/>
          </ac:spMkLst>
        </pc:spChg>
        <pc:picChg chg="add mod ord">
          <ac:chgData name="Xiang Zhang" userId="c00dd3a6-db50-4f2a-8621-f242b9ac8cde" providerId="ADAL" clId="{42450300-7879-4420-BADC-24777268E697}" dt="2022-04-11T16:46:58.269" v="278" actId="1076"/>
          <ac:picMkLst>
            <pc:docMk/>
            <pc:sldMk cId="1180534481" sldId="268"/>
            <ac:picMk id="4" creationId="{784A0083-401F-493F-A135-A275E5FAE841}"/>
          </ac:picMkLst>
        </pc:picChg>
        <pc:picChg chg="mod">
          <ac:chgData name="Xiang Zhang" userId="c00dd3a6-db50-4f2a-8621-f242b9ac8cde" providerId="ADAL" clId="{42450300-7879-4420-BADC-24777268E697}" dt="2022-04-11T17:44:51.257" v="523" actId="1076"/>
          <ac:picMkLst>
            <pc:docMk/>
            <pc:sldMk cId="1180534481" sldId="268"/>
            <ac:picMk id="8" creationId="{B95EC2B3-B38C-4988-93DB-8ED5768D1811}"/>
          </ac:picMkLst>
        </pc:picChg>
        <pc:picChg chg="del">
          <ac:chgData name="Xiang Zhang" userId="c00dd3a6-db50-4f2a-8621-f242b9ac8cde" providerId="ADAL" clId="{42450300-7879-4420-BADC-24777268E697}" dt="2022-04-11T16:46:22.808" v="269" actId="478"/>
          <ac:picMkLst>
            <pc:docMk/>
            <pc:sldMk cId="1180534481" sldId="268"/>
            <ac:picMk id="14" creationId="{89DAABE5-09D6-4144-B763-56C72D705D9A}"/>
          </ac:picMkLst>
        </pc:picChg>
      </pc:sldChg>
      <pc:sldChg chg="del">
        <pc:chgData name="Xiang Zhang" userId="c00dd3a6-db50-4f2a-8621-f242b9ac8cde" providerId="ADAL" clId="{42450300-7879-4420-BADC-24777268E697}" dt="2022-04-11T05:08:07.208" v="0" actId="47"/>
        <pc:sldMkLst>
          <pc:docMk/>
          <pc:sldMk cId="3198521740" sldId="269"/>
        </pc:sldMkLst>
      </pc:sldChg>
      <pc:sldChg chg="addSp delSp modSp mod">
        <pc:chgData name="Xiang Zhang" userId="c00dd3a6-db50-4f2a-8621-f242b9ac8cde" providerId="ADAL" clId="{42450300-7879-4420-BADC-24777268E697}" dt="2022-04-11T17:46:57.351" v="532" actId="1076"/>
        <pc:sldMkLst>
          <pc:docMk/>
          <pc:sldMk cId="350375674" sldId="270"/>
        </pc:sldMkLst>
        <pc:spChg chg="del">
          <ac:chgData name="Xiang Zhang" userId="c00dd3a6-db50-4f2a-8621-f242b9ac8cde" providerId="ADAL" clId="{42450300-7879-4420-BADC-24777268E697}" dt="2022-04-11T17:43:20.823" v="514"/>
          <ac:spMkLst>
            <pc:docMk/>
            <pc:sldMk cId="350375674" sldId="270"/>
            <ac:spMk id="3" creationId="{6CB1F70D-8BAC-45D3-9946-144406DBB181}"/>
          </ac:spMkLst>
        </pc:spChg>
        <pc:spChg chg="mod">
          <ac:chgData name="Xiang Zhang" userId="c00dd3a6-db50-4f2a-8621-f242b9ac8cde" providerId="ADAL" clId="{42450300-7879-4420-BADC-24777268E697}" dt="2022-04-11T16:49:04.676" v="280" actId="20577"/>
          <ac:spMkLst>
            <pc:docMk/>
            <pc:sldMk cId="350375674" sldId="270"/>
            <ac:spMk id="8" creationId="{7B319EF6-FA1E-48B3-88DF-1E5C07B70ACB}"/>
          </ac:spMkLst>
        </pc:spChg>
        <pc:spChg chg="mod">
          <ac:chgData name="Xiang Zhang" userId="c00dd3a6-db50-4f2a-8621-f242b9ac8cde" providerId="ADAL" clId="{42450300-7879-4420-BADC-24777268E697}" dt="2022-04-11T17:05:08.572" v="333" actId="571"/>
          <ac:spMkLst>
            <pc:docMk/>
            <pc:sldMk cId="350375674" sldId="270"/>
            <ac:spMk id="19" creationId="{57267E7B-AA57-4822-AEBA-C23F088098C8}"/>
          </ac:spMkLst>
        </pc:spChg>
        <pc:spChg chg="mod">
          <ac:chgData name="Xiang Zhang" userId="c00dd3a6-db50-4f2a-8621-f242b9ac8cde" providerId="ADAL" clId="{42450300-7879-4420-BADC-24777268E697}" dt="2022-04-11T17:05:08.572" v="333" actId="571"/>
          <ac:spMkLst>
            <pc:docMk/>
            <pc:sldMk cId="350375674" sldId="270"/>
            <ac:spMk id="21" creationId="{82F43ED5-4A52-43EF-AD3D-80A32E9C526E}"/>
          </ac:spMkLst>
        </pc:spChg>
        <pc:spChg chg="mod">
          <ac:chgData name="Xiang Zhang" userId="c00dd3a6-db50-4f2a-8621-f242b9ac8cde" providerId="ADAL" clId="{42450300-7879-4420-BADC-24777268E697}" dt="2022-04-11T17:05:08.572" v="333" actId="571"/>
          <ac:spMkLst>
            <pc:docMk/>
            <pc:sldMk cId="350375674" sldId="270"/>
            <ac:spMk id="22" creationId="{B2CB1D38-9B46-4AAF-A766-D042A7C9E49B}"/>
          </ac:spMkLst>
        </pc:spChg>
        <pc:spChg chg="add mod">
          <ac:chgData name="Xiang Zhang" userId="c00dd3a6-db50-4f2a-8621-f242b9ac8cde" providerId="ADAL" clId="{42450300-7879-4420-BADC-24777268E697}" dt="2022-04-11T17:07:14.776" v="364" actId="1076"/>
          <ac:spMkLst>
            <pc:docMk/>
            <pc:sldMk cId="350375674" sldId="270"/>
            <ac:spMk id="26" creationId="{8BA8F3D9-FDCB-4CE4-87F4-0C17CBAAA9F9}"/>
          </ac:spMkLst>
        </pc:spChg>
        <pc:spChg chg="mod">
          <ac:chgData name="Xiang Zhang" userId="c00dd3a6-db50-4f2a-8621-f242b9ac8cde" providerId="ADAL" clId="{42450300-7879-4420-BADC-24777268E697}" dt="2022-04-11T17:05:08.572" v="333" actId="571"/>
          <ac:spMkLst>
            <pc:docMk/>
            <pc:sldMk cId="350375674" sldId="270"/>
            <ac:spMk id="27" creationId="{1458E2D9-82F7-4DB7-946E-21EBE5E8B9AB}"/>
          </ac:spMkLst>
        </pc:spChg>
        <pc:spChg chg="add mod">
          <ac:chgData name="Xiang Zhang" userId="c00dd3a6-db50-4f2a-8621-f242b9ac8cde" providerId="ADAL" clId="{42450300-7879-4420-BADC-24777268E697}" dt="2022-04-11T17:08:54.296" v="397" actId="1076"/>
          <ac:spMkLst>
            <pc:docMk/>
            <pc:sldMk cId="350375674" sldId="270"/>
            <ac:spMk id="28" creationId="{73DC09C9-15CC-477B-B04A-0CF912FC6B65}"/>
          </ac:spMkLst>
        </pc:spChg>
        <pc:spChg chg="mod">
          <ac:chgData name="Xiang Zhang" userId="c00dd3a6-db50-4f2a-8621-f242b9ac8cde" providerId="ADAL" clId="{42450300-7879-4420-BADC-24777268E697}" dt="2022-04-11T17:40:52.431" v="513" actId="1076"/>
          <ac:spMkLst>
            <pc:docMk/>
            <pc:sldMk cId="350375674" sldId="270"/>
            <ac:spMk id="32" creationId="{0A69BC93-7263-4487-8C78-B58C578A0189}"/>
          </ac:spMkLst>
        </pc:spChg>
        <pc:spChg chg="mod">
          <ac:chgData name="Xiang Zhang" userId="c00dd3a6-db50-4f2a-8621-f242b9ac8cde" providerId="ADAL" clId="{42450300-7879-4420-BADC-24777268E697}" dt="2022-04-11T17:05:08.572" v="333" actId="571"/>
          <ac:spMkLst>
            <pc:docMk/>
            <pc:sldMk cId="350375674" sldId="270"/>
            <ac:spMk id="37" creationId="{AF7862AF-7DCD-481E-AC85-BFB5AF11753E}"/>
          </ac:spMkLst>
        </pc:spChg>
        <pc:spChg chg="mod">
          <ac:chgData name="Xiang Zhang" userId="c00dd3a6-db50-4f2a-8621-f242b9ac8cde" providerId="ADAL" clId="{42450300-7879-4420-BADC-24777268E697}" dt="2022-04-11T17:46:57.351" v="532" actId="1076"/>
          <ac:spMkLst>
            <pc:docMk/>
            <pc:sldMk cId="350375674" sldId="270"/>
            <ac:spMk id="42" creationId="{EFFB52AB-880C-47B3-B51E-8F7692853ECE}"/>
          </ac:spMkLst>
        </pc:spChg>
        <pc:spChg chg="mod">
          <ac:chgData name="Xiang Zhang" userId="c00dd3a6-db50-4f2a-8621-f242b9ac8cde" providerId="ADAL" clId="{42450300-7879-4420-BADC-24777268E697}" dt="2022-04-11T17:05:08.572" v="333" actId="571"/>
          <ac:spMkLst>
            <pc:docMk/>
            <pc:sldMk cId="350375674" sldId="270"/>
            <ac:spMk id="43" creationId="{B6BA6E03-71E4-4DAD-A0A0-1E227AB2AFA6}"/>
          </ac:spMkLst>
        </pc:spChg>
        <pc:spChg chg="mod">
          <ac:chgData name="Xiang Zhang" userId="c00dd3a6-db50-4f2a-8621-f242b9ac8cde" providerId="ADAL" clId="{42450300-7879-4420-BADC-24777268E697}" dt="2022-04-11T17:05:08.572" v="333" actId="571"/>
          <ac:spMkLst>
            <pc:docMk/>
            <pc:sldMk cId="350375674" sldId="270"/>
            <ac:spMk id="44" creationId="{27CF640C-7603-4AAA-8FFC-3BD873AE50AB}"/>
          </ac:spMkLst>
        </pc:spChg>
        <pc:spChg chg="mod">
          <ac:chgData name="Xiang Zhang" userId="c00dd3a6-db50-4f2a-8621-f242b9ac8cde" providerId="ADAL" clId="{42450300-7879-4420-BADC-24777268E697}" dt="2022-04-11T17:05:08.572" v="333" actId="571"/>
          <ac:spMkLst>
            <pc:docMk/>
            <pc:sldMk cId="350375674" sldId="270"/>
            <ac:spMk id="45" creationId="{4E2EA319-17CF-4636-AB54-A34DF10BB332}"/>
          </ac:spMkLst>
        </pc:spChg>
        <pc:spChg chg="mod">
          <ac:chgData name="Xiang Zhang" userId="c00dd3a6-db50-4f2a-8621-f242b9ac8cde" providerId="ADAL" clId="{42450300-7879-4420-BADC-24777268E697}" dt="2022-04-11T17:05:08.572" v="333" actId="571"/>
          <ac:spMkLst>
            <pc:docMk/>
            <pc:sldMk cId="350375674" sldId="270"/>
            <ac:spMk id="47" creationId="{AFC60566-AF9C-499B-8947-FA71BC80A98C}"/>
          </ac:spMkLst>
        </pc:spChg>
        <pc:spChg chg="mod">
          <ac:chgData name="Xiang Zhang" userId="c00dd3a6-db50-4f2a-8621-f242b9ac8cde" providerId="ADAL" clId="{42450300-7879-4420-BADC-24777268E697}" dt="2022-04-11T17:05:08.572" v="333" actId="571"/>
          <ac:spMkLst>
            <pc:docMk/>
            <pc:sldMk cId="350375674" sldId="270"/>
            <ac:spMk id="48" creationId="{7913AE9A-25BF-4BD9-BE67-3798133E9BEF}"/>
          </ac:spMkLst>
        </pc:spChg>
        <pc:spChg chg="mod">
          <ac:chgData name="Xiang Zhang" userId="c00dd3a6-db50-4f2a-8621-f242b9ac8cde" providerId="ADAL" clId="{42450300-7879-4420-BADC-24777268E697}" dt="2022-04-11T17:05:08.572" v="333" actId="571"/>
          <ac:spMkLst>
            <pc:docMk/>
            <pc:sldMk cId="350375674" sldId="270"/>
            <ac:spMk id="49" creationId="{D71859BE-E916-4513-AA70-36596F1E68D2}"/>
          </ac:spMkLst>
        </pc:spChg>
        <pc:grpChg chg="mod">
          <ac:chgData name="Xiang Zhang" userId="c00dd3a6-db50-4f2a-8621-f242b9ac8cde" providerId="ADAL" clId="{42450300-7879-4420-BADC-24777268E697}" dt="2022-04-11T17:40:16.618" v="512" actId="1076"/>
          <ac:grpSpMkLst>
            <pc:docMk/>
            <pc:sldMk cId="350375674" sldId="270"/>
            <ac:grpSpMk id="16" creationId="{7DDF8717-AC93-4A78-8C5A-60F4D52B381A}"/>
          </ac:grpSpMkLst>
        </pc:grpChg>
        <pc:picChg chg="mod">
          <ac:chgData name="Xiang Zhang" userId="c00dd3a6-db50-4f2a-8621-f242b9ac8cde" providerId="ADAL" clId="{42450300-7879-4420-BADC-24777268E697}" dt="2022-04-11T17:05:08.572" v="333" actId="571"/>
          <ac:picMkLst>
            <pc:docMk/>
            <pc:sldMk cId="350375674" sldId="270"/>
            <ac:picMk id="34" creationId="{989148A2-3A22-43C8-A62E-1E882178332B}"/>
          </ac:picMkLst>
        </pc:picChg>
        <pc:cxnChg chg="mod">
          <ac:chgData name="Xiang Zhang" userId="c00dd3a6-db50-4f2a-8621-f242b9ac8cde" providerId="ADAL" clId="{42450300-7879-4420-BADC-24777268E697}" dt="2022-04-11T17:05:08.572" v="333" actId="571"/>
          <ac:cxnSpMkLst>
            <pc:docMk/>
            <pc:sldMk cId="350375674" sldId="270"/>
            <ac:cxnSpMk id="39" creationId="{5DF7C535-CC18-4C69-A938-442415618EF1}"/>
          </ac:cxnSpMkLst>
        </pc:cxnChg>
        <pc:cxnChg chg="add del mod">
          <ac:chgData name="Xiang Zhang" userId="c00dd3a6-db50-4f2a-8621-f242b9ac8cde" providerId="ADAL" clId="{42450300-7879-4420-BADC-24777268E697}" dt="2022-04-11T17:46:51.134" v="530" actId="14100"/>
          <ac:cxnSpMkLst>
            <pc:docMk/>
            <pc:sldMk cId="350375674" sldId="270"/>
            <ac:cxnSpMk id="40" creationId="{DA207D79-6954-4AFB-B37D-894B520F1067}"/>
          </ac:cxnSpMkLst>
        </pc:cxnChg>
      </pc:sldChg>
      <pc:sldChg chg="addSp delSp modSp mod">
        <pc:chgData name="Xiang Zhang" userId="c00dd3a6-db50-4f2a-8621-f242b9ac8cde" providerId="ADAL" clId="{42450300-7879-4420-BADC-24777268E697}" dt="2022-04-11T17:50:12.691" v="543" actId="1076"/>
        <pc:sldMkLst>
          <pc:docMk/>
          <pc:sldMk cId="1204024749" sldId="271"/>
        </pc:sldMkLst>
        <pc:spChg chg="del">
          <ac:chgData name="Xiang Zhang" userId="c00dd3a6-db50-4f2a-8621-f242b9ac8cde" providerId="ADAL" clId="{42450300-7879-4420-BADC-24777268E697}" dt="2022-04-11T17:43:20.823" v="514"/>
          <ac:spMkLst>
            <pc:docMk/>
            <pc:sldMk cId="1204024749" sldId="271"/>
            <ac:spMk id="3" creationId="{67CBB020-A3A6-443F-A2A1-C1992B8D8B96}"/>
          </ac:spMkLst>
        </pc:spChg>
        <pc:spChg chg="mod">
          <ac:chgData name="Xiang Zhang" userId="c00dd3a6-db50-4f2a-8621-f242b9ac8cde" providerId="ADAL" clId="{42450300-7879-4420-BADC-24777268E697}" dt="2022-04-11T17:45:05.741" v="525" actId="1076"/>
          <ac:spMkLst>
            <pc:docMk/>
            <pc:sldMk cId="1204024749" sldId="271"/>
            <ac:spMk id="6" creationId="{2940EBB4-7A0F-45F2-A66D-1A003CD46568}"/>
          </ac:spMkLst>
        </pc:spChg>
        <pc:picChg chg="del mod">
          <ac:chgData name="Xiang Zhang" userId="c00dd3a6-db50-4f2a-8621-f242b9ac8cde" providerId="ADAL" clId="{42450300-7879-4420-BADC-24777268E697}" dt="2022-04-11T17:49:59.047" v="538" actId="478"/>
          <ac:picMkLst>
            <pc:docMk/>
            <pc:sldMk cId="1204024749" sldId="271"/>
            <ac:picMk id="7" creationId="{85D66AE1-5519-41E2-902E-8443C5EA49FD}"/>
          </ac:picMkLst>
        </pc:picChg>
        <pc:picChg chg="add mod">
          <ac:chgData name="Xiang Zhang" userId="c00dd3a6-db50-4f2a-8621-f242b9ac8cde" providerId="ADAL" clId="{42450300-7879-4420-BADC-24777268E697}" dt="2022-04-11T17:50:12.691" v="543" actId="1076"/>
          <ac:picMkLst>
            <pc:docMk/>
            <pc:sldMk cId="1204024749" sldId="271"/>
            <ac:picMk id="8" creationId="{4DA529D3-AD9F-475E-85BC-E270F9C71D7F}"/>
          </ac:picMkLst>
        </pc:picChg>
      </pc:sldChg>
      <pc:sldChg chg="delSp modSp mod">
        <pc:chgData name="Xiang Zhang" userId="c00dd3a6-db50-4f2a-8621-f242b9ac8cde" providerId="ADAL" clId="{42450300-7879-4420-BADC-24777268E697}" dt="2022-04-11T17:43:20.823" v="514"/>
        <pc:sldMkLst>
          <pc:docMk/>
          <pc:sldMk cId="3158232628" sldId="274"/>
        </pc:sldMkLst>
        <pc:spChg chg="del">
          <ac:chgData name="Xiang Zhang" userId="c00dd3a6-db50-4f2a-8621-f242b9ac8cde" providerId="ADAL" clId="{42450300-7879-4420-BADC-24777268E697}" dt="2022-04-11T17:43:20.823" v="514"/>
          <ac:spMkLst>
            <pc:docMk/>
            <pc:sldMk cId="3158232628" sldId="274"/>
            <ac:spMk id="3" creationId="{82AB8345-4AA7-460F-9ED2-B79D12E0256B}"/>
          </ac:spMkLst>
        </pc:spChg>
        <pc:spChg chg="mod">
          <ac:chgData name="Xiang Zhang" userId="c00dd3a6-db50-4f2a-8621-f242b9ac8cde" providerId="ADAL" clId="{42450300-7879-4420-BADC-24777268E697}" dt="2022-04-11T05:38:09.492" v="108" actId="20577"/>
          <ac:spMkLst>
            <pc:docMk/>
            <pc:sldMk cId="3158232628" sldId="274"/>
            <ac:spMk id="12" creationId="{CAEEDC60-948F-434D-B056-956B9E693E8C}"/>
          </ac:spMkLst>
        </pc:spChg>
      </pc:sldChg>
      <pc:sldChg chg="addSp delSp modSp add mod">
        <pc:chgData name="Xiang Zhang" userId="c00dd3a6-db50-4f2a-8621-f242b9ac8cde" providerId="ADAL" clId="{42450300-7879-4420-BADC-24777268E697}" dt="2022-04-11T17:44:58.788" v="524" actId="1076"/>
        <pc:sldMkLst>
          <pc:docMk/>
          <pc:sldMk cId="726885991" sldId="275"/>
        </pc:sldMkLst>
        <pc:spChg chg="add mod">
          <ac:chgData name="Xiang Zhang" userId="c00dd3a6-db50-4f2a-8621-f242b9ac8cde" providerId="ADAL" clId="{42450300-7879-4420-BADC-24777268E697}" dt="2022-04-11T16:47:39.160" v="279" actId="1076"/>
          <ac:spMkLst>
            <pc:docMk/>
            <pc:sldMk cId="726885991" sldId="275"/>
            <ac:spMk id="4" creationId="{A703D951-C595-4EA3-B9E4-988E65D61F8E}"/>
          </ac:spMkLst>
        </pc:spChg>
        <pc:spChg chg="add mod">
          <ac:chgData name="Xiang Zhang" userId="c00dd3a6-db50-4f2a-8621-f242b9ac8cde" providerId="ADAL" clId="{42450300-7879-4420-BADC-24777268E697}" dt="2022-04-11T16:45:59.242" v="266" actId="1076"/>
          <ac:spMkLst>
            <pc:docMk/>
            <pc:sldMk cId="726885991" sldId="275"/>
            <ac:spMk id="5" creationId="{ECD30C0C-1EDF-491B-9D60-4C6A2738C3A5}"/>
          </ac:spMkLst>
        </pc:spChg>
        <pc:spChg chg="del">
          <ac:chgData name="Xiang Zhang" userId="c00dd3a6-db50-4f2a-8621-f242b9ac8cde" providerId="ADAL" clId="{42450300-7879-4420-BADC-24777268E697}" dt="2022-04-11T17:43:20.823" v="514"/>
          <ac:spMkLst>
            <pc:docMk/>
            <pc:sldMk cId="726885991" sldId="275"/>
            <ac:spMk id="7" creationId="{2171A2A8-E8B6-403C-9CA8-5D2896AEACDE}"/>
          </ac:spMkLst>
        </pc:spChg>
        <pc:picChg chg="add mod">
          <ac:chgData name="Xiang Zhang" userId="c00dd3a6-db50-4f2a-8621-f242b9ac8cde" providerId="ADAL" clId="{42450300-7879-4420-BADC-24777268E697}" dt="2022-04-11T17:44:58.788" v="524" actId="1076"/>
          <ac:picMkLst>
            <pc:docMk/>
            <pc:sldMk cId="726885991" sldId="275"/>
            <ac:picMk id="6" creationId="{61FE5A00-FA79-4701-A666-10B2959AEF88}"/>
          </ac:picMkLst>
        </pc:picChg>
        <pc:picChg chg="del">
          <ac:chgData name="Xiang Zhang" userId="c00dd3a6-db50-4f2a-8621-f242b9ac8cde" providerId="ADAL" clId="{42450300-7879-4420-BADC-24777268E697}" dt="2022-04-11T16:38:25.585" v="212" actId="478"/>
          <ac:picMkLst>
            <pc:docMk/>
            <pc:sldMk cId="726885991" sldId="275"/>
            <ac:picMk id="12" creationId="{1BE4753E-9F4D-4CAC-8BD1-A7C92C221B00}"/>
          </ac:picMkLst>
        </pc:picChg>
      </pc:sldChg>
      <pc:sldChg chg="addSp delSp modSp add del mod">
        <pc:chgData name="Xiang Zhang" userId="c00dd3a6-db50-4f2a-8621-f242b9ac8cde" providerId="ADAL" clId="{42450300-7879-4420-BADC-24777268E697}" dt="2022-04-11T07:43:05.701" v="116" actId="47"/>
        <pc:sldMkLst>
          <pc:docMk/>
          <pc:sldMk cId="2694153472" sldId="275"/>
        </pc:sldMkLst>
        <pc:spChg chg="add mod">
          <ac:chgData name="Xiang Zhang" userId="c00dd3a6-db50-4f2a-8621-f242b9ac8cde" providerId="ADAL" clId="{42450300-7879-4420-BADC-24777268E697}" dt="2022-04-11T07:41:45.901" v="115"/>
          <ac:spMkLst>
            <pc:docMk/>
            <pc:sldMk cId="2694153472" sldId="275"/>
            <ac:spMk id="4" creationId="{E9540239-E302-4630-A864-AD7ED69053D0}"/>
          </ac:spMkLst>
        </pc:spChg>
        <pc:picChg chg="del">
          <ac:chgData name="Xiang Zhang" userId="c00dd3a6-db50-4f2a-8621-f242b9ac8cde" providerId="ADAL" clId="{42450300-7879-4420-BADC-24777268E697}" dt="2022-04-11T07:41:40.789" v="114" actId="478"/>
          <ac:picMkLst>
            <pc:docMk/>
            <pc:sldMk cId="2694153472" sldId="275"/>
            <ac:picMk id="12" creationId="{1BE4753E-9F4D-4CAC-8BD1-A7C92C221B00}"/>
          </ac:picMkLst>
        </pc:picChg>
      </pc:sldChg>
      <pc:sldChg chg="addSp delSp modSp add mod">
        <pc:chgData name="Xiang Zhang" userId="c00dd3a6-db50-4f2a-8621-f242b9ac8cde" providerId="ADAL" clId="{42450300-7879-4420-BADC-24777268E697}" dt="2022-04-11T18:37:21.341" v="1261" actId="20577"/>
        <pc:sldMkLst>
          <pc:docMk/>
          <pc:sldMk cId="546781973" sldId="276"/>
        </pc:sldMkLst>
        <pc:spChg chg="mod">
          <ac:chgData name="Xiang Zhang" userId="c00dd3a6-db50-4f2a-8621-f242b9ac8cde" providerId="ADAL" clId="{42450300-7879-4420-BADC-24777268E697}" dt="2022-04-11T18:37:21.341" v="1261" actId="20577"/>
          <ac:spMkLst>
            <pc:docMk/>
            <pc:sldMk cId="546781973" sldId="276"/>
            <ac:spMk id="2" creationId="{00000000-0000-0000-0000-000000000000}"/>
          </ac:spMkLst>
        </pc:spChg>
        <pc:spChg chg="del mod">
          <ac:chgData name="Xiang Zhang" userId="c00dd3a6-db50-4f2a-8621-f242b9ac8cde" providerId="ADAL" clId="{42450300-7879-4420-BADC-24777268E697}" dt="2022-04-11T17:57:35.975" v="548" actId="478"/>
          <ac:spMkLst>
            <pc:docMk/>
            <pc:sldMk cId="546781973" sldId="276"/>
            <ac:spMk id="6" creationId="{2940EBB4-7A0F-45F2-A66D-1A003CD46568}"/>
          </ac:spMkLst>
        </pc:spChg>
        <pc:spChg chg="add mod">
          <ac:chgData name="Xiang Zhang" userId="c00dd3a6-db50-4f2a-8621-f242b9ac8cde" providerId="ADAL" clId="{42450300-7879-4420-BADC-24777268E697}" dt="2022-04-11T18:06:32.833" v="1245" actId="20577"/>
          <ac:spMkLst>
            <pc:docMk/>
            <pc:sldMk cId="546781973" sldId="276"/>
            <ac:spMk id="7" creationId="{CA7A9043-5BE7-46E0-A2E4-F24935AFE4D7}"/>
          </ac:spMkLst>
        </pc:spChg>
        <pc:picChg chg="del">
          <ac:chgData name="Xiang Zhang" userId="c00dd3a6-db50-4f2a-8621-f242b9ac8cde" providerId="ADAL" clId="{42450300-7879-4420-BADC-24777268E697}" dt="2022-04-11T17:57:36.593" v="549" actId="478"/>
          <ac:picMkLst>
            <pc:docMk/>
            <pc:sldMk cId="546781973" sldId="276"/>
            <ac:picMk id="8" creationId="{4DA529D3-AD9F-475E-85BC-E270F9C71D7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9D8A017-927F-4735-B8AD-681493A118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0197D20-03F7-412D-A664-3BA2E4FEF3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5003A4-B861-40F2-AF72-9BFB35ACF65F}" type="datetimeFigureOut">
              <a:rPr lang="zh-CN" altLang="en-US" smtClean="0"/>
              <a:t>2022/4/11</a:t>
            </a:fld>
            <a:endParaRPr lang="zh-CN" altLang="en-US"/>
          </a:p>
        </p:txBody>
      </p:sp>
      <p:sp>
        <p:nvSpPr>
          <p:cNvPr id="4" name="页脚占位符 3">
            <a:extLst>
              <a:ext uri="{FF2B5EF4-FFF2-40B4-BE49-F238E27FC236}">
                <a16:creationId xmlns:a16="http://schemas.microsoft.com/office/drawing/2014/main" id="{1716A937-A1C5-4FEC-9AFD-795C82F765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01B46A9-54F8-43AF-9759-DA4900A7F4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C041BD-35BF-4E2E-9909-D046974991F8}" type="slidenum">
              <a:rPr lang="zh-CN" altLang="en-US" smtClean="0"/>
              <a:t>‹#›</a:t>
            </a:fld>
            <a:endParaRPr lang="zh-CN" altLang="en-US"/>
          </a:p>
        </p:txBody>
      </p:sp>
    </p:spTree>
    <p:extLst>
      <p:ext uri="{BB962C8B-B14F-4D97-AF65-F5344CB8AC3E}">
        <p14:creationId xmlns:p14="http://schemas.microsoft.com/office/powerpoint/2010/main" val="1722994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B00B3-9357-43E6-A152-AF5AD50D319A}" type="datetimeFigureOut">
              <a:rPr lang="zh-CN" altLang="en-US" smtClean="0"/>
              <a:t>2022/4/11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A204A-3CF9-439C-87E5-CA10F475F572}" type="slidenum">
              <a:rPr lang="zh-CN" altLang="en-US" smtClean="0"/>
              <a:t>‹#›</a:t>
            </a:fld>
            <a:endParaRPr lang="zh-CN" altLang="en-US"/>
          </a:p>
        </p:txBody>
      </p:sp>
    </p:spTree>
    <p:extLst>
      <p:ext uri="{BB962C8B-B14F-4D97-AF65-F5344CB8AC3E}">
        <p14:creationId xmlns:p14="http://schemas.microsoft.com/office/powerpoint/2010/main" val="165692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1038" y="2130425"/>
            <a:ext cx="7777162" cy="1470025"/>
          </a:xfrm>
        </p:spPr>
        <p:txBody>
          <a:bodyPr lIns="0" tIns="0" rIns="0" bIns="0" anchor="t">
            <a:normAutofit/>
          </a:bodyPr>
          <a:lstStyle>
            <a:lvl1pPr algn="l">
              <a:defRPr sz="3600" b="0">
                <a:solidFill>
                  <a:schemeClr val="tx1"/>
                </a:solidFill>
                <a:latin typeface="Palatino Linotype"/>
                <a:cs typeface="Palatino Linotype"/>
              </a:defRPr>
            </a:lvl1pPr>
          </a:lstStyle>
          <a:p>
            <a:r>
              <a:rPr lang="en-US"/>
              <a:t>Click to edit Master title style</a:t>
            </a:r>
          </a:p>
        </p:txBody>
      </p:sp>
      <p:sp>
        <p:nvSpPr>
          <p:cNvPr id="3" name="Subtitle 2"/>
          <p:cNvSpPr>
            <a:spLocks noGrp="1"/>
          </p:cNvSpPr>
          <p:nvPr>
            <p:ph type="subTitle" idx="1"/>
          </p:nvPr>
        </p:nvSpPr>
        <p:spPr>
          <a:xfrm>
            <a:off x="685800" y="3886200"/>
            <a:ext cx="7772400" cy="1752600"/>
          </a:xfrm>
        </p:spPr>
        <p:txBody>
          <a:bodyPr lIns="0" bIns="0">
            <a:normAutofit/>
          </a:bodyPr>
          <a:lstStyle>
            <a:lvl1pPr marL="0" indent="0" algn="l">
              <a:buNone/>
              <a:defRPr sz="1800" b="1" i="0">
                <a:solidFill>
                  <a:schemeClr val="tx1">
                    <a:tint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3"/>
          <p:cNvSpPr>
            <a:spLocks noGrp="1"/>
          </p:cNvSpPr>
          <p:nvPr>
            <p:ph type="dt" sz="half" idx="2"/>
          </p:nvPr>
        </p:nvSpPr>
        <p:spPr>
          <a:xfrm>
            <a:off x="685800" y="6495561"/>
            <a:ext cx="909770" cy="365125"/>
          </a:xfrm>
          <a:prstGeom prst="rect">
            <a:avLst/>
          </a:prstGeom>
        </p:spPr>
        <p:txBody>
          <a:bodyPr vert="horz" lIns="0" tIns="0" rIns="0" bIns="0" rtlCol="0" anchor="t"/>
          <a:lstStyle>
            <a:lvl1pPr algn="l">
              <a:defRPr sz="1200">
                <a:solidFill>
                  <a:schemeClr val="tx1">
                    <a:tint val="75000"/>
                  </a:schemeClr>
                </a:solidFill>
              </a:defRPr>
            </a:lvl1pPr>
          </a:lstStyle>
          <a:p>
            <a:fld id="{BF09E2E8-8FA8-4DEE-A2BC-8E8944D5DEFB}" type="datetime1">
              <a:rPr lang="en-US" altLang="zh-CN" smtClean="0"/>
              <a:t>4/11/2022</a:t>
            </a:fld>
            <a:endParaRPr lang="en-US"/>
          </a:p>
        </p:txBody>
      </p:sp>
      <p:sp>
        <p:nvSpPr>
          <p:cNvPr id="9" name="Footer Placeholder 4"/>
          <p:cNvSpPr>
            <a:spLocks noGrp="1"/>
          </p:cNvSpPr>
          <p:nvPr>
            <p:ph type="ftr" sz="quarter" idx="3"/>
          </p:nvPr>
        </p:nvSpPr>
        <p:spPr>
          <a:xfrm>
            <a:off x="1318787" y="6495561"/>
            <a:ext cx="3177013" cy="365125"/>
          </a:xfrm>
          <a:prstGeom prst="rect">
            <a:avLst/>
          </a:prstGeom>
        </p:spPr>
        <p:txBody>
          <a:bodyPr vert="horz" lIns="0" tIns="0" rIns="0" bIns="0" rtlCol="0" anchor="t"/>
          <a:lstStyle>
            <a:lvl1pPr algn="l">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6553200" y="6495561"/>
            <a:ext cx="1904949" cy="365125"/>
          </a:xfrm>
          <a:prstGeom prst="rect">
            <a:avLst/>
          </a:prstGeom>
        </p:spPr>
        <p:txBody>
          <a:bodyPr vert="horz" lIns="0" tIns="0" rIns="0" bIns="0" rtlCol="0" anchor="t"/>
          <a:lstStyle>
            <a:lvl1pPr algn="r">
              <a:defRPr sz="1200">
                <a:solidFill>
                  <a:schemeClr val="tx1">
                    <a:tint val="75000"/>
                  </a:schemeClr>
                </a:solidFill>
              </a:defRPr>
            </a:lvl1pPr>
          </a:lstStyle>
          <a:p>
            <a:fld id="{10537617-F04D-2D48-8B5D-62F0364B9B5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1325"/>
            <a:ext cx="2057400" cy="4414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711325"/>
            <a:ext cx="6019800" cy="4414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7E46B-287A-493D-99B9-06F091E78F01}" type="datetime1">
              <a:rPr lang="en-US" altLang="zh-CN"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lIns="0" tIns="0" rIns="0" bIns="0"/>
          <a:lstStyle>
            <a:lvl1pPr marL="228600" indent="-228600">
              <a:defRPr sz="2400">
                <a:latin typeface="Palatino Linotype"/>
                <a:cs typeface="Palatino Linotype"/>
              </a:defRPr>
            </a:lvl1pPr>
            <a:lvl2pPr marL="455613" indent="-227013">
              <a:defRPr sz="2400">
                <a:latin typeface="Palatino Linotype"/>
                <a:cs typeface="Palatino Linotype"/>
              </a:defRPr>
            </a:lvl2pPr>
            <a:lvl3pPr marL="684213" indent="-228600">
              <a:defRPr sz="2400">
                <a:latin typeface="Palatino Linotype"/>
                <a:cs typeface="Palatino Linotype"/>
              </a:defRPr>
            </a:lvl3pPr>
            <a:lvl4pPr marL="911225" indent="-227013">
              <a:defRPr>
                <a:latin typeface="Palatino Linotype"/>
                <a:cs typeface="Palatino Linotype"/>
              </a:defRPr>
            </a:lvl4pPr>
            <a:lvl5pPr marL="1139825" indent="-228600">
              <a:defRPr>
                <a:latin typeface="Palatino Linotype"/>
                <a:cs typeface="Palatino Linotyp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376DEA-885B-4FE2-B249-24374F685968}" type="datetime1">
              <a:rPr lang="en-US" altLang="zh-CN"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6900"/>
            <a:ext cx="7808913" cy="1362075"/>
          </a:xfrm>
        </p:spPr>
        <p:txBody>
          <a:bodyPr anchor="t">
            <a:normAutofit/>
          </a:bodyPr>
          <a:lstStyle>
            <a:lvl1pPr algn="l">
              <a:defRPr sz="3600" b="0" i="0" cap="none">
                <a:latin typeface="Palatino Linotype"/>
                <a:cs typeface="Palatino Linotype"/>
              </a:defRPr>
            </a:lvl1pPr>
          </a:lstStyle>
          <a:p>
            <a:r>
              <a:rPr lang="en-US"/>
              <a:t>Click to edit Master title style</a:t>
            </a:r>
          </a:p>
        </p:txBody>
      </p:sp>
      <p:sp>
        <p:nvSpPr>
          <p:cNvPr id="3" name="Text Placeholder 2"/>
          <p:cNvSpPr>
            <a:spLocks noGrp="1"/>
          </p:cNvSpPr>
          <p:nvPr>
            <p:ph type="body" idx="1"/>
          </p:nvPr>
        </p:nvSpPr>
        <p:spPr>
          <a:xfrm>
            <a:off x="681038" y="2906713"/>
            <a:ext cx="7813675" cy="1400017"/>
          </a:xfrm>
        </p:spPr>
        <p:txBody>
          <a:bodyPr lIns="0" tIns="0" rIns="0" bIns="0" anchor="b"/>
          <a:lstStyle>
            <a:lvl1pPr marL="0" indent="0">
              <a:buNone/>
              <a:defRPr sz="2000" b="1">
                <a:solidFill>
                  <a:schemeClr val="tx1">
                    <a:tint val="75000"/>
                  </a:schemeClr>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272F6-0E9D-43CE-8067-2A616CDE26D5}" type="datetime1">
              <a:rPr lang="en-US" altLang="zh-CN"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1038" y="1711325"/>
            <a:ext cx="3814762" cy="4414838"/>
          </a:xfrm>
        </p:spPr>
        <p:txBody>
          <a:bodyPr lIns="0" tIns="0" rIns="0" bIns="0"/>
          <a:lstStyle>
            <a:lvl1pPr>
              <a:defRPr sz="2400" b="0" i="0">
                <a:latin typeface="Palatino Linotype"/>
                <a:cs typeface="Palatino Linotype"/>
              </a:defRPr>
            </a:lvl1pPr>
            <a:lvl2pPr>
              <a:defRPr sz="2400" b="0" i="0">
                <a:latin typeface="Palatino Linotype"/>
                <a:cs typeface="Palatino Linotype"/>
              </a:defRPr>
            </a:lvl2pPr>
            <a:lvl3pPr>
              <a:defRPr sz="1800" b="0" i="0">
                <a:latin typeface="Palatino Linotype"/>
                <a:cs typeface="Palatino Linotype"/>
              </a:defRPr>
            </a:lvl3pPr>
            <a:lvl4pPr>
              <a:defRPr sz="1800" b="0" i="0">
                <a:latin typeface="Palatino Linotype"/>
                <a:cs typeface="Palatino Linotype"/>
              </a:defRPr>
            </a:lvl4pPr>
            <a:lvl5pPr>
              <a:defRPr sz="1800" b="0" i="0">
                <a:latin typeface="Palatino Linotype"/>
                <a:cs typeface="Palatino Linotyp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2990" y="1711325"/>
            <a:ext cx="3883809" cy="4414838"/>
          </a:xfrm>
        </p:spPr>
        <p:txBody>
          <a:bodyPr lIns="0" tIns="0" rIns="0"/>
          <a:lstStyle>
            <a:lvl1pPr>
              <a:defRPr sz="2400" b="0" i="0">
                <a:latin typeface="Palatino Linotype"/>
                <a:cs typeface="Palatino Linotype"/>
              </a:defRPr>
            </a:lvl1pPr>
            <a:lvl2pPr>
              <a:defRPr sz="2400" b="0" i="0">
                <a:latin typeface="Palatino Linotype"/>
                <a:cs typeface="Palatino Linotype"/>
              </a:defRPr>
            </a:lvl2pPr>
            <a:lvl3pPr>
              <a:defRPr sz="1800" b="0" i="0">
                <a:latin typeface="Palatino Linotype"/>
                <a:cs typeface="Palatino Linotype"/>
              </a:defRPr>
            </a:lvl3pPr>
            <a:lvl4pPr>
              <a:defRPr sz="1800" b="0" i="0">
                <a:latin typeface="Palatino Linotype"/>
                <a:cs typeface="Palatino Linotype"/>
              </a:defRPr>
            </a:lvl4pPr>
            <a:lvl5pPr>
              <a:defRPr sz="1800" b="0" i="0">
                <a:latin typeface="Palatino Linotype"/>
                <a:cs typeface="Palatino Linotyp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50E33B-9029-46CD-9DCC-69CBA46BA46B}" type="datetime1">
              <a:rPr lang="en-US" altLang="zh-CN"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2916E5-419A-4985-8C86-D7EA7ACE214C}" type="datetime1">
              <a:rPr lang="en-US" altLang="zh-CN"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ADE74-D025-4806-833D-F6D3095CFAAE}" type="datetime1">
              <a:rPr lang="en-US" altLang="zh-CN"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1038" y="1180484"/>
            <a:ext cx="2784475" cy="887398"/>
          </a:xfrm>
        </p:spPr>
        <p:txBody>
          <a:bodyPr anchor="b">
            <a:normAutofit/>
          </a:bodyPr>
          <a:lstStyle>
            <a:lvl1pPr algn="l">
              <a:defRPr sz="1800" b="1"/>
            </a:lvl1pPr>
          </a:lstStyle>
          <a:p>
            <a:r>
              <a:rPr lang="en-US"/>
              <a:t>Click to edit Master title style</a:t>
            </a:r>
          </a:p>
        </p:txBody>
      </p:sp>
      <p:sp>
        <p:nvSpPr>
          <p:cNvPr id="3" name="Content Placeholder 2"/>
          <p:cNvSpPr>
            <a:spLocks noGrp="1"/>
          </p:cNvSpPr>
          <p:nvPr>
            <p:ph idx="1"/>
          </p:nvPr>
        </p:nvSpPr>
        <p:spPr>
          <a:xfrm>
            <a:off x="3575050" y="1719140"/>
            <a:ext cx="5111750" cy="4529138"/>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1038" y="2198139"/>
            <a:ext cx="2784475" cy="40501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5A64BB-F827-4450-9BE9-38FDC93DC787}" type="datetime1">
              <a:rPr lang="en-US" altLang="zh-CN"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505022"/>
            <a:ext cx="5486400" cy="566738"/>
          </a:xfrm>
        </p:spPr>
        <p:txBody>
          <a:bodyPr anchor="b"/>
          <a:lstStyle>
            <a:lvl1pPr algn="l">
              <a:defRPr sz="2000" b="0">
                <a:solidFill>
                  <a:srgbClr val="000000"/>
                </a:solidFill>
                <a:latin typeface="Palatino Linotype"/>
                <a:cs typeface="Palatino Linotype"/>
              </a:defRPr>
            </a:lvl1pPr>
          </a:lstStyle>
          <a:p>
            <a:r>
              <a:rPr lang="en-US"/>
              <a:t>Click to edit Master title style</a:t>
            </a:r>
          </a:p>
        </p:txBody>
      </p:sp>
      <p:sp>
        <p:nvSpPr>
          <p:cNvPr id="3" name="Picture Placeholder 2"/>
          <p:cNvSpPr>
            <a:spLocks noGrp="1"/>
          </p:cNvSpPr>
          <p:nvPr>
            <p:ph type="pic" idx="1"/>
          </p:nvPr>
        </p:nvSpPr>
        <p:spPr>
          <a:xfrm>
            <a:off x="685800" y="1750372"/>
            <a:ext cx="7772349" cy="38884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85800" y="6071760"/>
            <a:ext cx="5486400" cy="804862"/>
          </a:xfrm>
        </p:spPr>
        <p:txBody>
          <a:bodyPr/>
          <a:lstStyle>
            <a:lvl1pPr marL="0" indent="0">
              <a:buNone/>
              <a:defRPr sz="1400" b="1" i="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A6D9A-B2C8-4F1F-856F-6857FB3455DD}" type="datetime1">
              <a:rPr lang="en-US" altLang="zh-CN"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BF87E-21D1-4067-BBB6-2A4E2CC45BBC}" type="datetime1">
              <a:rPr lang="en-US" altLang="zh-CN"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0"/>
            <a:ext cx="6122987" cy="944387"/>
          </a:xfrm>
          <a:prstGeom prst="rect">
            <a:avLst/>
          </a:prstGeom>
        </p:spPr>
        <p:txBody>
          <a:bodyPr vert="horz" lIns="0" tIns="45720" rIns="91440" bIns="0" rtlCol="0" anchor="ctr">
            <a:normAutofit/>
          </a:bodyPr>
          <a:lstStyle/>
          <a:p>
            <a:r>
              <a:rPr lang="en-US"/>
              <a:t>Click to edit Master title style</a:t>
            </a:r>
          </a:p>
        </p:txBody>
      </p:sp>
      <p:sp>
        <p:nvSpPr>
          <p:cNvPr id="3" name="Text Placeholder 2"/>
          <p:cNvSpPr>
            <a:spLocks noGrp="1"/>
          </p:cNvSpPr>
          <p:nvPr>
            <p:ph type="body" idx="1"/>
          </p:nvPr>
        </p:nvSpPr>
        <p:spPr>
          <a:xfrm>
            <a:off x="681038" y="1711324"/>
            <a:ext cx="8005762" cy="441483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95561"/>
            <a:ext cx="909770" cy="365125"/>
          </a:xfrm>
          <a:prstGeom prst="rect">
            <a:avLst/>
          </a:prstGeom>
        </p:spPr>
        <p:txBody>
          <a:bodyPr vert="horz" lIns="0" tIns="0" rIns="0" bIns="0" rtlCol="0" anchor="t"/>
          <a:lstStyle>
            <a:lvl1pPr algn="l">
              <a:defRPr sz="1200">
                <a:solidFill>
                  <a:schemeClr val="tx1">
                    <a:tint val="75000"/>
                  </a:schemeClr>
                </a:solidFill>
              </a:defRPr>
            </a:lvl1pPr>
          </a:lstStyle>
          <a:p>
            <a:fld id="{8030C61B-0AC8-4E4F-9A6B-3E681057DA46}" type="datetime1">
              <a:rPr lang="en-US" altLang="zh-CN" smtClean="0"/>
              <a:t>4/11/2022</a:t>
            </a:fld>
            <a:endParaRPr lang="en-US"/>
          </a:p>
        </p:txBody>
      </p:sp>
      <p:sp>
        <p:nvSpPr>
          <p:cNvPr id="5" name="Footer Placeholder 4"/>
          <p:cNvSpPr>
            <a:spLocks noGrp="1"/>
          </p:cNvSpPr>
          <p:nvPr>
            <p:ph type="ftr" sz="quarter" idx="3"/>
          </p:nvPr>
        </p:nvSpPr>
        <p:spPr>
          <a:xfrm>
            <a:off x="1318787" y="6495561"/>
            <a:ext cx="3177013" cy="365125"/>
          </a:xfrm>
          <a:prstGeom prst="rect">
            <a:avLst/>
          </a:prstGeom>
        </p:spPr>
        <p:txBody>
          <a:bodyPr vert="horz" lIns="0" tIns="0" rIns="0" bIns="0" rtlCol="0" anchor="t"/>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95561"/>
            <a:ext cx="1904949" cy="365125"/>
          </a:xfrm>
          <a:prstGeom prst="rect">
            <a:avLst/>
          </a:prstGeom>
        </p:spPr>
        <p:txBody>
          <a:bodyPr vert="horz" lIns="0" tIns="0" rIns="0" bIns="0" rtlCol="0" anchor="t"/>
          <a:lstStyle>
            <a:lvl1pPr algn="r">
              <a:defRPr sz="1200">
                <a:solidFill>
                  <a:schemeClr val="tx1">
                    <a:tint val="75000"/>
                  </a:schemeClr>
                </a:solidFill>
              </a:defRPr>
            </a:lvl1pPr>
          </a:lstStyle>
          <a:p>
            <a:fld id="{10537617-F04D-2D48-8B5D-62F0364B9B54}" type="slidenum">
              <a:rPr lang="en-US"/>
              <a:pPr/>
              <a:t>‹#›</a:t>
            </a:fld>
            <a:endParaRPr lang="en-US"/>
          </a:p>
        </p:txBody>
      </p:sp>
      <p:pic>
        <p:nvPicPr>
          <p:cNvPr id="8" name="Picture 7" descr="QueensLogo_colour.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973500" y="109761"/>
            <a:ext cx="1484649" cy="112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lnSpc>
          <a:spcPts val="2400"/>
        </a:lnSpc>
        <a:spcBef>
          <a:spcPct val="0"/>
        </a:spcBef>
        <a:buNone/>
        <a:defRPr sz="2400" b="1" kern="1200">
          <a:solidFill>
            <a:schemeClr val="accent1"/>
          </a:solidFill>
          <a:latin typeface="+mj-lt"/>
          <a:ea typeface="+mj-ea"/>
          <a:cs typeface="+mj-cs"/>
        </a:defRPr>
      </a:lvl1pPr>
    </p:titleStyle>
    <p:body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37.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hyperlink" Target="https://doi.org/10.1109/TPEL.2003.820543"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6.jp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7.png"/><Relationship Id="rId10" Type="http://schemas.openxmlformats.org/officeDocument/2006/relationships/image" Target="../media/image8.png"/><Relationship Id="rId4" Type="http://schemas.openxmlformats.org/officeDocument/2006/relationships/image" Target="../media/image1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09/TPEL.2009.2030807"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5"/>
            <a:ext cx="7777162" cy="1470025"/>
          </a:xfrm>
        </p:spPr>
        <p:txBody>
          <a:bodyPr>
            <a:normAutofit/>
          </a:bodyPr>
          <a:lstStyle/>
          <a:p>
            <a:pPr algn="ctr">
              <a:lnSpc>
                <a:spcPct val="100000"/>
              </a:lnSpc>
            </a:pPr>
            <a:r>
              <a:rPr lang="en-US" altLang="zh-CN" sz="3200" dirty="0"/>
              <a:t>Digital Control Architecture with Tight Voltage Regulation-VHDL implementation</a:t>
            </a:r>
            <a:endParaRPr lang="en-US" sz="3200" dirty="0"/>
          </a:p>
        </p:txBody>
      </p:sp>
      <p:sp>
        <p:nvSpPr>
          <p:cNvPr id="3" name="Subtitle 2"/>
          <p:cNvSpPr>
            <a:spLocks noGrp="1"/>
          </p:cNvSpPr>
          <p:nvPr>
            <p:ph type="subTitle" idx="1"/>
          </p:nvPr>
        </p:nvSpPr>
        <p:spPr>
          <a:xfrm>
            <a:off x="690562" y="3772576"/>
            <a:ext cx="7772400" cy="1752600"/>
          </a:xfrm>
        </p:spPr>
        <p:txBody>
          <a:bodyPr/>
          <a:lstStyle/>
          <a:p>
            <a:pPr algn="ctr"/>
            <a:r>
              <a:rPr lang="en-US" altLang="zh-CN" dirty="0">
                <a:latin typeface="Palatino Linotype" panose="02040502050505030304" pitchFamily="18" charset="0"/>
              </a:rPr>
              <a:t>Final Project for EE533</a:t>
            </a:r>
          </a:p>
          <a:p>
            <a:pPr algn="ctr"/>
            <a:r>
              <a:rPr lang="en-US" altLang="zh-CN" dirty="0">
                <a:latin typeface="Palatino Linotype" panose="02040502050505030304" pitchFamily="18" charset="0"/>
              </a:rPr>
              <a:t>Professor : Dr. Rachid </a:t>
            </a:r>
            <a:r>
              <a:rPr lang="en-US" altLang="zh-CN" dirty="0" err="1">
                <a:latin typeface="Palatino Linotype" panose="02040502050505030304" pitchFamily="18" charset="0"/>
              </a:rPr>
              <a:t>Beguenane</a:t>
            </a:r>
            <a:endParaRPr lang="en-US" altLang="zh-CN" dirty="0">
              <a:latin typeface="Palatino Linotype" panose="02040502050505030304" pitchFamily="18" charset="0"/>
            </a:endParaRPr>
          </a:p>
          <a:p>
            <a:pPr algn="ctr"/>
            <a:endParaRPr lang="en-US" altLang="zh-CN" dirty="0">
              <a:latin typeface="Palatino Linotype" panose="02040502050505030304" pitchFamily="18" charset="0"/>
            </a:endParaRPr>
          </a:p>
          <a:p>
            <a:pPr algn="ctr"/>
            <a:endParaRPr lang="en-US" altLang="zh-CN" dirty="0">
              <a:latin typeface="Palatino Linotype" panose="02040502050505030304" pitchFamily="18" charset="0"/>
            </a:endParaRPr>
          </a:p>
          <a:p>
            <a:pPr algn="ctr"/>
            <a:r>
              <a:rPr lang="en-US" altLang="zh-CN" dirty="0">
                <a:latin typeface="Palatino Linotype" panose="02040502050505030304" pitchFamily="18" charset="0"/>
              </a:rPr>
              <a:t>Xiang Zhang</a:t>
            </a:r>
          </a:p>
          <a:p>
            <a:pPr algn="ctr"/>
            <a:endParaRPr lang="en-US" altLang="zh-CN" dirty="0">
              <a:latin typeface="Palatino Linotype" panose="02040502050505030304" pitchFamily="18" charset="0"/>
            </a:endParaRPr>
          </a:p>
        </p:txBody>
      </p:sp>
      <p:sp>
        <p:nvSpPr>
          <p:cNvPr id="5" name="灯片编号占位符 4">
            <a:extLst>
              <a:ext uri="{FF2B5EF4-FFF2-40B4-BE49-F238E27FC236}">
                <a16:creationId xmlns:a16="http://schemas.microsoft.com/office/drawing/2014/main" id="{EE2C121A-17DE-47BA-B0D6-DEE644394950}"/>
              </a:ext>
            </a:extLst>
          </p:cNvPr>
          <p:cNvSpPr>
            <a:spLocks noGrp="1"/>
          </p:cNvSpPr>
          <p:nvPr>
            <p:ph type="sldNum" sz="quarter" idx="4"/>
          </p:nvPr>
        </p:nvSpPr>
        <p:spPr/>
        <p:txBody>
          <a:bodyPr/>
          <a:lstStyle/>
          <a:p>
            <a:fld id="{10537617-F04D-2D48-8B5D-62F0364B9B5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DPWM implementation</a:t>
            </a:r>
          </a:p>
        </p:txBody>
      </p:sp>
      <p:sp>
        <p:nvSpPr>
          <p:cNvPr id="12" name="文本框 11">
            <a:extLst>
              <a:ext uri="{FF2B5EF4-FFF2-40B4-BE49-F238E27FC236}">
                <a16:creationId xmlns:a16="http://schemas.microsoft.com/office/drawing/2014/main" id="{CAEEDC60-948F-434D-B056-956B9E693E8C}"/>
              </a:ext>
            </a:extLst>
          </p:cNvPr>
          <p:cNvSpPr txBox="1"/>
          <p:nvPr/>
        </p:nvSpPr>
        <p:spPr>
          <a:xfrm>
            <a:off x="192836" y="684789"/>
            <a:ext cx="6728664" cy="600164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1200" b="0" dirty="0">
                <a:solidFill>
                  <a:srgbClr val="4B69C6"/>
                </a:solidFill>
                <a:effectLst/>
                <a:latin typeface="Consolas" panose="020B0609020204030204" pitchFamily="49" charset="0"/>
              </a:rPr>
              <a:t>architecture</a:t>
            </a:r>
            <a:r>
              <a:rPr lang="en-US" altLang="zh-CN" sz="1200" b="0" dirty="0">
                <a:solidFill>
                  <a:srgbClr val="333333"/>
                </a:solidFill>
                <a:effectLst/>
                <a:latin typeface="Consolas" panose="020B0609020204030204" pitchFamily="49" charset="0"/>
              </a:rPr>
              <a:t> </a:t>
            </a:r>
            <a:r>
              <a:rPr lang="en-US" altLang="zh-CN" sz="1200" b="1" dirty="0">
                <a:solidFill>
                  <a:srgbClr val="7A3E9D"/>
                </a:solidFill>
                <a:effectLst/>
                <a:latin typeface="Consolas" panose="020B0609020204030204" pitchFamily="49" charset="0"/>
              </a:rPr>
              <a:t>structural</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OF</a:t>
            </a:r>
            <a:r>
              <a:rPr lang="en-US" altLang="zh-CN" sz="1200" b="0" dirty="0">
                <a:solidFill>
                  <a:srgbClr val="333333"/>
                </a:solidFill>
                <a:effectLst/>
                <a:latin typeface="Consolas" panose="020B0609020204030204" pitchFamily="49" charset="0"/>
              </a:rPr>
              <a:t> </a:t>
            </a:r>
            <a:r>
              <a:rPr lang="en-US" altLang="zh-CN" sz="1200" b="1" dirty="0">
                <a:solidFill>
                  <a:srgbClr val="7A3E9D"/>
                </a:solidFill>
                <a:effectLst/>
                <a:latin typeface="Consolas" panose="020B0609020204030204" pitchFamily="49" charset="0"/>
              </a:rPr>
              <a:t>DPWM</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IS</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signal</a:t>
            </a:r>
            <a:r>
              <a:rPr lang="en-US" altLang="zh-CN" sz="1200" b="0" dirty="0">
                <a:solidFill>
                  <a:srgbClr val="333333"/>
                </a:solidFill>
                <a:effectLst/>
                <a:latin typeface="Consolas" panose="020B0609020204030204" pitchFamily="49" charset="0"/>
              </a:rPr>
              <a:t> Dset0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Dset1</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Dset2</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Drest0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Drest1</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Drest2</a:t>
            </a:r>
            <a:r>
              <a:rPr lang="en-US" altLang="zh-CN" sz="1200" dirty="0">
                <a:solidFill>
                  <a:srgbClr val="333333"/>
                </a:solidFill>
                <a:latin typeface="Consolas" panose="020B0609020204030204" pitchFamily="49" charset="0"/>
              </a:rPr>
              <a:t>:</a:t>
            </a:r>
            <a:r>
              <a:rPr lang="zh-CN" altLang="en-US" sz="1200" dirty="0">
                <a:solidFill>
                  <a:srgbClr val="333333"/>
                </a:solidFill>
                <a:latin typeface="Consolas" panose="020B0609020204030204" pitchFamily="49" charset="0"/>
              </a:rPr>
              <a:t> </a:t>
            </a:r>
            <a:r>
              <a:rPr lang="en-US" altLang="zh-CN" sz="1200" b="0" dirty="0" err="1">
                <a:solidFill>
                  <a:srgbClr val="7A3E9D"/>
                </a:solidFill>
                <a:effectLst/>
                <a:latin typeface="Consolas" panose="020B0609020204030204" pitchFamily="49" charset="0"/>
              </a:rPr>
              <a:t>std_logic</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i="1" dirty="0">
                <a:solidFill>
                  <a:srgbClr val="AAAAAA"/>
                </a:solidFill>
                <a:effectLst/>
                <a:latin typeface="Consolas" panose="020B0609020204030204" pitchFamily="49" charset="0"/>
              </a:rPr>
              <a:t>-- insert COMPONENT declarations</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begin</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r>
              <a:rPr lang="en-US" altLang="zh-CN" sz="1200" b="1" dirty="0">
                <a:solidFill>
                  <a:srgbClr val="333333"/>
                </a:solidFill>
                <a:effectLst/>
                <a:latin typeface="Consolas" panose="020B0609020204030204" pitchFamily="49" charset="0"/>
              </a:rPr>
              <a:t>SR0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entity</a:t>
            </a:r>
            <a:r>
              <a:rPr lang="en-US" altLang="zh-CN" sz="1200" b="0" dirty="0">
                <a:solidFill>
                  <a:srgbClr val="333333"/>
                </a:solidFill>
                <a:effectLst/>
                <a:latin typeface="Consolas" panose="020B0609020204030204" pitchFamily="49" charset="0"/>
              </a:rPr>
              <a:t> </a:t>
            </a:r>
            <a:r>
              <a:rPr lang="en-US" altLang="zh-CN" sz="1200" b="0" dirty="0" err="1">
                <a:solidFill>
                  <a:srgbClr val="4B69C6"/>
                </a:solidFill>
                <a:effectLst/>
                <a:latin typeface="Consolas" panose="020B0609020204030204" pitchFamily="49" charset="0"/>
              </a:rPr>
              <a:t>SR_latch</a:t>
            </a:r>
            <a:r>
              <a:rPr lang="en-US" altLang="zh-CN" sz="1200" b="0" dirty="0">
                <a:solidFill>
                  <a:srgbClr val="777777"/>
                </a:solidFill>
                <a:effectLst/>
                <a:latin typeface="Consolas" panose="020B0609020204030204" pitchFamily="49" charset="0"/>
              </a:rPr>
              <a:t>(</a:t>
            </a:r>
            <a:r>
              <a:rPr lang="en-US" altLang="zh-CN" sz="1200" b="0" dirty="0">
                <a:solidFill>
                  <a:srgbClr val="4B69C6"/>
                </a:solidFill>
                <a:effectLst/>
                <a:latin typeface="Consolas" panose="020B0609020204030204" pitchFamily="49" charset="0"/>
              </a:rPr>
              <a:t>sequential</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port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map</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Dset0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Dset</a:t>
            </a:r>
            <a:r>
              <a:rPr lang="en-US" altLang="zh-CN" sz="1200" b="0" dirty="0">
                <a:solidFill>
                  <a:srgbClr val="333333"/>
                </a:solidFill>
                <a:effectLst/>
                <a:latin typeface="Consolas" panose="020B0609020204030204" pitchFamily="49" charset="0"/>
              </a:rPr>
              <a:t>, Drest0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Drest</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PWM0H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DQ, PWM0L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not</a:t>
            </a:r>
            <a:r>
              <a:rPr lang="en-US" altLang="zh-CN" sz="1200" b="0" dirty="0">
                <a:solidFill>
                  <a:srgbClr val="333333"/>
                </a:solidFill>
                <a:effectLst/>
                <a:latin typeface="Consolas" panose="020B0609020204030204" pitchFamily="49" charset="0"/>
              </a:rPr>
              <a:t> DQ)</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p>
          <a:p>
            <a:r>
              <a:rPr lang="en-US" altLang="zh-CN" sz="1200" b="0" dirty="0">
                <a:solidFill>
                  <a:srgbClr val="333333"/>
                </a:solidFill>
                <a:effectLst/>
                <a:latin typeface="Consolas" panose="020B0609020204030204" pitchFamily="49" charset="0"/>
              </a:rPr>
              <a:t>    </a:t>
            </a:r>
            <a:r>
              <a:rPr lang="en-US" altLang="zh-CN" sz="1200" b="1" dirty="0">
                <a:solidFill>
                  <a:srgbClr val="333333"/>
                </a:solidFill>
                <a:effectLst/>
                <a:latin typeface="Consolas" panose="020B0609020204030204" pitchFamily="49" charset="0"/>
              </a:rPr>
              <a:t>SR1</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entity</a:t>
            </a:r>
            <a:r>
              <a:rPr lang="en-US" altLang="zh-CN" sz="1200" b="0" dirty="0">
                <a:solidFill>
                  <a:srgbClr val="333333"/>
                </a:solidFill>
                <a:effectLst/>
                <a:latin typeface="Consolas" panose="020B0609020204030204" pitchFamily="49" charset="0"/>
              </a:rPr>
              <a:t> </a:t>
            </a:r>
            <a:r>
              <a:rPr lang="en-US" altLang="zh-CN" sz="1200" b="0" dirty="0" err="1">
                <a:solidFill>
                  <a:srgbClr val="4B69C6"/>
                </a:solidFill>
                <a:effectLst/>
                <a:latin typeface="Consolas" panose="020B0609020204030204" pitchFamily="49" charset="0"/>
              </a:rPr>
              <a:t>SR_latch</a:t>
            </a:r>
            <a:r>
              <a:rPr lang="en-US" altLang="zh-CN" sz="1200" b="0" dirty="0">
                <a:solidFill>
                  <a:srgbClr val="777777"/>
                </a:solidFill>
                <a:effectLst/>
                <a:latin typeface="Consolas" panose="020B0609020204030204" pitchFamily="49" charset="0"/>
              </a:rPr>
              <a:t>(</a:t>
            </a:r>
            <a:r>
              <a:rPr lang="en-US" altLang="zh-CN" sz="1200" b="0" dirty="0">
                <a:solidFill>
                  <a:srgbClr val="4B69C6"/>
                </a:solidFill>
                <a:effectLst/>
                <a:latin typeface="Consolas" panose="020B0609020204030204" pitchFamily="49" charset="0"/>
              </a:rPr>
              <a:t>sequential</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port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map</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Dset1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Dset</a:t>
            </a:r>
            <a:r>
              <a:rPr lang="en-US" altLang="zh-CN" sz="1200" b="0" dirty="0">
                <a:solidFill>
                  <a:srgbClr val="333333"/>
                </a:solidFill>
                <a:effectLst/>
                <a:latin typeface="Consolas" panose="020B0609020204030204" pitchFamily="49" charset="0"/>
              </a:rPr>
              <a:t>, Drest1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Drest</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PWM1H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DQ, PWM1L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not</a:t>
            </a:r>
            <a:r>
              <a:rPr lang="en-US" altLang="zh-CN" sz="1200" b="0" dirty="0">
                <a:solidFill>
                  <a:srgbClr val="333333"/>
                </a:solidFill>
                <a:effectLst/>
                <a:latin typeface="Consolas" panose="020B0609020204030204" pitchFamily="49" charset="0"/>
              </a:rPr>
              <a:t> DQ)</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p>
          <a:p>
            <a:r>
              <a:rPr lang="en-US" altLang="zh-CN" sz="1200" b="0" dirty="0">
                <a:solidFill>
                  <a:srgbClr val="333333"/>
                </a:solidFill>
                <a:effectLst/>
                <a:latin typeface="Consolas" panose="020B0609020204030204" pitchFamily="49" charset="0"/>
              </a:rPr>
              <a:t>    </a:t>
            </a:r>
            <a:r>
              <a:rPr lang="en-US" altLang="zh-CN" sz="1200" b="1" dirty="0">
                <a:solidFill>
                  <a:srgbClr val="333333"/>
                </a:solidFill>
                <a:effectLst/>
                <a:latin typeface="Consolas" panose="020B0609020204030204" pitchFamily="49" charset="0"/>
              </a:rPr>
              <a:t>SR2</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entity</a:t>
            </a:r>
            <a:r>
              <a:rPr lang="en-US" altLang="zh-CN" sz="1200" b="0" dirty="0">
                <a:solidFill>
                  <a:srgbClr val="333333"/>
                </a:solidFill>
                <a:effectLst/>
                <a:latin typeface="Consolas" panose="020B0609020204030204" pitchFamily="49" charset="0"/>
              </a:rPr>
              <a:t> </a:t>
            </a:r>
            <a:r>
              <a:rPr lang="en-US" altLang="zh-CN" sz="1200" b="0" dirty="0" err="1">
                <a:solidFill>
                  <a:srgbClr val="4B69C6"/>
                </a:solidFill>
                <a:effectLst/>
                <a:latin typeface="Consolas" panose="020B0609020204030204" pitchFamily="49" charset="0"/>
              </a:rPr>
              <a:t>SR_latch</a:t>
            </a:r>
            <a:r>
              <a:rPr lang="en-US" altLang="zh-CN" sz="1200" b="0" dirty="0">
                <a:solidFill>
                  <a:srgbClr val="777777"/>
                </a:solidFill>
                <a:effectLst/>
                <a:latin typeface="Consolas" panose="020B0609020204030204" pitchFamily="49" charset="0"/>
              </a:rPr>
              <a:t>(</a:t>
            </a:r>
            <a:r>
              <a:rPr lang="en-US" altLang="zh-CN" sz="1200" b="0" dirty="0">
                <a:solidFill>
                  <a:srgbClr val="4B69C6"/>
                </a:solidFill>
                <a:effectLst/>
                <a:latin typeface="Consolas" panose="020B0609020204030204" pitchFamily="49" charset="0"/>
              </a:rPr>
              <a:t>sequential</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port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map</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Dset2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Dset</a:t>
            </a:r>
            <a:r>
              <a:rPr lang="en-US" altLang="zh-CN" sz="1200" b="0" dirty="0">
                <a:solidFill>
                  <a:srgbClr val="333333"/>
                </a:solidFill>
                <a:effectLst/>
                <a:latin typeface="Consolas" panose="020B0609020204030204" pitchFamily="49" charset="0"/>
              </a:rPr>
              <a:t>, Drest2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Drest</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PWM2H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DQ, PWM2L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not</a:t>
            </a:r>
            <a:r>
              <a:rPr lang="en-US" altLang="zh-CN" sz="1200" b="0" dirty="0">
                <a:solidFill>
                  <a:srgbClr val="333333"/>
                </a:solidFill>
                <a:effectLst/>
                <a:latin typeface="Consolas" panose="020B0609020204030204" pitchFamily="49" charset="0"/>
              </a:rPr>
              <a:t> DQ)</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p>
          <a:p>
            <a:r>
              <a:rPr lang="en-US" altLang="zh-CN" sz="1200" b="0" dirty="0">
                <a:solidFill>
                  <a:srgbClr val="333333"/>
                </a:solidFill>
                <a:effectLst/>
                <a:latin typeface="Consolas" panose="020B0609020204030204" pitchFamily="49" charset="0"/>
              </a:rPr>
              <a:t>    </a:t>
            </a:r>
            <a:r>
              <a:rPr lang="en-US" altLang="zh-CN" sz="1200" b="1" dirty="0">
                <a:solidFill>
                  <a:srgbClr val="333333"/>
                </a:solidFill>
                <a:effectLst/>
                <a:latin typeface="Consolas" panose="020B0609020204030204" pitchFamily="49" charset="0"/>
              </a:rPr>
              <a:t>DFF0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entity</a:t>
            </a:r>
            <a:r>
              <a:rPr lang="en-US" altLang="zh-CN" sz="1200" b="0" dirty="0">
                <a:solidFill>
                  <a:srgbClr val="333333"/>
                </a:solidFill>
                <a:effectLst/>
                <a:latin typeface="Consolas" panose="020B0609020204030204" pitchFamily="49" charset="0"/>
              </a:rPr>
              <a:t> </a:t>
            </a:r>
            <a:r>
              <a:rPr lang="en-US" altLang="zh-CN" sz="1200" b="0" dirty="0" err="1">
                <a:solidFill>
                  <a:srgbClr val="4B69C6"/>
                </a:solidFill>
                <a:effectLst/>
                <a:latin typeface="Consolas" panose="020B0609020204030204" pitchFamily="49" charset="0"/>
              </a:rPr>
              <a:t>D_FlipFlop</a:t>
            </a:r>
            <a:r>
              <a:rPr lang="en-US" altLang="zh-CN" sz="1200" b="0" dirty="0">
                <a:solidFill>
                  <a:srgbClr val="777777"/>
                </a:solidFill>
                <a:effectLst/>
                <a:latin typeface="Consolas" panose="020B0609020204030204" pitchFamily="49" charset="0"/>
              </a:rPr>
              <a:t>(</a:t>
            </a:r>
            <a:r>
              <a:rPr lang="en-US" altLang="zh-CN" sz="1200" b="0" dirty="0">
                <a:solidFill>
                  <a:srgbClr val="4B69C6"/>
                </a:solidFill>
                <a:effectLst/>
                <a:latin typeface="Consolas" panose="020B0609020204030204" pitchFamily="49" charset="0"/>
              </a:rPr>
              <a:t>sequential</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port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map</a:t>
            </a:r>
            <a:r>
              <a:rPr lang="en-US" altLang="zh-CN" sz="1200" b="0" dirty="0">
                <a:solidFill>
                  <a:srgbClr val="777777"/>
                </a:solidFill>
                <a:effectLst/>
                <a:latin typeface="Consolas" panose="020B0609020204030204" pitchFamily="49" charset="0"/>
              </a:rPr>
              <a:t>(</a:t>
            </a:r>
            <a:r>
              <a:rPr lang="en-US" altLang="zh-CN" sz="1200" b="0" dirty="0" err="1">
                <a:solidFill>
                  <a:srgbClr val="333333"/>
                </a:solidFill>
                <a:effectLst/>
                <a:latin typeface="Consolas" panose="020B0609020204030204" pitchFamily="49" charset="0"/>
              </a:rPr>
              <a:t>clk</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clk</a:t>
            </a:r>
            <a:r>
              <a:rPr lang="en-US" altLang="zh-CN" sz="1200" b="0" dirty="0">
                <a:solidFill>
                  <a:srgbClr val="333333"/>
                </a:solidFill>
                <a:effectLst/>
                <a:latin typeface="Consolas" panose="020B0609020204030204" pitchFamily="49" charset="0"/>
              </a:rPr>
              <a:t>, CompI1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D, Drest0</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Q)</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p>
          <a:p>
            <a:r>
              <a:rPr lang="en-US" altLang="zh-CN" sz="1200" b="0" dirty="0">
                <a:solidFill>
                  <a:srgbClr val="333333"/>
                </a:solidFill>
                <a:effectLst/>
                <a:latin typeface="Consolas" panose="020B0609020204030204" pitchFamily="49" charset="0"/>
              </a:rPr>
              <a:t>    </a:t>
            </a:r>
            <a:r>
              <a:rPr lang="en-US" altLang="zh-CN" sz="1200" b="1" dirty="0">
                <a:solidFill>
                  <a:srgbClr val="333333"/>
                </a:solidFill>
                <a:effectLst/>
                <a:latin typeface="Consolas" panose="020B0609020204030204" pitchFamily="49" charset="0"/>
              </a:rPr>
              <a:t>DFF1</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entity</a:t>
            </a:r>
            <a:r>
              <a:rPr lang="en-US" altLang="zh-CN" sz="1200" b="0" dirty="0">
                <a:solidFill>
                  <a:srgbClr val="333333"/>
                </a:solidFill>
                <a:effectLst/>
                <a:latin typeface="Consolas" panose="020B0609020204030204" pitchFamily="49" charset="0"/>
              </a:rPr>
              <a:t> </a:t>
            </a:r>
            <a:r>
              <a:rPr lang="en-US" altLang="zh-CN" sz="1200" b="0" dirty="0" err="1">
                <a:solidFill>
                  <a:srgbClr val="4B69C6"/>
                </a:solidFill>
                <a:effectLst/>
                <a:latin typeface="Consolas" panose="020B0609020204030204" pitchFamily="49" charset="0"/>
              </a:rPr>
              <a:t>D_FlipFlop</a:t>
            </a:r>
            <a:r>
              <a:rPr lang="en-US" altLang="zh-CN" sz="1200" b="0" dirty="0">
                <a:solidFill>
                  <a:srgbClr val="777777"/>
                </a:solidFill>
                <a:effectLst/>
                <a:latin typeface="Consolas" panose="020B0609020204030204" pitchFamily="49" charset="0"/>
              </a:rPr>
              <a:t>(</a:t>
            </a:r>
            <a:r>
              <a:rPr lang="en-US" altLang="zh-CN" sz="1200" b="0" dirty="0">
                <a:solidFill>
                  <a:srgbClr val="4B69C6"/>
                </a:solidFill>
                <a:effectLst/>
                <a:latin typeface="Consolas" panose="020B0609020204030204" pitchFamily="49" charset="0"/>
              </a:rPr>
              <a:t>sequential</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port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map</a:t>
            </a:r>
            <a:r>
              <a:rPr lang="en-US" altLang="zh-CN" sz="1200" b="0" dirty="0">
                <a:solidFill>
                  <a:srgbClr val="777777"/>
                </a:solidFill>
                <a:effectLst/>
                <a:latin typeface="Consolas" panose="020B0609020204030204" pitchFamily="49" charset="0"/>
              </a:rPr>
              <a:t>(</a:t>
            </a:r>
            <a:r>
              <a:rPr lang="en-US" altLang="zh-CN" sz="1200" b="0" dirty="0" err="1">
                <a:solidFill>
                  <a:srgbClr val="333333"/>
                </a:solidFill>
                <a:effectLst/>
                <a:latin typeface="Consolas" panose="020B0609020204030204" pitchFamily="49" charset="0"/>
              </a:rPr>
              <a:t>clk</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clk</a:t>
            </a:r>
            <a:r>
              <a:rPr lang="en-US" altLang="zh-CN" sz="1200" b="0" dirty="0">
                <a:solidFill>
                  <a:srgbClr val="333333"/>
                </a:solidFill>
                <a:effectLst/>
                <a:latin typeface="Consolas" panose="020B0609020204030204" pitchFamily="49" charset="0"/>
              </a:rPr>
              <a:t>, CompI2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D, Drest1</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Q)</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p>
          <a:p>
            <a:r>
              <a:rPr lang="en-US" altLang="zh-CN" sz="1200" b="0" dirty="0">
                <a:solidFill>
                  <a:srgbClr val="333333"/>
                </a:solidFill>
                <a:effectLst/>
                <a:latin typeface="Consolas" panose="020B0609020204030204" pitchFamily="49" charset="0"/>
              </a:rPr>
              <a:t>    </a:t>
            </a:r>
            <a:r>
              <a:rPr lang="en-US" altLang="zh-CN" sz="1200" b="1" dirty="0">
                <a:solidFill>
                  <a:srgbClr val="333333"/>
                </a:solidFill>
                <a:effectLst/>
                <a:latin typeface="Consolas" panose="020B0609020204030204" pitchFamily="49" charset="0"/>
              </a:rPr>
              <a:t>DFF2</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entity</a:t>
            </a:r>
            <a:r>
              <a:rPr lang="en-US" altLang="zh-CN" sz="1200" b="0" dirty="0">
                <a:solidFill>
                  <a:srgbClr val="333333"/>
                </a:solidFill>
                <a:effectLst/>
                <a:latin typeface="Consolas" panose="020B0609020204030204" pitchFamily="49" charset="0"/>
              </a:rPr>
              <a:t> </a:t>
            </a:r>
            <a:r>
              <a:rPr lang="en-US" altLang="zh-CN" sz="1200" b="0" dirty="0" err="1">
                <a:solidFill>
                  <a:srgbClr val="4B69C6"/>
                </a:solidFill>
                <a:effectLst/>
                <a:latin typeface="Consolas" panose="020B0609020204030204" pitchFamily="49" charset="0"/>
              </a:rPr>
              <a:t>D_FlipFlop</a:t>
            </a:r>
            <a:r>
              <a:rPr lang="en-US" altLang="zh-CN" sz="1200" b="0" dirty="0">
                <a:solidFill>
                  <a:srgbClr val="777777"/>
                </a:solidFill>
                <a:effectLst/>
                <a:latin typeface="Consolas" panose="020B0609020204030204" pitchFamily="49" charset="0"/>
              </a:rPr>
              <a:t>(</a:t>
            </a:r>
            <a:r>
              <a:rPr lang="en-US" altLang="zh-CN" sz="1200" b="0" dirty="0">
                <a:solidFill>
                  <a:srgbClr val="4B69C6"/>
                </a:solidFill>
                <a:effectLst/>
                <a:latin typeface="Consolas" panose="020B0609020204030204" pitchFamily="49" charset="0"/>
              </a:rPr>
              <a:t>sequential</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port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map</a:t>
            </a:r>
            <a:r>
              <a:rPr lang="en-US" altLang="zh-CN" sz="1200" b="0" dirty="0">
                <a:solidFill>
                  <a:srgbClr val="777777"/>
                </a:solidFill>
                <a:effectLst/>
                <a:latin typeface="Consolas" panose="020B0609020204030204" pitchFamily="49" charset="0"/>
              </a:rPr>
              <a:t>(</a:t>
            </a:r>
            <a:r>
              <a:rPr lang="en-US" altLang="zh-CN" sz="1200" b="0" dirty="0" err="1">
                <a:solidFill>
                  <a:srgbClr val="333333"/>
                </a:solidFill>
                <a:effectLst/>
                <a:latin typeface="Consolas" panose="020B0609020204030204" pitchFamily="49" charset="0"/>
              </a:rPr>
              <a:t>clk</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clk</a:t>
            </a:r>
            <a:r>
              <a:rPr lang="en-US" altLang="zh-CN" sz="1200" b="0" dirty="0">
                <a:solidFill>
                  <a:srgbClr val="333333"/>
                </a:solidFill>
                <a:effectLst/>
                <a:latin typeface="Consolas" panose="020B0609020204030204" pitchFamily="49" charset="0"/>
              </a:rPr>
              <a:t>, CompI3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D, Drest2</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Q)</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p>
          <a:p>
            <a:r>
              <a:rPr lang="en-US" altLang="zh-CN" sz="1200" b="0" dirty="0">
                <a:solidFill>
                  <a:srgbClr val="333333"/>
                </a:solidFill>
                <a:effectLst/>
                <a:latin typeface="Consolas" panose="020B0609020204030204" pitchFamily="49" charset="0"/>
              </a:rPr>
              <a:t>    </a:t>
            </a:r>
            <a:r>
              <a:rPr lang="en-US" altLang="zh-CN" sz="1200" b="1" dirty="0">
                <a:solidFill>
                  <a:srgbClr val="333333"/>
                </a:solidFill>
                <a:effectLst/>
                <a:latin typeface="Consolas" panose="020B0609020204030204" pitchFamily="49" charset="0"/>
              </a:rPr>
              <a:t>MUX0</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entity</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MUX_1to3</a:t>
            </a:r>
            <a:r>
              <a:rPr lang="en-US" altLang="zh-CN" sz="1200" b="0" dirty="0">
                <a:solidFill>
                  <a:srgbClr val="777777"/>
                </a:solidFill>
                <a:effectLst/>
                <a:latin typeface="Consolas" panose="020B0609020204030204" pitchFamily="49" charset="0"/>
              </a:rPr>
              <a:t>(</a:t>
            </a:r>
            <a:r>
              <a:rPr lang="en-US" altLang="zh-CN" sz="1200" b="0" dirty="0">
                <a:solidFill>
                  <a:srgbClr val="4B69C6"/>
                </a:solidFill>
                <a:effectLst/>
                <a:latin typeface="Consolas" panose="020B0609020204030204" pitchFamily="49" charset="0"/>
              </a:rPr>
              <a:t>sequential</a:t>
            </a:r>
            <a:r>
              <a:rPr lang="en-US" altLang="zh-CN" sz="1200" b="0" dirty="0">
                <a:solidFill>
                  <a:srgbClr val="333333"/>
                </a:solidFill>
                <a:effectLst/>
                <a:latin typeface="Consolas" panose="020B0609020204030204" pitchFamily="49" charset="0"/>
              </a:rPr>
              <a:t>)</a:t>
            </a:r>
          </a:p>
          <a:p>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port</a:t>
            </a:r>
            <a:r>
              <a:rPr lang="en-US" altLang="zh-CN" sz="1200" b="0" dirty="0">
                <a:solidFill>
                  <a:srgbClr val="333333"/>
                </a:solidFill>
                <a:effectLst/>
                <a:latin typeface="Consolas" panose="020B0609020204030204" pitchFamily="49" charset="0"/>
              </a:rPr>
              <a:t> </a:t>
            </a:r>
            <a:r>
              <a:rPr lang="en-US" altLang="zh-CN" sz="1200" b="0" dirty="0">
                <a:solidFill>
                  <a:srgbClr val="4B69C6"/>
                </a:solidFill>
                <a:effectLst/>
                <a:latin typeface="Consolas" panose="020B0609020204030204" pitchFamily="49" charset="0"/>
              </a:rPr>
              <a:t>map</a:t>
            </a:r>
            <a:r>
              <a:rPr lang="en-US" altLang="zh-CN" sz="1200" b="0" dirty="0">
                <a:solidFill>
                  <a:srgbClr val="777777"/>
                </a:solidFill>
                <a:effectLst/>
                <a:latin typeface="Consolas" panose="020B0609020204030204" pitchFamily="49" charset="0"/>
              </a:rPr>
              <a:t>(</a:t>
            </a:r>
            <a:r>
              <a:rPr lang="en-US" altLang="zh-CN" sz="1200" b="0" dirty="0" err="1">
                <a:solidFill>
                  <a:srgbClr val="333333"/>
                </a:solidFill>
                <a:effectLst/>
                <a:latin typeface="Consolas" panose="020B0609020204030204" pitchFamily="49" charset="0"/>
              </a:rPr>
              <a:t>PhSelect</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 </a:t>
            </a:r>
            <a:r>
              <a:rPr lang="en-US" altLang="zh-CN" sz="1200" b="0" dirty="0" err="1">
                <a:solidFill>
                  <a:srgbClr val="333333"/>
                </a:solidFill>
                <a:effectLst/>
                <a:latin typeface="Consolas" panose="020B0609020204030204" pitchFamily="49" charset="0"/>
              </a:rPr>
              <a:t>MUXsel</a:t>
            </a:r>
            <a:r>
              <a:rPr lang="en-US" altLang="zh-CN" sz="1200" b="0" dirty="0">
                <a:solidFill>
                  <a:srgbClr val="333333"/>
                </a:solidFill>
                <a:effectLst/>
                <a:latin typeface="Consolas" panose="020B0609020204030204" pitchFamily="49" charset="0"/>
              </a:rPr>
              <a:t>, Dset0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out0, Dset1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out1, Dset2 </a:t>
            </a:r>
            <a:r>
              <a:rPr lang="en-US" altLang="zh-CN" sz="1200" b="0" dirty="0">
                <a:solidFill>
                  <a:srgbClr val="777777"/>
                </a:solidFill>
                <a:effectLst/>
                <a:latin typeface="Consolas" panose="020B0609020204030204" pitchFamily="49" charset="0"/>
              </a:rPr>
              <a:t>=&gt;</a:t>
            </a:r>
            <a:r>
              <a:rPr lang="en-US" altLang="zh-CN" sz="1200" b="0" dirty="0">
                <a:solidFill>
                  <a:srgbClr val="333333"/>
                </a:solidFill>
                <a:effectLst/>
                <a:latin typeface="Consolas" panose="020B0609020204030204" pitchFamily="49" charset="0"/>
              </a:rPr>
              <a:t>out1)</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a:t>
            </a:r>
          </a:p>
          <a:p>
            <a:r>
              <a:rPr lang="en-US" altLang="zh-CN" sz="1200" b="0" dirty="0">
                <a:solidFill>
                  <a:srgbClr val="333333"/>
                </a:solidFill>
                <a:effectLst/>
                <a:latin typeface="Consolas" panose="020B0609020204030204" pitchFamily="49" charset="0"/>
              </a:rPr>
              <a:t>    SWCLK </a:t>
            </a:r>
            <a:r>
              <a:rPr lang="en-US" altLang="zh-CN" sz="1200" b="0" dirty="0">
                <a:solidFill>
                  <a:srgbClr val="777777"/>
                </a:solidFill>
                <a:effectLst/>
                <a:latin typeface="Consolas" panose="020B0609020204030204" pitchFamily="49" charset="0"/>
              </a:rPr>
              <a:t>&lt;=</a:t>
            </a:r>
            <a:r>
              <a:rPr lang="en-US" altLang="zh-CN" sz="1200" b="0" dirty="0">
                <a:solidFill>
                  <a:srgbClr val="333333"/>
                </a:solidFill>
                <a:effectLst/>
                <a:latin typeface="Consolas" panose="020B0609020204030204" pitchFamily="49" charset="0"/>
              </a:rPr>
              <a:t> PWM0H</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333333"/>
                </a:solidFill>
                <a:effectLst/>
                <a:latin typeface="Consolas" panose="020B0609020204030204" pitchFamily="49" charset="0"/>
              </a:rPr>
              <a:t>    SGNSWOFF </a:t>
            </a:r>
            <a:r>
              <a:rPr lang="en-US" altLang="zh-CN" sz="1200" b="0" dirty="0">
                <a:solidFill>
                  <a:srgbClr val="777777"/>
                </a:solidFill>
                <a:effectLst/>
                <a:latin typeface="Consolas" panose="020B0609020204030204" pitchFamily="49" charset="0"/>
              </a:rPr>
              <a:t>&lt;=</a:t>
            </a:r>
            <a:r>
              <a:rPr lang="en-US" altLang="zh-CN" sz="1200" b="0" dirty="0">
                <a:solidFill>
                  <a:srgbClr val="333333"/>
                </a:solidFill>
                <a:effectLst/>
                <a:latin typeface="Consolas" panose="020B0609020204030204" pitchFamily="49" charset="0"/>
              </a:rPr>
              <a:t> </a:t>
            </a:r>
            <a:r>
              <a:rPr lang="en-US" altLang="zh-CN" sz="1200" b="0" dirty="0">
                <a:solidFill>
                  <a:srgbClr val="777777"/>
                </a:solidFill>
                <a:effectLst/>
                <a:latin typeface="Consolas" panose="020B0609020204030204" pitchFamily="49" charset="0"/>
              </a:rPr>
              <a:t>(</a:t>
            </a:r>
            <a:r>
              <a:rPr lang="en-US" altLang="zh-CN" sz="1200" b="0" dirty="0">
                <a:solidFill>
                  <a:srgbClr val="333333"/>
                </a:solidFill>
                <a:effectLst/>
                <a:latin typeface="Consolas" panose="020B0609020204030204" pitchFamily="49" charset="0"/>
              </a:rPr>
              <a:t>Drest0 </a:t>
            </a:r>
            <a:r>
              <a:rPr lang="en-US" altLang="zh-CN" sz="1200" b="0" dirty="0">
                <a:solidFill>
                  <a:srgbClr val="4B69C6"/>
                </a:solidFill>
                <a:effectLst/>
                <a:latin typeface="Consolas" panose="020B0609020204030204" pitchFamily="49" charset="0"/>
              </a:rPr>
              <a:t>or</a:t>
            </a:r>
            <a:r>
              <a:rPr lang="en-US" altLang="zh-CN" sz="1200" b="0" dirty="0">
                <a:solidFill>
                  <a:srgbClr val="333333"/>
                </a:solidFill>
                <a:effectLst/>
                <a:latin typeface="Consolas" panose="020B0609020204030204" pitchFamily="49" charset="0"/>
              </a:rPr>
              <a:t> Drest1 </a:t>
            </a:r>
            <a:r>
              <a:rPr lang="en-US" altLang="zh-CN" sz="1200" b="0" dirty="0">
                <a:solidFill>
                  <a:srgbClr val="4B69C6"/>
                </a:solidFill>
                <a:effectLst/>
                <a:latin typeface="Consolas" panose="020B0609020204030204" pitchFamily="49" charset="0"/>
              </a:rPr>
              <a:t>or</a:t>
            </a:r>
            <a:r>
              <a:rPr lang="en-US" altLang="zh-CN" sz="1200" b="0" dirty="0">
                <a:solidFill>
                  <a:srgbClr val="333333"/>
                </a:solidFill>
                <a:effectLst/>
                <a:latin typeface="Consolas" panose="020B0609020204030204" pitchFamily="49" charset="0"/>
              </a:rPr>
              <a:t> Drest2</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a:p>
            <a:r>
              <a:rPr lang="en-US" altLang="zh-CN" sz="1200" b="0" dirty="0">
                <a:solidFill>
                  <a:srgbClr val="4B69C6"/>
                </a:solidFill>
                <a:effectLst/>
                <a:latin typeface="Consolas" panose="020B0609020204030204" pitchFamily="49" charset="0"/>
              </a:rPr>
              <a:t>end</a:t>
            </a:r>
            <a:r>
              <a:rPr lang="en-US" altLang="zh-CN" sz="1200" b="0" dirty="0">
                <a:solidFill>
                  <a:srgbClr val="333333"/>
                </a:solidFill>
                <a:effectLst/>
                <a:latin typeface="Consolas" panose="020B0609020204030204" pitchFamily="49" charset="0"/>
              </a:rPr>
              <a:t> </a:t>
            </a:r>
            <a:r>
              <a:rPr lang="en-US" altLang="zh-CN" sz="1200" b="1" dirty="0">
                <a:solidFill>
                  <a:srgbClr val="7A3E9D"/>
                </a:solidFill>
                <a:effectLst/>
                <a:latin typeface="Consolas" panose="020B0609020204030204" pitchFamily="49" charset="0"/>
              </a:rPr>
              <a:t>structural</a:t>
            </a:r>
            <a:r>
              <a:rPr lang="en-US" altLang="zh-CN" sz="1200" b="0" dirty="0">
                <a:solidFill>
                  <a:srgbClr val="777777"/>
                </a:solidFill>
                <a:effectLst/>
                <a:latin typeface="Consolas" panose="020B0609020204030204" pitchFamily="49" charset="0"/>
              </a:rPr>
              <a:t>;</a:t>
            </a:r>
            <a:endParaRPr lang="en-US" altLang="zh-CN" sz="1200" b="0" dirty="0">
              <a:solidFill>
                <a:srgbClr val="333333"/>
              </a:solidFill>
              <a:effectLst/>
              <a:latin typeface="Consolas" panose="020B0609020204030204" pitchFamily="49" charset="0"/>
            </a:endParaRPr>
          </a:p>
        </p:txBody>
      </p:sp>
      <p:pic>
        <p:nvPicPr>
          <p:cNvPr id="14" name="图片 13">
            <a:extLst>
              <a:ext uri="{FF2B5EF4-FFF2-40B4-BE49-F238E27FC236}">
                <a16:creationId xmlns:a16="http://schemas.microsoft.com/office/drawing/2014/main" id="{85E281B9-3A3B-4DBB-914B-87B2943A9E2C}"/>
              </a:ext>
            </a:extLst>
          </p:cNvPr>
          <p:cNvPicPr>
            <a:picLocks noChangeAspect="1"/>
          </p:cNvPicPr>
          <p:nvPr/>
        </p:nvPicPr>
        <p:blipFill>
          <a:blip r:embed="rId2"/>
          <a:stretch>
            <a:fillRect/>
          </a:stretch>
        </p:blipFill>
        <p:spPr>
          <a:xfrm>
            <a:off x="5069421" y="1250949"/>
            <a:ext cx="3704158" cy="3804355"/>
          </a:xfrm>
          <a:prstGeom prst="rect">
            <a:avLst/>
          </a:prstGeom>
        </p:spPr>
      </p:pic>
      <p:sp>
        <p:nvSpPr>
          <p:cNvPr id="4" name="灯片编号占位符 3">
            <a:extLst>
              <a:ext uri="{FF2B5EF4-FFF2-40B4-BE49-F238E27FC236}">
                <a16:creationId xmlns:a16="http://schemas.microsoft.com/office/drawing/2014/main" id="{8D3970BE-7D8A-45AA-8B7E-484C9F58C92D}"/>
              </a:ext>
            </a:extLst>
          </p:cNvPr>
          <p:cNvSpPr>
            <a:spLocks noGrp="1"/>
          </p:cNvSpPr>
          <p:nvPr>
            <p:ph type="sldNum" sz="quarter" idx="12"/>
          </p:nvPr>
        </p:nvSpPr>
        <p:spPr/>
        <p:txBody>
          <a:bodyPr/>
          <a:lstStyle/>
          <a:p>
            <a:fld id="{10537617-F04D-2D48-8B5D-62F0364B9B54}" type="slidenum">
              <a:rPr lang="en-US" altLang="zh-CN" smtClean="0"/>
              <a:pPr/>
              <a:t>10</a:t>
            </a:fld>
            <a:endParaRPr lang="zh-CN" altLang="en-US"/>
          </a:p>
        </p:txBody>
      </p:sp>
    </p:spTree>
    <p:extLst>
      <p:ext uri="{BB962C8B-B14F-4D97-AF65-F5344CB8AC3E}">
        <p14:creationId xmlns:p14="http://schemas.microsoft.com/office/powerpoint/2010/main" val="315823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Period Calculator implementation</a:t>
            </a:r>
          </a:p>
        </p:txBody>
      </p:sp>
      <p:sp>
        <p:nvSpPr>
          <p:cNvPr id="11" name="文本框 10">
            <a:extLst>
              <a:ext uri="{FF2B5EF4-FFF2-40B4-BE49-F238E27FC236}">
                <a16:creationId xmlns:a16="http://schemas.microsoft.com/office/drawing/2014/main" id="{25F21CCE-8D75-494E-A297-39C1CC05A025}"/>
              </a:ext>
            </a:extLst>
          </p:cNvPr>
          <p:cNvSpPr txBox="1"/>
          <p:nvPr/>
        </p:nvSpPr>
        <p:spPr>
          <a:xfrm>
            <a:off x="120650" y="869354"/>
            <a:ext cx="5626100" cy="578619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1000" b="0" dirty="0">
                <a:solidFill>
                  <a:srgbClr val="4B69C6"/>
                </a:solidFill>
                <a:effectLst/>
                <a:latin typeface="Consolas" panose="020B0609020204030204" pitchFamily="49" charset="0"/>
              </a:rPr>
              <a:t>library</a:t>
            </a:r>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ieee</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4B69C6"/>
                </a:solidFill>
                <a:effectLst/>
                <a:latin typeface="Consolas" panose="020B0609020204030204" pitchFamily="49" charset="0"/>
              </a:rPr>
              <a:t>use</a:t>
            </a:r>
            <a:r>
              <a:rPr lang="en-US" altLang="zh-CN" sz="1000" b="0" dirty="0">
                <a:solidFill>
                  <a:srgbClr val="333333"/>
                </a:solidFill>
                <a:effectLst/>
                <a:latin typeface="Consolas" panose="020B0609020204030204" pitchFamily="49" charset="0"/>
              </a:rPr>
              <a:t> ieee</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std_logic_1164</a:t>
            </a:r>
            <a:r>
              <a:rPr lang="en-US" altLang="zh-CN" sz="1000" b="0" dirty="0">
                <a:solidFill>
                  <a:srgbClr val="777777"/>
                </a:solidFill>
                <a:effectLst/>
                <a:latin typeface="Consolas" panose="020B0609020204030204" pitchFamily="49" charset="0"/>
              </a:rPr>
              <a:t>.</a:t>
            </a:r>
            <a:r>
              <a:rPr lang="en-US" altLang="zh-CN" sz="1000" b="0" dirty="0">
                <a:solidFill>
                  <a:srgbClr val="4B69C6"/>
                </a:solidFill>
                <a:effectLst/>
                <a:latin typeface="Consolas" panose="020B0609020204030204" pitchFamily="49" charset="0"/>
              </a:rPr>
              <a:t>all</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4B69C6"/>
                </a:solidFill>
                <a:effectLst/>
                <a:latin typeface="Consolas" panose="020B0609020204030204" pitchFamily="49" charset="0"/>
              </a:rPr>
              <a:t>use</a:t>
            </a:r>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ieee</a:t>
            </a:r>
            <a:r>
              <a:rPr lang="en-US" altLang="zh-CN" sz="1000" b="0" dirty="0" err="1">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std_logic_unsigned</a:t>
            </a:r>
            <a:r>
              <a:rPr lang="en-US" altLang="zh-CN" sz="1000" b="0" dirty="0" err="1">
                <a:solidFill>
                  <a:srgbClr val="777777"/>
                </a:solidFill>
                <a:effectLst/>
                <a:latin typeface="Consolas" panose="020B0609020204030204" pitchFamily="49" charset="0"/>
              </a:rPr>
              <a:t>.</a:t>
            </a:r>
            <a:r>
              <a:rPr lang="en-US" altLang="zh-CN" sz="1000" b="0" dirty="0" err="1">
                <a:solidFill>
                  <a:srgbClr val="4B69C6"/>
                </a:solidFill>
                <a:effectLst/>
                <a:latin typeface="Consolas" panose="020B0609020204030204" pitchFamily="49" charset="0"/>
              </a:rPr>
              <a:t>all</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4B69C6"/>
                </a:solidFill>
                <a:effectLst/>
                <a:latin typeface="Consolas" panose="020B0609020204030204" pitchFamily="49" charset="0"/>
              </a:rPr>
              <a:t>entity</a:t>
            </a:r>
            <a:r>
              <a:rPr lang="en-US" altLang="zh-CN" sz="1000" b="0" dirty="0">
                <a:solidFill>
                  <a:srgbClr val="333333"/>
                </a:solidFill>
                <a:effectLst/>
                <a:latin typeface="Consolas" panose="020B0609020204030204" pitchFamily="49" charset="0"/>
              </a:rPr>
              <a:t> </a:t>
            </a:r>
            <a:r>
              <a:rPr lang="en-US" altLang="zh-CN" sz="1000" b="1" dirty="0" err="1">
                <a:solidFill>
                  <a:srgbClr val="7A3E9D"/>
                </a:solidFill>
                <a:effectLst/>
                <a:latin typeface="Consolas" panose="020B0609020204030204" pitchFamily="49" charset="0"/>
              </a:rPr>
              <a:t>PeriodCalculator</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is</a:t>
            </a:r>
            <a:r>
              <a:rPr lang="en-US" altLang="zh-CN" sz="1000" b="0" dirty="0">
                <a:solidFill>
                  <a:srgbClr val="333333"/>
                </a:solidFill>
                <a:effectLst/>
                <a:latin typeface="Consolas" panose="020B0609020204030204" pitchFamily="49" charset="0"/>
              </a:rPr>
              <a:t> </a:t>
            </a: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generic</a:t>
            </a:r>
            <a:r>
              <a:rPr lang="en-US" altLang="zh-CN" sz="1000" b="0" dirty="0">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CounterWidth</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 </a:t>
            </a:r>
            <a:r>
              <a:rPr lang="en-US" altLang="zh-CN" sz="1000" b="0" dirty="0">
                <a:solidFill>
                  <a:srgbClr val="7A3E9D"/>
                </a:solidFill>
                <a:effectLst/>
                <a:latin typeface="Consolas" panose="020B0609020204030204" pitchFamily="49" charset="0"/>
              </a:rPr>
              <a:t>integer</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 </a:t>
            </a:r>
            <a:r>
              <a:rPr lang="en-US" altLang="zh-CN" sz="1000" b="0" dirty="0">
                <a:solidFill>
                  <a:srgbClr val="9C5D27"/>
                </a:solidFill>
                <a:effectLst/>
                <a:latin typeface="Consolas" panose="020B0609020204030204" pitchFamily="49" charset="0"/>
              </a:rPr>
              <a:t>8</a:t>
            </a:r>
            <a:r>
              <a:rPr lang="en-US" altLang="zh-CN" sz="1000" b="0" dirty="0">
                <a:solidFill>
                  <a:srgbClr val="333333"/>
                </a:solidFill>
                <a:effectLst/>
                <a:latin typeface="Consolas" panose="020B0609020204030204" pitchFamily="49" charset="0"/>
              </a:rPr>
              <a:t>;</a:t>
            </a:r>
          </a:p>
          <a:p>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SWPeriod_norm</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 </a:t>
            </a:r>
            <a:r>
              <a:rPr lang="en-US" altLang="zh-CN" sz="1000" b="0" dirty="0" err="1">
                <a:solidFill>
                  <a:srgbClr val="7A3E9D"/>
                </a:solidFill>
                <a:effectLst/>
                <a:latin typeface="Consolas" panose="020B0609020204030204" pitchFamily="49" charset="0"/>
              </a:rPr>
              <a:t>std_logic_vector</a:t>
            </a:r>
            <a:r>
              <a:rPr lang="en-US" altLang="zh-CN" sz="1000" b="0" dirty="0">
                <a:solidFill>
                  <a:srgbClr val="777777"/>
                </a:solidFill>
                <a:effectLst/>
                <a:latin typeface="Consolas" panose="020B0609020204030204" pitchFamily="49" charset="0"/>
              </a:rPr>
              <a:t>:=</a:t>
            </a:r>
            <a:r>
              <a:rPr lang="en-US" altLang="zh-CN" sz="1000" b="0" dirty="0">
                <a:solidFill>
                  <a:srgbClr val="9C5D27"/>
                </a:solidFill>
                <a:effectLst/>
                <a:latin typeface="Consolas" panose="020B0609020204030204" pitchFamily="49" charset="0"/>
              </a:rPr>
              <a:t>B"00110100"</a:t>
            </a:r>
            <a:r>
              <a:rPr lang="en-US" altLang="zh-CN" sz="1000" b="0" dirty="0">
                <a:solidFill>
                  <a:srgbClr val="333333"/>
                </a:solidFill>
                <a:effectLst/>
                <a:latin typeface="Consolas" panose="020B0609020204030204" pitchFamily="49" charset="0"/>
              </a:rPr>
              <a:t>)</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br>
              <a:rPr lang="en-US" altLang="zh-CN" sz="1000" b="0" dirty="0">
                <a:solidFill>
                  <a:srgbClr val="333333"/>
                </a:solidFill>
                <a:effectLst/>
                <a:latin typeface="Consolas" panose="020B0609020204030204" pitchFamily="49" charset="0"/>
              </a:rPr>
            </a:b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port</a:t>
            </a:r>
            <a:r>
              <a:rPr lang="en-US" altLang="zh-CN" sz="1000" b="0" dirty="0">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reset</a:t>
            </a:r>
            <a:r>
              <a:rPr lang="en-US" altLang="zh-CN" sz="1000" b="0" dirty="0" err="1">
                <a:solidFill>
                  <a:srgbClr val="777777"/>
                </a:solidFill>
                <a:effectLst/>
                <a:latin typeface="Consolas" panose="020B0609020204030204" pitchFamily="49" charset="0"/>
              </a:rPr>
              <a:t>:</a:t>
            </a:r>
            <a:r>
              <a:rPr lang="en-US" altLang="zh-CN" sz="1000" b="0" dirty="0" err="1">
                <a:solidFill>
                  <a:srgbClr val="4B69C6"/>
                </a:solidFill>
                <a:effectLst/>
                <a:latin typeface="Consolas" panose="020B0609020204030204" pitchFamily="49" charset="0"/>
              </a:rPr>
              <a:t>IN</a:t>
            </a:r>
            <a:r>
              <a:rPr lang="en-US" altLang="zh-CN" sz="1000" b="0" dirty="0">
                <a:solidFill>
                  <a:srgbClr val="333333"/>
                </a:solidFill>
                <a:effectLst/>
                <a:latin typeface="Consolas" panose="020B0609020204030204" pitchFamily="49" charset="0"/>
              </a:rPr>
              <a:t> </a:t>
            </a:r>
            <a:r>
              <a:rPr lang="en-US" altLang="zh-CN" sz="1000" b="0" dirty="0" err="1">
                <a:solidFill>
                  <a:srgbClr val="7A3E9D"/>
                </a:solidFill>
                <a:effectLst/>
                <a:latin typeface="Consolas" panose="020B0609020204030204" pitchFamily="49" charset="0"/>
              </a:rPr>
              <a:t>std_logic</a:t>
            </a:r>
            <a:r>
              <a:rPr lang="en-US" altLang="zh-CN" sz="1000" b="0" dirty="0">
                <a:solidFill>
                  <a:srgbClr val="333333"/>
                </a:solidFill>
                <a:effectLst/>
                <a:latin typeface="Consolas" panose="020B0609020204030204" pitchFamily="49" charset="0"/>
              </a:rPr>
              <a:t>;</a:t>
            </a:r>
          </a:p>
          <a:p>
            <a:r>
              <a:rPr lang="en-US" altLang="zh-CN" sz="1000" b="0" dirty="0">
                <a:solidFill>
                  <a:srgbClr val="333333"/>
                </a:solidFill>
                <a:effectLst/>
                <a:latin typeface="Consolas" panose="020B0609020204030204" pitchFamily="49" charset="0"/>
              </a:rPr>
              <a:t>        CLK</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IN</a:t>
            </a:r>
            <a:r>
              <a:rPr lang="en-US" altLang="zh-CN" sz="1000" b="0" dirty="0">
                <a:solidFill>
                  <a:srgbClr val="333333"/>
                </a:solidFill>
                <a:effectLst/>
                <a:latin typeface="Consolas" panose="020B0609020204030204" pitchFamily="49" charset="0"/>
              </a:rPr>
              <a:t> </a:t>
            </a:r>
            <a:r>
              <a:rPr lang="en-US" altLang="zh-CN" sz="1000" b="0" dirty="0" err="1">
                <a:solidFill>
                  <a:srgbClr val="7A3E9D"/>
                </a:solidFill>
                <a:effectLst/>
                <a:latin typeface="Consolas" panose="020B0609020204030204" pitchFamily="49" charset="0"/>
              </a:rPr>
              <a:t>std_logic</a:t>
            </a:r>
            <a:r>
              <a:rPr lang="en-US" altLang="zh-CN" sz="1000" b="0" dirty="0">
                <a:solidFill>
                  <a:srgbClr val="333333"/>
                </a:solidFill>
                <a:effectLst/>
                <a:latin typeface="Consolas" panose="020B0609020204030204" pitchFamily="49" charset="0"/>
              </a:rPr>
              <a:t>;</a:t>
            </a:r>
          </a:p>
          <a:p>
            <a:r>
              <a:rPr lang="en-US" altLang="zh-CN" sz="1000" b="0" dirty="0">
                <a:solidFill>
                  <a:srgbClr val="333333"/>
                </a:solidFill>
                <a:effectLst/>
                <a:latin typeface="Consolas" panose="020B0609020204030204" pitchFamily="49" charset="0"/>
              </a:rPr>
              <a:t>        SWCLK</a:t>
            </a:r>
            <a:r>
              <a:rPr lang="en-US" altLang="zh-CN" sz="1000" b="0" dirty="0">
                <a:solidFill>
                  <a:srgbClr val="777777"/>
                </a:solidFill>
                <a:effectLst/>
                <a:latin typeface="Consolas" panose="020B0609020204030204" pitchFamily="49" charset="0"/>
              </a:rPr>
              <a:t>:</a:t>
            </a:r>
            <a:r>
              <a:rPr lang="en-US" altLang="zh-CN" sz="1000" b="0" dirty="0">
                <a:solidFill>
                  <a:srgbClr val="4B69C6"/>
                </a:solidFill>
                <a:effectLst/>
                <a:latin typeface="Consolas" panose="020B0609020204030204" pitchFamily="49" charset="0"/>
              </a:rPr>
              <a:t>IN</a:t>
            </a:r>
            <a:r>
              <a:rPr lang="en-US" altLang="zh-CN" sz="1000" b="0" dirty="0">
                <a:solidFill>
                  <a:srgbClr val="333333"/>
                </a:solidFill>
                <a:effectLst/>
                <a:latin typeface="Consolas" panose="020B0609020204030204" pitchFamily="49" charset="0"/>
              </a:rPr>
              <a:t> </a:t>
            </a:r>
            <a:r>
              <a:rPr lang="en-US" altLang="zh-CN" sz="1000" b="0" dirty="0" err="1">
                <a:solidFill>
                  <a:srgbClr val="7A3E9D"/>
                </a:solidFill>
                <a:effectLst/>
                <a:latin typeface="Consolas" panose="020B0609020204030204" pitchFamily="49" charset="0"/>
              </a:rPr>
              <a:t>std_logic</a:t>
            </a:r>
            <a:r>
              <a:rPr lang="en-US" altLang="zh-CN" sz="1000" b="0" dirty="0">
                <a:solidFill>
                  <a:srgbClr val="333333"/>
                </a:solidFill>
                <a:effectLst/>
                <a:latin typeface="Consolas" panose="020B0609020204030204" pitchFamily="49" charset="0"/>
              </a:rPr>
              <a:t>;</a:t>
            </a:r>
          </a:p>
          <a:p>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SWPeriod</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OUT</a:t>
            </a:r>
            <a:r>
              <a:rPr lang="en-US" altLang="zh-CN" sz="1000" b="0" dirty="0">
                <a:solidFill>
                  <a:srgbClr val="333333"/>
                </a:solidFill>
                <a:effectLst/>
                <a:latin typeface="Consolas" panose="020B0609020204030204" pitchFamily="49" charset="0"/>
              </a:rPr>
              <a:t> </a:t>
            </a:r>
            <a:r>
              <a:rPr lang="en-US" altLang="zh-CN" sz="1000" b="0" dirty="0" err="1">
                <a:solidFill>
                  <a:srgbClr val="7A3E9D"/>
                </a:solidFill>
                <a:effectLst/>
                <a:latin typeface="Consolas" panose="020B0609020204030204" pitchFamily="49" charset="0"/>
              </a:rPr>
              <a:t>std_logic_vector</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CounterWidth</a:t>
            </a:r>
            <a:r>
              <a:rPr lang="en-US" altLang="zh-CN" sz="1000" b="0" dirty="0">
                <a:solidFill>
                  <a:srgbClr val="777777"/>
                </a:solidFill>
                <a:effectLst/>
                <a:latin typeface="Consolas" panose="020B0609020204030204" pitchFamily="49" charset="0"/>
              </a:rPr>
              <a:t>-</a:t>
            </a:r>
            <a:r>
              <a:rPr lang="en-US" altLang="zh-CN" sz="1000" b="0" dirty="0">
                <a:solidFill>
                  <a:srgbClr val="9C5D27"/>
                </a:solidFill>
                <a:effectLst/>
                <a:latin typeface="Consolas" panose="020B0609020204030204" pitchFamily="49" charset="0"/>
              </a:rPr>
              <a:t>1</a:t>
            </a:r>
            <a:r>
              <a:rPr lang="en-US" altLang="zh-CN" sz="1000" b="0" dirty="0">
                <a:solidFill>
                  <a:srgbClr val="333333"/>
                </a:solidFill>
                <a:effectLst/>
                <a:latin typeface="Consolas" panose="020B0609020204030204" pitchFamily="49" charset="0"/>
              </a:rPr>
              <a:t> </a:t>
            </a:r>
            <a:r>
              <a:rPr lang="en-US" altLang="zh-CN" sz="1000" b="0" dirty="0" err="1">
                <a:solidFill>
                  <a:srgbClr val="4B69C6"/>
                </a:solidFill>
                <a:effectLst/>
                <a:latin typeface="Consolas" panose="020B0609020204030204" pitchFamily="49" charset="0"/>
              </a:rPr>
              <a:t>downto</a:t>
            </a:r>
            <a:r>
              <a:rPr lang="en-US" altLang="zh-CN" sz="1000" b="0" dirty="0">
                <a:solidFill>
                  <a:srgbClr val="333333"/>
                </a:solidFill>
                <a:effectLst/>
                <a:latin typeface="Consolas" panose="020B0609020204030204" pitchFamily="49" charset="0"/>
              </a:rPr>
              <a:t> </a:t>
            </a:r>
            <a:r>
              <a:rPr lang="en-US" altLang="zh-CN" sz="1000" b="0" dirty="0">
                <a:solidFill>
                  <a:srgbClr val="9C5D27"/>
                </a:solidFill>
                <a:effectLst/>
                <a:latin typeface="Consolas" panose="020B0609020204030204" pitchFamily="49" charset="0"/>
              </a:rPr>
              <a:t>0</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4B69C6"/>
                </a:solidFill>
                <a:effectLst/>
                <a:latin typeface="Consolas" panose="020B0609020204030204" pitchFamily="49" charset="0"/>
              </a:rPr>
              <a:t>END</a:t>
            </a:r>
            <a:r>
              <a:rPr lang="en-US" altLang="zh-CN" sz="1000" b="0" dirty="0">
                <a:solidFill>
                  <a:srgbClr val="333333"/>
                </a:solidFill>
                <a:effectLst/>
                <a:latin typeface="Consolas" panose="020B0609020204030204" pitchFamily="49" charset="0"/>
              </a:rPr>
              <a:t> </a:t>
            </a:r>
            <a:r>
              <a:rPr lang="en-US" altLang="zh-CN" sz="1000" b="1" dirty="0" err="1">
                <a:solidFill>
                  <a:srgbClr val="7A3E9D"/>
                </a:solidFill>
                <a:effectLst/>
                <a:latin typeface="Consolas" panose="020B0609020204030204" pitchFamily="49" charset="0"/>
              </a:rPr>
              <a:t>PeriodCalculator</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br>
              <a:rPr lang="en-US" altLang="zh-CN" sz="1000" b="0" dirty="0">
                <a:solidFill>
                  <a:srgbClr val="333333"/>
                </a:solidFill>
                <a:effectLst/>
                <a:latin typeface="Consolas" panose="020B0609020204030204" pitchFamily="49" charset="0"/>
              </a:rPr>
            </a:br>
            <a:r>
              <a:rPr lang="en-US" altLang="zh-CN" sz="1000" b="0" dirty="0">
                <a:solidFill>
                  <a:srgbClr val="4B69C6"/>
                </a:solidFill>
                <a:effectLst/>
                <a:latin typeface="Consolas" panose="020B0609020204030204" pitchFamily="49" charset="0"/>
              </a:rPr>
              <a:t>architecture</a:t>
            </a:r>
            <a:r>
              <a:rPr lang="en-US" altLang="zh-CN" sz="1000" b="0" dirty="0">
                <a:solidFill>
                  <a:srgbClr val="333333"/>
                </a:solidFill>
                <a:effectLst/>
                <a:latin typeface="Consolas" panose="020B0609020204030204" pitchFamily="49" charset="0"/>
              </a:rPr>
              <a:t> </a:t>
            </a:r>
            <a:r>
              <a:rPr lang="en-US" altLang="zh-CN" sz="1000" b="1" dirty="0">
                <a:solidFill>
                  <a:srgbClr val="7A3E9D"/>
                </a:solidFill>
                <a:effectLst/>
                <a:latin typeface="Consolas" panose="020B0609020204030204" pitchFamily="49" charset="0"/>
              </a:rPr>
              <a:t>behavioral</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OF</a:t>
            </a:r>
            <a:r>
              <a:rPr lang="en-US" altLang="zh-CN" sz="1000" b="0" dirty="0">
                <a:solidFill>
                  <a:srgbClr val="333333"/>
                </a:solidFill>
                <a:effectLst/>
                <a:latin typeface="Consolas" panose="020B0609020204030204" pitchFamily="49" charset="0"/>
              </a:rPr>
              <a:t> </a:t>
            </a:r>
            <a:r>
              <a:rPr lang="en-US" altLang="zh-CN" sz="1000" b="1" dirty="0" err="1">
                <a:solidFill>
                  <a:srgbClr val="7A3E9D"/>
                </a:solidFill>
                <a:effectLst/>
                <a:latin typeface="Consolas" panose="020B0609020204030204" pitchFamily="49" charset="0"/>
              </a:rPr>
              <a:t>PeriodCalculator</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IS</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begin</a:t>
            </a:r>
            <a:r>
              <a:rPr lang="en-US" altLang="zh-CN" sz="1000" b="0" dirty="0">
                <a:solidFill>
                  <a:srgbClr val="333333"/>
                </a:solidFill>
                <a:effectLst/>
                <a:latin typeface="Consolas" panose="020B0609020204030204" pitchFamily="49" charset="0"/>
              </a:rPr>
              <a:t> </a:t>
            </a: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process</a:t>
            </a:r>
            <a:r>
              <a:rPr lang="en-US" altLang="zh-CN" sz="1000" b="0" dirty="0">
                <a:solidFill>
                  <a:srgbClr val="333333"/>
                </a:solidFill>
                <a:effectLst/>
                <a:latin typeface="Consolas" panose="020B0609020204030204" pitchFamily="49" charset="0"/>
              </a:rPr>
              <a:t> </a:t>
            </a:r>
            <a:r>
              <a:rPr lang="en-US" altLang="zh-CN" sz="1000" b="0" dirty="0">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clk</a:t>
            </a:r>
            <a:r>
              <a:rPr lang="en-US" altLang="zh-CN" sz="1000" b="0" dirty="0" err="1">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reset</a:t>
            </a:r>
            <a:r>
              <a:rPr lang="en-US" altLang="zh-CN" sz="1000" b="0" dirty="0" err="1">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SWCLK</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variable</a:t>
            </a:r>
            <a:r>
              <a:rPr lang="en-US" altLang="zh-CN" sz="1000" b="0" dirty="0">
                <a:solidFill>
                  <a:srgbClr val="333333"/>
                </a:solidFill>
                <a:effectLst/>
                <a:latin typeface="Consolas" panose="020B0609020204030204" pitchFamily="49" charset="0"/>
              </a:rPr>
              <a:t> counter </a:t>
            </a:r>
            <a:r>
              <a:rPr lang="en-US" altLang="zh-CN" sz="1000" b="0" dirty="0">
                <a:solidFill>
                  <a:srgbClr val="777777"/>
                </a:solidFill>
                <a:effectLst/>
                <a:latin typeface="Consolas" panose="020B0609020204030204" pitchFamily="49" charset="0"/>
              </a:rPr>
              <a:t>:</a:t>
            </a:r>
            <a:r>
              <a:rPr lang="en-US" altLang="zh-CN" sz="1000" b="0" dirty="0" err="1">
                <a:solidFill>
                  <a:srgbClr val="7A3E9D"/>
                </a:solidFill>
                <a:effectLst/>
                <a:latin typeface="Consolas" panose="020B0609020204030204" pitchFamily="49" charset="0"/>
              </a:rPr>
              <a:t>std_logic_vector</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CounterWidth</a:t>
            </a:r>
            <a:r>
              <a:rPr lang="en-US" altLang="zh-CN" sz="1000" b="0" dirty="0">
                <a:solidFill>
                  <a:srgbClr val="777777"/>
                </a:solidFill>
                <a:effectLst/>
                <a:latin typeface="Consolas" panose="020B0609020204030204" pitchFamily="49" charset="0"/>
              </a:rPr>
              <a:t>-</a:t>
            </a:r>
            <a:r>
              <a:rPr lang="en-US" altLang="zh-CN" sz="1000" b="0" dirty="0">
                <a:solidFill>
                  <a:srgbClr val="9C5D27"/>
                </a:solidFill>
                <a:effectLst/>
                <a:latin typeface="Consolas" panose="020B0609020204030204" pitchFamily="49" charset="0"/>
              </a:rPr>
              <a:t>1</a:t>
            </a:r>
            <a:r>
              <a:rPr lang="en-US" altLang="zh-CN" sz="1000" b="0" dirty="0">
                <a:solidFill>
                  <a:srgbClr val="333333"/>
                </a:solidFill>
                <a:effectLst/>
                <a:latin typeface="Consolas" panose="020B0609020204030204" pitchFamily="49" charset="0"/>
              </a:rPr>
              <a:t> </a:t>
            </a:r>
            <a:r>
              <a:rPr lang="en-US" altLang="zh-CN" sz="1000" b="0" dirty="0" err="1">
                <a:solidFill>
                  <a:srgbClr val="4B69C6"/>
                </a:solidFill>
                <a:effectLst/>
                <a:latin typeface="Consolas" panose="020B0609020204030204" pitchFamily="49" charset="0"/>
              </a:rPr>
              <a:t>downto</a:t>
            </a:r>
            <a:r>
              <a:rPr lang="en-US" altLang="zh-CN" sz="1000" b="0" dirty="0">
                <a:solidFill>
                  <a:srgbClr val="333333"/>
                </a:solidFill>
                <a:effectLst/>
                <a:latin typeface="Consolas" panose="020B0609020204030204" pitchFamily="49" charset="0"/>
              </a:rPr>
              <a:t> </a:t>
            </a:r>
            <a:r>
              <a:rPr lang="en-US" altLang="zh-CN" sz="1000" b="0" dirty="0">
                <a:solidFill>
                  <a:srgbClr val="9C5D27"/>
                </a:solidFill>
                <a:effectLst/>
                <a:latin typeface="Consolas" panose="020B0609020204030204" pitchFamily="49" charset="0"/>
              </a:rPr>
              <a:t>0</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variable</a:t>
            </a:r>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counter_last</a:t>
            </a:r>
            <a:r>
              <a:rPr lang="en-US" altLang="zh-CN" sz="1000" b="0" dirty="0">
                <a:solidFill>
                  <a:srgbClr val="333333"/>
                </a:solidFill>
                <a:effectLst/>
                <a:latin typeface="Consolas" panose="020B0609020204030204" pitchFamily="49" charset="0"/>
              </a:rPr>
              <a:t> </a:t>
            </a:r>
            <a:r>
              <a:rPr lang="en-US" altLang="zh-CN" sz="1000" b="0" dirty="0">
                <a:solidFill>
                  <a:srgbClr val="777777"/>
                </a:solidFill>
                <a:effectLst/>
                <a:latin typeface="Consolas" panose="020B0609020204030204" pitchFamily="49" charset="0"/>
              </a:rPr>
              <a:t>:</a:t>
            </a:r>
            <a:r>
              <a:rPr lang="en-US" altLang="zh-CN" sz="1000" b="0" dirty="0" err="1">
                <a:solidFill>
                  <a:srgbClr val="7A3E9D"/>
                </a:solidFill>
                <a:effectLst/>
                <a:latin typeface="Consolas" panose="020B0609020204030204" pitchFamily="49" charset="0"/>
              </a:rPr>
              <a:t>std_logic_vector</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CounterWidth</a:t>
            </a:r>
            <a:r>
              <a:rPr lang="en-US" altLang="zh-CN" sz="1000" b="0" dirty="0">
                <a:solidFill>
                  <a:srgbClr val="777777"/>
                </a:solidFill>
                <a:effectLst/>
                <a:latin typeface="Consolas" panose="020B0609020204030204" pitchFamily="49" charset="0"/>
              </a:rPr>
              <a:t>-</a:t>
            </a:r>
            <a:r>
              <a:rPr lang="en-US" altLang="zh-CN" sz="1000" b="0" dirty="0">
                <a:solidFill>
                  <a:srgbClr val="9C5D27"/>
                </a:solidFill>
                <a:effectLst/>
                <a:latin typeface="Consolas" panose="020B0609020204030204" pitchFamily="49" charset="0"/>
              </a:rPr>
              <a:t>1</a:t>
            </a:r>
            <a:r>
              <a:rPr lang="en-US" altLang="zh-CN" sz="1000" b="0" dirty="0">
                <a:solidFill>
                  <a:srgbClr val="333333"/>
                </a:solidFill>
                <a:effectLst/>
                <a:latin typeface="Consolas" panose="020B0609020204030204" pitchFamily="49" charset="0"/>
              </a:rPr>
              <a:t> </a:t>
            </a:r>
            <a:r>
              <a:rPr lang="en-US" altLang="zh-CN" sz="1000" b="0" dirty="0" err="1">
                <a:solidFill>
                  <a:srgbClr val="4B69C6"/>
                </a:solidFill>
                <a:effectLst/>
                <a:latin typeface="Consolas" panose="020B0609020204030204" pitchFamily="49" charset="0"/>
              </a:rPr>
              <a:t>downto</a:t>
            </a:r>
            <a:r>
              <a:rPr lang="en-US" altLang="zh-CN" sz="1000" b="0" dirty="0">
                <a:solidFill>
                  <a:srgbClr val="333333"/>
                </a:solidFill>
                <a:effectLst/>
                <a:latin typeface="Consolas" panose="020B0609020204030204" pitchFamily="49" charset="0"/>
              </a:rPr>
              <a:t> </a:t>
            </a:r>
            <a:r>
              <a:rPr lang="en-US" altLang="zh-CN" sz="1000" b="0" dirty="0">
                <a:solidFill>
                  <a:srgbClr val="9C5D27"/>
                </a:solidFill>
                <a:effectLst/>
                <a:latin typeface="Consolas" panose="020B0609020204030204" pitchFamily="49" charset="0"/>
              </a:rPr>
              <a:t>0</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begin</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if</a:t>
            </a:r>
            <a:r>
              <a:rPr lang="en-US" altLang="zh-CN" sz="1000" b="0" dirty="0">
                <a:solidFill>
                  <a:srgbClr val="333333"/>
                </a:solidFill>
                <a:effectLst/>
                <a:latin typeface="Consolas" panose="020B0609020204030204" pitchFamily="49" charset="0"/>
              </a:rPr>
              <a:t> reset</a:t>
            </a:r>
            <a:r>
              <a:rPr lang="en-US" altLang="zh-CN" sz="1000" b="0" dirty="0">
                <a:solidFill>
                  <a:srgbClr val="777777"/>
                </a:solidFill>
                <a:effectLst/>
                <a:latin typeface="Consolas" panose="020B0609020204030204" pitchFamily="49" charset="0"/>
              </a:rPr>
              <a:t>=</a:t>
            </a:r>
            <a:r>
              <a:rPr lang="en-US" altLang="zh-CN" sz="1000" b="0" dirty="0">
                <a:solidFill>
                  <a:srgbClr val="9C5D27"/>
                </a:solidFill>
                <a:effectLst/>
                <a:latin typeface="Consolas" panose="020B0609020204030204" pitchFamily="49" charset="0"/>
              </a:rPr>
              <a:t>'1'</a:t>
            </a:r>
            <a:r>
              <a:rPr lang="en-US" altLang="zh-CN" sz="1000" b="0" dirty="0">
                <a:solidFill>
                  <a:srgbClr val="4B69C6"/>
                </a:solidFill>
                <a:effectLst/>
                <a:latin typeface="Consolas" panose="020B0609020204030204" pitchFamily="49" charset="0"/>
              </a:rPr>
              <a:t>then</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counter</a:t>
            </a:r>
            <a:r>
              <a:rPr lang="en-US" altLang="zh-CN" sz="1000" b="0" dirty="0">
                <a:solidFill>
                  <a:srgbClr val="777777"/>
                </a:solidFill>
                <a:effectLst/>
                <a:latin typeface="Consolas" panose="020B0609020204030204" pitchFamily="49" charset="0"/>
              </a:rPr>
              <a:t>:=(</a:t>
            </a:r>
            <a:r>
              <a:rPr lang="en-US" altLang="zh-CN" sz="1000" b="0" dirty="0">
                <a:solidFill>
                  <a:srgbClr val="4B69C6"/>
                </a:solidFill>
                <a:effectLst/>
                <a:latin typeface="Consolas" panose="020B0609020204030204" pitchFamily="49" charset="0"/>
              </a:rPr>
              <a:t>others</a:t>
            </a:r>
            <a:r>
              <a:rPr lang="en-US" altLang="zh-CN" sz="1000" b="0" dirty="0">
                <a:solidFill>
                  <a:srgbClr val="777777"/>
                </a:solidFill>
                <a:effectLst/>
                <a:latin typeface="Consolas" panose="020B0609020204030204" pitchFamily="49" charset="0"/>
              </a:rPr>
              <a:t>=&gt;</a:t>
            </a:r>
            <a:r>
              <a:rPr lang="en-US" altLang="zh-CN" sz="1000" b="0" dirty="0">
                <a:solidFill>
                  <a:srgbClr val="9C5D27"/>
                </a:solidFill>
                <a:effectLst/>
                <a:latin typeface="Consolas" panose="020B0609020204030204" pitchFamily="49" charset="0"/>
              </a:rPr>
              <a:t>'0'</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counter_last</a:t>
            </a:r>
            <a:r>
              <a:rPr lang="en-US" altLang="zh-CN" sz="1000" b="0" dirty="0">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SWPeriod_norm</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SWPeriod</a:t>
            </a:r>
            <a:r>
              <a:rPr lang="en-US" altLang="zh-CN" sz="1000" b="0" dirty="0">
                <a:solidFill>
                  <a:srgbClr val="777777"/>
                </a:solidFill>
                <a:effectLst/>
                <a:latin typeface="Consolas" panose="020B0609020204030204" pitchFamily="49" charset="0"/>
              </a:rPr>
              <a:t>&lt;=</a:t>
            </a:r>
            <a:r>
              <a:rPr lang="en-US" altLang="zh-CN" sz="1000" b="0" dirty="0" err="1">
                <a:solidFill>
                  <a:srgbClr val="333333"/>
                </a:solidFill>
                <a:effectLst/>
                <a:latin typeface="Consolas" panose="020B0609020204030204" pitchFamily="49" charset="0"/>
              </a:rPr>
              <a:t>SWPeriod_norm</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br>
              <a:rPr lang="en-US" altLang="zh-CN" sz="1000" b="0" dirty="0">
                <a:solidFill>
                  <a:srgbClr val="333333"/>
                </a:solidFill>
                <a:effectLst/>
                <a:latin typeface="Consolas" panose="020B0609020204030204" pitchFamily="49" charset="0"/>
              </a:rPr>
            </a:b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else</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if</a:t>
            </a:r>
            <a:r>
              <a:rPr lang="en-US" altLang="zh-CN" sz="1000" b="0" dirty="0">
                <a:solidFill>
                  <a:srgbClr val="333333"/>
                </a:solidFill>
                <a:effectLst/>
                <a:latin typeface="Consolas" panose="020B0609020204030204" pitchFamily="49" charset="0"/>
              </a:rPr>
              <a:t> </a:t>
            </a:r>
            <a:r>
              <a:rPr lang="en-US" altLang="zh-CN" sz="1000" b="1" dirty="0" err="1">
                <a:solidFill>
                  <a:srgbClr val="AA3731"/>
                </a:solidFill>
                <a:effectLst/>
                <a:latin typeface="Consolas" panose="020B0609020204030204" pitchFamily="49" charset="0"/>
              </a:rPr>
              <a:t>rising_edge</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SWCLK</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then</a:t>
            </a:r>
            <a:r>
              <a:rPr lang="en-US" altLang="zh-CN" sz="1000" b="0" dirty="0">
                <a:solidFill>
                  <a:srgbClr val="333333"/>
                </a:solidFill>
                <a:effectLst/>
                <a:latin typeface="Consolas" panose="020B0609020204030204" pitchFamily="49" charset="0"/>
              </a:rPr>
              <a:t> </a:t>
            </a:r>
          </a:p>
          <a:p>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counter_last</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counter</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counter</a:t>
            </a:r>
            <a:r>
              <a:rPr lang="en-US" altLang="zh-CN" sz="1000" b="0" dirty="0">
                <a:solidFill>
                  <a:srgbClr val="777777"/>
                </a:solidFill>
                <a:effectLst/>
                <a:latin typeface="Consolas" panose="020B0609020204030204" pitchFamily="49" charset="0"/>
              </a:rPr>
              <a:t>:=(</a:t>
            </a:r>
            <a:r>
              <a:rPr lang="en-US" altLang="zh-CN" sz="1000" b="0" dirty="0">
                <a:solidFill>
                  <a:srgbClr val="4B69C6"/>
                </a:solidFill>
                <a:effectLst/>
                <a:latin typeface="Consolas" panose="020B0609020204030204" pitchFamily="49" charset="0"/>
              </a:rPr>
              <a:t>others</a:t>
            </a:r>
            <a:r>
              <a:rPr lang="en-US" altLang="zh-CN" sz="1000" b="0" dirty="0">
                <a:solidFill>
                  <a:srgbClr val="777777"/>
                </a:solidFill>
                <a:effectLst/>
                <a:latin typeface="Consolas" panose="020B0609020204030204" pitchFamily="49" charset="0"/>
              </a:rPr>
              <a:t>=&gt;</a:t>
            </a:r>
            <a:r>
              <a:rPr lang="en-US" altLang="zh-CN" sz="1000" b="0" dirty="0">
                <a:solidFill>
                  <a:srgbClr val="9C5D27"/>
                </a:solidFill>
                <a:effectLst/>
                <a:latin typeface="Consolas" panose="020B0609020204030204" pitchFamily="49" charset="0"/>
              </a:rPr>
              <a:t>'0'</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else</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if</a:t>
            </a:r>
            <a:r>
              <a:rPr lang="en-US" altLang="zh-CN" sz="1000" b="0" dirty="0">
                <a:solidFill>
                  <a:srgbClr val="333333"/>
                </a:solidFill>
                <a:effectLst/>
                <a:latin typeface="Consolas" panose="020B0609020204030204" pitchFamily="49" charset="0"/>
              </a:rPr>
              <a:t> </a:t>
            </a:r>
            <a:r>
              <a:rPr lang="en-US" altLang="zh-CN" sz="1000" b="1" dirty="0" err="1">
                <a:solidFill>
                  <a:srgbClr val="AA3731"/>
                </a:solidFill>
                <a:effectLst/>
                <a:latin typeface="Consolas" panose="020B0609020204030204" pitchFamily="49" charset="0"/>
              </a:rPr>
              <a:t>rising_edge</a:t>
            </a:r>
            <a:r>
              <a:rPr lang="en-US" altLang="zh-CN" sz="1000" b="0" dirty="0">
                <a:solidFill>
                  <a:srgbClr val="777777"/>
                </a:solidFill>
                <a:effectLst/>
                <a:latin typeface="Consolas" panose="020B0609020204030204" pitchFamily="49" charset="0"/>
              </a:rPr>
              <a:t>(</a:t>
            </a:r>
            <a:r>
              <a:rPr lang="en-US" altLang="zh-CN" sz="1000" b="0" dirty="0" err="1">
                <a:solidFill>
                  <a:srgbClr val="333333"/>
                </a:solidFill>
                <a:effectLst/>
                <a:latin typeface="Consolas" panose="020B0609020204030204" pitchFamily="49" charset="0"/>
              </a:rPr>
              <a:t>clk</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then</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counter</a:t>
            </a:r>
            <a:r>
              <a:rPr lang="en-US" altLang="zh-CN" sz="1000" b="0" dirty="0">
                <a:solidFill>
                  <a:srgbClr val="777777"/>
                </a:solidFill>
                <a:effectLst/>
                <a:latin typeface="Consolas" panose="020B0609020204030204" pitchFamily="49" charset="0"/>
              </a:rPr>
              <a:t>:=</a:t>
            </a:r>
            <a:r>
              <a:rPr lang="en-US" altLang="zh-CN" sz="1000" b="0" dirty="0">
                <a:solidFill>
                  <a:srgbClr val="333333"/>
                </a:solidFill>
                <a:effectLst/>
                <a:latin typeface="Consolas" panose="020B0609020204030204" pitchFamily="49" charset="0"/>
              </a:rPr>
              <a:t>counter</a:t>
            </a:r>
            <a:r>
              <a:rPr lang="en-US" altLang="zh-CN" sz="1000" b="0" dirty="0">
                <a:solidFill>
                  <a:srgbClr val="777777"/>
                </a:solidFill>
                <a:effectLst/>
                <a:latin typeface="Consolas" panose="020B0609020204030204" pitchFamily="49" charset="0"/>
              </a:rPr>
              <a:t>+</a:t>
            </a:r>
            <a:r>
              <a:rPr lang="en-US" altLang="zh-CN" sz="1000" b="0" dirty="0">
                <a:solidFill>
                  <a:srgbClr val="9C5D27"/>
                </a:solidFill>
                <a:effectLst/>
                <a:latin typeface="Consolas" panose="020B0609020204030204" pitchFamily="49" charset="0"/>
              </a:rPr>
              <a:t>1</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end</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if</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SWPeriod</a:t>
            </a:r>
            <a:r>
              <a:rPr lang="en-US" altLang="zh-CN" sz="1000" b="0" dirty="0">
                <a:solidFill>
                  <a:srgbClr val="333333"/>
                </a:solidFill>
                <a:effectLst/>
                <a:latin typeface="Consolas" panose="020B0609020204030204" pitchFamily="49" charset="0"/>
              </a:rPr>
              <a:t> </a:t>
            </a:r>
            <a:r>
              <a:rPr lang="en-US" altLang="zh-CN" sz="1000" b="0" dirty="0">
                <a:solidFill>
                  <a:srgbClr val="777777"/>
                </a:solidFill>
                <a:effectLst/>
                <a:latin typeface="Consolas" panose="020B0609020204030204" pitchFamily="49" charset="0"/>
              </a:rPr>
              <a:t>&lt;=</a:t>
            </a:r>
            <a:r>
              <a:rPr lang="en-US" altLang="zh-CN" sz="1000" b="0" dirty="0">
                <a:solidFill>
                  <a:srgbClr val="333333"/>
                </a:solidFill>
                <a:effectLst/>
                <a:latin typeface="Consolas" panose="020B0609020204030204" pitchFamily="49" charset="0"/>
              </a:rPr>
              <a:t> </a:t>
            </a:r>
            <a:r>
              <a:rPr lang="en-US" altLang="zh-CN" sz="1000" b="0" dirty="0" err="1">
                <a:solidFill>
                  <a:srgbClr val="333333"/>
                </a:solidFill>
                <a:effectLst/>
                <a:latin typeface="Consolas" panose="020B0609020204030204" pitchFamily="49" charset="0"/>
              </a:rPr>
              <a:t>counter_last</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end</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if</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end</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if</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END</a:t>
            </a:r>
            <a:r>
              <a:rPr lang="en-US" altLang="zh-CN" sz="1000" b="0" dirty="0">
                <a:solidFill>
                  <a:srgbClr val="333333"/>
                </a:solidFill>
                <a:effectLst/>
                <a:latin typeface="Consolas" panose="020B0609020204030204" pitchFamily="49" charset="0"/>
              </a:rPr>
              <a:t> </a:t>
            </a:r>
            <a:r>
              <a:rPr lang="en-US" altLang="zh-CN" sz="1000" b="0" dirty="0">
                <a:solidFill>
                  <a:srgbClr val="4B69C6"/>
                </a:solidFill>
                <a:effectLst/>
                <a:latin typeface="Consolas" panose="020B0609020204030204" pitchFamily="49" charset="0"/>
              </a:rPr>
              <a:t>PROCESS</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a:p>
            <a:r>
              <a:rPr lang="en-US" altLang="zh-CN" sz="1000" b="0" dirty="0">
                <a:solidFill>
                  <a:srgbClr val="4B69C6"/>
                </a:solidFill>
                <a:effectLst/>
                <a:latin typeface="Consolas" panose="020B0609020204030204" pitchFamily="49" charset="0"/>
              </a:rPr>
              <a:t>END</a:t>
            </a:r>
            <a:r>
              <a:rPr lang="en-US" altLang="zh-CN" sz="1000" b="0" dirty="0">
                <a:solidFill>
                  <a:srgbClr val="333333"/>
                </a:solidFill>
                <a:effectLst/>
                <a:latin typeface="Consolas" panose="020B0609020204030204" pitchFamily="49" charset="0"/>
              </a:rPr>
              <a:t> </a:t>
            </a:r>
            <a:r>
              <a:rPr lang="en-US" altLang="zh-CN" sz="1000" b="1" dirty="0">
                <a:solidFill>
                  <a:srgbClr val="7A3E9D"/>
                </a:solidFill>
                <a:effectLst/>
                <a:latin typeface="Consolas" panose="020B0609020204030204" pitchFamily="49" charset="0"/>
              </a:rPr>
              <a:t>behavioral</a:t>
            </a:r>
            <a:r>
              <a:rPr lang="en-US" altLang="zh-CN" sz="1000" b="0" dirty="0">
                <a:solidFill>
                  <a:srgbClr val="777777"/>
                </a:solidFill>
                <a:effectLst/>
                <a:latin typeface="Consolas" panose="020B0609020204030204" pitchFamily="49" charset="0"/>
              </a:rPr>
              <a:t>;</a:t>
            </a:r>
            <a:endParaRPr lang="en-US" altLang="zh-CN" sz="1000" b="0" dirty="0">
              <a:solidFill>
                <a:srgbClr val="333333"/>
              </a:solidFill>
              <a:effectLst/>
              <a:latin typeface="Consolas" panose="020B0609020204030204" pitchFamily="49" charset="0"/>
            </a:endParaRPr>
          </a:p>
        </p:txBody>
      </p:sp>
      <p:sp>
        <p:nvSpPr>
          <p:cNvPr id="15" name="椭圆 14">
            <a:extLst>
              <a:ext uri="{FF2B5EF4-FFF2-40B4-BE49-F238E27FC236}">
                <a16:creationId xmlns:a16="http://schemas.microsoft.com/office/drawing/2014/main" id="{D62B53C2-8376-4E9B-9956-998F46231715}"/>
              </a:ext>
            </a:extLst>
          </p:cNvPr>
          <p:cNvSpPr/>
          <p:nvPr/>
        </p:nvSpPr>
        <p:spPr>
          <a:xfrm>
            <a:off x="1593850" y="4749800"/>
            <a:ext cx="2038350" cy="520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7" name="连接符: 曲线 16">
            <a:extLst>
              <a:ext uri="{FF2B5EF4-FFF2-40B4-BE49-F238E27FC236}">
                <a16:creationId xmlns:a16="http://schemas.microsoft.com/office/drawing/2014/main" id="{591FF80B-B006-452D-8007-772C032D207B}"/>
              </a:ext>
            </a:extLst>
          </p:cNvPr>
          <p:cNvCxnSpPr/>
          <p:nvPr/>
        </p:nvCxnSpPr>
        <p:spPr>
          <a:xfrm>
            <a:off x="3632200" y="5035550"/>
            <a:ext cx="2584450" cy="95309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C7A311D-1692-4EEF-9261-EDEF82D12B97}"/>
              </a:ext>
            </a:extLst>
          </p:cNvPr>
          <p:cNvSpPr>
            <a:spLocks noGrp="1"/>
          </p:cNvSpPr>
          <p:nvPr>
            <p:ph idx="1"/>
          </p:nvPr>
        </p:nvSpPr>
        <p:spPr>
          <a:xfrm>
            <a:off x="5969930" y="3885326"/>
            <a:ext cx="3053420" cy="2478878"/>
          </a:xfrm>
        </p:spPr>
        <p:txBody>
          <a:bodyPr>
            <a:normAutofit/>
          </a:bodyPr>
          <a:lstStyle/>
          <a:p>
            <a:r>
              <a:rPr lang="en-US" altLang="zh-CN" sz="1600" dirty="0"/>
              <a:t>Period Calculator transform the switching signal to switching-period signal(</a:t>
            </a:r>
            <a:r>
              <a:rPr lang="en-US" altLang="zh-CN" sz="1600" dirty="0" err="1"/>
              <a:t>SWPeriod</a:t>
            </a:r>
            <a:r>
              <a:rPr lang="en-US" altLang="zh-CN" sz="1600" dirty="0"/>
              <a:t>) by counting the clock cycle between two turn-on signals (SWCLK)</a:t>
            </a:r>
          </a:p>
          <a:p>
            <a:r>
              <a:rPr lang="en-US" altLang="zh-CN" sz="1600" dirty="0"/>
              <a:t>Main idea: use a </a:t>
            </a:r>
            <a:r>
              <a:rPr lang="en-US" altLang="zh-CN" sz="1600" dirty="0" err="1">
                <a:solidFill>
                  <a:srgbClr val="0070C0"/>
                </a:solidFill>
              </a:rPr>
              <a:t>counter_last</a:t>
            </a:r>
            <a:r>
              <a:rPr lang="en-US" altLang="zh-CN" sz="1600" dirty="0">
                <a:solidFill>
                  <a:srgbClr val="0070C0"/>
                </a:solidFill>
              </a:rPr>
              <a:t> </a:t>
            </a:r>
            <a:r>
              <a:rPr lang="en-US" altLang="zh-CN" sz="1600" dirty="0"/>
              <a:t>to register the value just before the counter come back zero </a:t>
            </a:r>
          </a:p>
        </p:txBody>
      </p:sp>
      <p:pic>
        <p:nvPicPr>
          <p:cNvPr id="4" name="图片 3">
            <a:extLst>
              <a:ext uri="{FF2B5EF4-FFF2-40B4-BE49-F238E27FC236}">
                <a16:creationId xmlns:a16="http://schemas.microsoft.com/office/drawing/2014/main" id="{784A0083-401F-493F-A135-A275E5FAE841}"/>
              </a:ext>
            </a:extLst>
          </p:cNvPr>
          <p:cNvPicPr>
            <a:picLocks noChangeAspect="1"/>
          </p:cNvPicPr>
          <p:nvPr/>
        </p:nvPicPr>
        <p:blipFill>
          <a:blip r:embed="rId2"/>
          <a:stretch>
            <a:fillRect/>
          </a:stretch>
        </p:blipFill>
        <p:spPr>
          <a:xfrm>
            <a:off x="6143181" y="1126439"/>
            <a:ext cx="2706918" cy="2221793"/>
          </a:xfrm>
          <a:prstGeom prst="rect">
            <a:avLst/>
          </a:prstGeom>
        </p:spPr>
      </p:pic>
      <p:pic>
        <p:nvPicPr>
          <p:cNvPr id="8" name="图片 7">
            <a:extLst>
              <a:ext uri="{FF2B5EF4-FFF2-40B4-BE49-F238E27FC236}">
                <a16:creationId xmlns:a16="http://schemas.microsoft.com/office/drawing/2014/main" id="{B95EC2B3-B38C-4988-93DB-8ED5768D1811}"/>
              </a:ext>
            </a:extLst>
          </p:cNvPr>
          <p:cNvPicPr>
            <a:picLocks noChangeAspect="1"/>
          </p:cNvPicPr>
          <p:nvPr/>
        </p:nvPicPr>
        <p:blipFill>
          <a:blip r:embed="rId3"/>
          <a:stretch>
            <a:fillRect/>
          </a:stretch>
        </p:blipFill>
        <p:spPr>
          <a:xfrm>
            <a:off x="169557" y="2477965"/>
            <a:ext cx="8853793" cy="2568976"/>
          </a:xfrm>
          <a:prstGeom prst="rect">
            <a:avLst/>
          </a:prstGeom>
        </p:spPr>
      </p:pic>
      <p:sp>
        <p:nvSpPr>
          <p:cNvPr id="6" name="灯片编号占位符 5">
            <a:extLst>
              <a:ext uri="{FF2B5EF4-FFF2-40B4-BE49-F238E27FC236}">
                <a16:creationId xmlns:a16="http://schemas.microsoft.com/office/drawing/2014/main" id="{B99354B5-8E2A-4059-8318-F4244C84E4D7}"/>
              </a:ext>
            </a:extLst>
          </p:cNvPr>
          <p:cNvSpPr>
            <a:spLocks noGrp="1"/>
          </p:cNvSpPr>
          <p:nvPr>
            <p:ph type="sldNum" sz="quarter" idx="12"/>
          </p:nvPr>
        </p:nvSpPr>
        <p:spPr/>
        <p:txBody>
          <a:bodyPr/>
          <a:lstStyle/>
          <a:p>
            <a:fld id="{10537617-F04D-2D48-8B5D-62F0364B9B54}" type="slidenum">
              <a:rPr lang="en-US" altLang="zh-CN" smtClean="0"/>
              <a:pPr/>
              <a:t>11</a:t>
            </a:fld>
            <a:endParaRPr lang="zh-CN" altLang="en-US"/>
          </a:p>
        </p:txBody>
      </p:sp>
    </p:spTree>
    <p:extLst>
      <p:ext uri="{BB962C8B-B14F-4D97-AF65-F5344CB8AC3E}">
        <p14:creationId xmlns:p14="http://schemas.microsoft.com/office/powerpoint/2010/main" val="118053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Multi-phase control unit implementation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55960" y="1315089"/>
                <a:ext cx="3618164" cy="2428617"/>
              </a:xfrm>
            </p:spPr>
            <p:txBody>
              <a:bodyPr>
                <a:normAutofit/>
              </a:bodyPr>
              <a:lstStyle/>
              <a:p>
                <a:r>
                  <a:rPr lang="en-US" sz="1600" dirty="0"/>
                  <a:t>In multi-phase operations, adding phase is equivalent to multiplying switching frequency, for </a:t>
                </a:r>
                <a14:m>
                  <m:oMath xmlns:m="http://schemas.openxmlformats.org/officeDocument/2006/math">
                    <m:r>
                      <a:rPr lang="en-US" altLang="zh-CN" sz="1600" i="1">
                        <a:latin typeface="Cambria Math" panose="02040503050406030204" pitchFamily="18" charset="0"/>
                        <a:ea typeface="Cambria Math" panose="02040503050406030204" pitchFamily="18" charset="0"/>
                      </a:rPr>
                      <m:t>𝑚</m:t>
                    </m:r>
                  </m:oMath>
                </a14:m>
                <a:r>
                  <a:rPr lang="en-US" sz="1600" dirty="0"/>
                  <a:t> phase converter, the switching frequency</a:t>
                </a:r>
                <a:r>
                  <a:rPr lang="zh-CN" altLang="zh-CN" sz="1600" dirty="0">
                    <a:ea typeface="Cambria Math" panose="02040503050406030204" pitchFamily="18" charset="0"/>
                  </a:rPr>
                  <a:t> </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600" i="1">
                            <a:latin typeface="Cambria Math" panose="02040503050406030204" pitchFamily="18" charset="0"/>
                            <a:ea typeface="等线" panose="02010600030101010101" pitchFamily="2" charset="-122"/>
                            <a:cs typeface="Times New Roman" panose="02020603050405020304" pitchFamily="18" charset="0"/>
                          </a:rPr>
                          <m:t>𝑠</m:t>
                        </m:r>
                      </m:sub>
                    </m:sSub>
                  </m:oMath>
                </a14:m>
                <a:r>
                  <a:rPr lang="en-US" sz="1600" dirty="0"/>
                  <a:t>’ is equivalent to </a:t>
                </a:r>
                <a14:m>
                  <m:oMath xmlns:m="http://schemas.openxmlformats.org/officeDocument/2006/math">
                    <m:r>
                      <a:rPr lang="en-US" altLang="zh-CN" sz="1600" b="0" i="1" smtClean="0">
                        <a:effectLst/>
                        <a:latin typeface="Cambria Math" panose="02040503050406030204" pitchFamily="18" charset="0"/>
                        <a:ea typeface="Cambria Math" panose="02040503050406030204" pitchFamily="18" charset="0"/>
                      </a:rPr>
                      <m:t>𝑚</m:t>
                    </m:r>
                    <m:r>
                      <a:rPr lang="en-US" altLang="zh-CN" sz="1600" b="0" i="1" smtClean="0">
                        <a:effectLst/>
                        <a:latin typeface="Cambria Math" panose="02040503050406030204" pitchFamily="18" charset="0"/>
                        <a:ea typeface="Cambria Math" panose="02040503050406030204" pitchFamily="18" charset="0"/>
                      </a:rPr>
                      <m:t>∗</m:t>
                    </m:r>
                    <m:sSub>
                      <m:sSubPr>
                        <m:ctrlPr>
                          <a:rPr lang="zh-CN" altLang="zh-CN" sz="1600" i="1" smtClean="0">
                            <a:effectLst/>
                            <a:latin typeface="Cambria Math" panose="02040503050406030204" pitchFamily="18" charset="0"/>
                            <a:ea typeface="Cambria Math" panose="02040503050406030204" pitchFamily="18" charset="0"/>
                          </a:rPr>
                        </m:ctrlPr>
                      </m:sSubPr>
                      <m:e>
                        <m:r>
                          <a:rPr lang="en-US" altLang="zh-CN" sz="1600" b="0" i="1" smtClean="0">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600" b="0" i="1" smtClean="0">
                            <a:effectLst/>
                            <a:latin typeface="Cambria Math" panose="02040503050406030204" pitchFamily="18" charset="0"/>
                            <a:ea typeface="等线" panose="02010600030101010101" pitchFamily="2" charset="-122"/>
                            <a:cs typeface="Times New Roman" panose="02020603050405020304" pitchFamily="18" charset="0"/>
                          </a:rPr>
                          <m:t>𝑠</m:t>
                        </m:r>
                      </m:sub>
                    </m:sSub>
                  </m:oMath>
                </a14:m>
                <a:r>
                  <a:rPr lang="en-US" altLang="zh-CN" sz="1600" dirty="0"/>
                  <a:t> </a:t>
                </a:r>
                <a:endParaRPr lang="en-US" sz="1600" dirty="0"/>
              </a:p>
              <a:p>
                <a:r>
                  <a:rPr lang="en-US" sz="1600" dirty="0"/>
                  <a:t>The difference is to add up a </a:t>
                </a:r>
                <a:r>
                  <a:rPr lang="en-US" sz="1600" dirty="0" err="1"/>
                  <a:t>phSelect</a:t>
                </a:r>
                <a:r>
                  <a:rPr lang="en-US" sz="1600" dirty="0"/>
                  <a:t> signal, for m phase, the </a:t>
                </a:r>
                <a:r>
                  <a:rPr lang="en-US" sz="1600" dirty="0" err="1"/>
                  <a:t>phSelect</a:t>
                </a:r>
                <a:r>
                  <a:rPr lang="en-US" sz="1600" dirty="0"/>
                  <a:t> signal should be at least </a:t>
                </a:r>
                <a14:m>
                  <m:oMath xmlns:m="http://schemas.openxmlformats.org/officeDocument/2006/math">
                    <m:sSub>
                      <m:sSubPr>
                        <m:ctrlPr>
                          <a:rPr lang="zh-CN" altLang="zh-CN" sz="1600" i="1" smtClean="0">
                            <a:effectLst/>
                            <a:latin typeface="Cambria Math" panose="02040503050406030204" pitchFamily="18" charset="0"/>
                            <a:ea typeface="Cambria Math" panose="02040503050406030204" pitchFamily="18" charset="0"/>
                          </a:rPr>
                        </m:ctrlPr>
                      </m:sSubPr>
                      <m:e>
                        <m:r>
                          <m:rPr>
                            <m:sty m:val="p"/>
                          </m:rPr>
                          <a:rPr lang="en-US" altLang="zh-CN" sz="1600">
                            <a:effectLst/>
                            <a:latin typeface="Cambria Math" panose="02040503050406030204" pitchFamily="18" charset="0"/>
                            <a:ea typeface="等线" panose="02010600030101010101" pitchFamily="2" charset="-122"/>
                            <a:cs typeface="Times New Roman" panose="02020603050405020304" pitchFamily="18" charset="0"/>
                          </a:rPr>
                          <m:t>log</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600" b="0" i="1" smtClean="0">
                        <a:effectLst/>
                        <a:latin typeface="Cambria Math" panose="02040503050406030204" pitchFamily="18" charset="0"/>
                        <a:ea typeface="等线" panose="02010600030101010101" pitchFamily="2" charset="-122"/>
                        <a:cs typeface="Times New Roman" panose="02020603050405020304" pitchFamily="18" charset="0"/>
                      </a:rPr>
                      <m:t>𝑚</m:t>
                    </m:r>
                  </m:oMath>
                </a14:m>
                <a:r>
                  <a:rPr lang="en-US" sz="1600" dirty="0"/>
                  <a:t> bits width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55960" y="1315089"/>
                <a:ext cx="3618164" cy="2428617"/>
              </a:xfrm>
              <a:blipFill>
                <a:blip r:embed="rId2"/>
                <a:stretch>
                  <a:fillRect l="-3199" t="-2764" r="-42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3B3BE4A-817A-4ED7-8368-3ECCA35A6208}"/>
                  </a:ext>
                </a:extLst>
              </p:cNvPr>
              <p:cNvSpPr txBox="1"/>
              <p:nvPr/>
            </p:nvSpPr>
            <p:spPr>
              <a:xfrm>
                <a:off x="5564396" y="5400612"/>
                <a:ext cx="3112420" cy="7227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chemeClr val="tx1"/>
                              </a:solidFill>
                              <a:latin typeface="Cambria Math" panose="02040503050406030204" pitchFamily="18" charset="0"/>
                            </a:rPr>
                          </m:ctrlPr>
                        </m:fPr>
                        <m:num>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𝛥</m:t>
                              </m:r>
                              <m:r>
                                <a:rPr lang="zh-CN" altLang="en-US" sz="1400" i="1">
                                  <a:solidFill>
                                    <a:schemeClr val="tx1"/>
                                  </a:solidFill>
                                  <a:latin typeface="Cambria Math" panose="02040503050406030204" pitchFamily="18" charset="0"/>
                                </a:rPr>
                                <m:t>𝑇</m:t>
                              </m:r>
                            </m:e>
                            <m:sub>
                              <m:r>
                                <a:rPr lang="zh-CN" altLang="en-US" sz="1400" i="1">
                                  <a:solidFill>
                                    <a:schemeClr val="tx1"/>
                                  </a:solidFill>
                                  <a:latin typeface="Cambria Math" panose="02040503050406030204" pitchFamily="18" charset="0"/>
                                </a:rPr>
                                <m:t>𝑠</m:t>
                              </m:r>
                            </m:sub>
                          </m:sSub>
                        </m:num>
                        <m:den>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𝑇</m:t>
                              </m:r>
                            </m:e>
                            <m:sub>
                              <m:r>
                                <a:rPr lang="zh-CN" altLang="en-US" sz="1400" i="1">
                                  <a:solidFill>
                                    <a:schemeClr val="tx1"/>
                                  </a:solidFill>
                                  <a:latin typeface="Cambria Math" panose="02040503050406030204" pitchFamily="18" charset="0"/>
                                </a:rPr>
                                <m:t>𝑠𝑁</m:t>
                              </m:r>
                            </m:sub>
                          </m:sSub>
                        </m:den>
                      </m:f>
                      <m:r>
                        <a:rPr lang="zh-CN" altLang="en-US" sz="1400" i="1">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𝑚</m:t>
                      </m:r>
                      <m:r>
                        <a:rPr lang="en-US" altLang="zh-CN" sz="1400" b="0" i="1" smtClean="0">
                          <a:solidFill>
                            <a:schemeClr val="tx1"/>
                          </a:solidFill>
                          <a:latin typeface="Cambria Math" panose="02040503050406030204" pitchFamily="18" charset="0"/>
                        </a:rPr>
                        <m:t>∗</m:t>
                      </m:r>
                      <m:f>
                        <m:fPr>
                          <m:ctrlPr>
                            <a:rPr lang="zh-CN" altLang="en-US" sz="1400" i="1">
                              <a:solidFill>
                                <a:schemeClr val="tx1"/>
                              </a:solidFill>
                              <a:latin typeface="Cambria Math" panose="02040503050406030204" pitchFamily="18" charset="0"/>
                            </a:rPr>
                          </m:ctrlPr>
                        </m:fPr>
                        <m:num>
                          <m:r>
                            <a:rPr lang="zh-CN" altLang="en-US" sz="1400" i="1">
                              <a:solidFill>
                                <a:schemeClr val="tx1"/>
                              </a:solidFill>
                              <a:latin typeface="Cambria Math" panose="02040503050406030204" pitchFamily="18" charset="0"/>
                            </a:rPr>
                            <m:t>2</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𝑇</m:t>
                              </m:r>
                            </m:e>
                            <m:sub>
                              <m:r>
                                <a:rPr lang="zh-CN" altLang="en-US" sz="1400" i="1">
                                  <a:solidFill>
                                    <a:schemeClr val="tx1"/>
                                  </a:solidFill>
                                  <a:latin typeface="Cambria Math" panose="02040503050406030204" pitchFamily="18" charset="0"/>
                                </a:rPr>
                                <m:t>𝑐𝑙𝑘</m:t>
                              </m:r>
                            </m:sub>
                          </m:sSub>
                        </m:num>
                        <m:den>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𝑇</m:t>
                              </m:r>
                            </m:e>
                            <m:sub>
                              <m:r>
                                <a:rPr lang="zh-CN" altLang="en-US" sz="1400" i="1">
                                  <a:solidFill>
                                    <a:schemeClr val="tx1"/>
                                  </a:solidFill>
                                  <a:latin typeface="Cambria Math" panose="02040503050406030204" pitchFamily="18" charset="0"/>
                                </a:rPr>
                                <m:t>𝑠𝑁</m:t>
                              </m:r>
                            </m:sub>
                          </m:sSub>
                        </m:den>
                      </m:f>
                      <m:r>
                        <a:rPr lang="en-US" altLang="zh-CN" sz="1400" b="0" i="1" smtClean="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𝑓</m:t>
                          </m:r>
                        </m:e>
                        <m:sub>
                          <m:r>
                            <a:rPr lang="zh-CN" altLang="en-US" sz="1400" i="1">
                              <a:solidFill>
                                <a:schemeClr val="tx1"/>
                              </a:solidFill>
                              <a:latin typeface="Cambria Math" panose="02040503050406030204" pitchFamily="18" charset="0"/>
                            </a:rPr>
                            <m:t>𝑐𝑙𝑘</m:t>
                          </m:r>
                        </m:sub>
                      </m:sSub>
                      <m:r>
                        <a:rPr lang="zh-CN" altLang="en-US" sz="1400" i="1">
                          <a:solidFill>
                            <a:schemeClr val="tx1"/>
                          </a:solidFill>
                          <a:latin typeface="Cambria Math" panose="02040503050406030204" pitchFamily="18" charset="0"/>
                        </a:rPr>
                        <m:t>≥</m:t>
                      </m:r>
                      <m:f>
                        <m:fPr>
                          <m:ctrlPr>
                            <a:rPr lang="zh-CN" altLang="en-US" sz="1400" i="1">
                              <a:solidFill>
                                <a:schemeClr val="tx1"/>
                              </a:solidFill>
                              <a:latin typeface="Cambria Math" panose="02040503050406030204" pitchFamily="18" charset="0"/>
                            </a:rPr>
                          </m:ctrlPr>
                        </m:fPr>
                        <m:num>
                          <m:r>
                            <a:rPr lang="en-US" altLang="zh-CN" sz="1400" b="0" i="1" smtClean="0">
                              <a:solidFill>
                                <a:schemeClr val="tx1"/>
                              </a:solidFill>
                              <a:latin typeface="Cambria Math" panose="02040503050406030204" pitchFamily="18" charset="0"/>
                            </a:rPr>
                            <m:t>𝑚</m:t>
                          </m:r>
                          <m:r>
                            <a:rPr lang="en-US" altLang="zh-CN" sz="1400" b="0" i="1" smtClean="0">
                              <a:solidFill>
                                <a:schemeClr val="tx1"/>
                              </a:solidFill>
                              <a:latin typeface="Cambria Math" panose="02040503050406030204" pitchFamily="18" charset="0"/>
                            </a:rPr>
                            <m:t>∗2</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𝑓</m:t>
                              </m:r>
                            </m:e>
                            <m:sub>
                              <m:r>
                                <a:rPr lang="zh-CN" altLang="en-US" sz="1400" i="1">
                                  <a:solidFill>
                                    <a:schemeClr val="tx1"/>
                                  </a:solidFill>
                                  <a:latin typeface="Cambria Math" panose="02040503050406030204" pitchFamily="18" charset="0"/>
                                </a:rPr>
                                <m:t>𝑠𝑁</m:t>
                              </m:r>
                            </m:sub>
                          </m:sSub>
                        </m:num>
                        <m:den>
                          <m:d>
                            <m:dPr>
                              <m:ctrlPr>
                                <a:rPr lang="zh-CN" altLang="en-US" sz="1400" i="1">
                                  <a:solidFill>
                                    <a:schemeClr val="tx1"/>
                                  </a:solidFill>
                                  <a:latin typeface="Cambria Math" panose="02040503050406030204" pitchFamily="18" charset="0"/>
                                </a:rPr>
                              </m:ctrlPr>
                            </m:dPr>
                            <m:e>
                              <m:f>
                                <m:fPr>
                                  <m:ctrlPr>
                                    <a:rPr lang="zh-CN" altLang="en-US" sz="1400" i="1">
                                      <a:solidFill>
                                        <a:schemeClr val="tx1"/>
                                      </a:solidFill>
                                      <a:latin typeface="Cambria Math" panose="02040503050406030204" pitchFamily="18" charset="0"/>
                                    </a:rPr>
                                  </m:ctrlPr>
                                </m:fPr>
                                <m:num>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𝛥</m:t>
                                      </m:r>
                                      <m:r>
                                        <a:rPr lang="zh-CN" altLang="en-US" sz="1400" i="1">
                                          <a:solidFill>
                                            <a:schemeClr val="tx1"/>
                                          </a:solidFill>
                                          <a:latin typeface="Cambria Math" panose="02040503050406030204" pitchFamily="18" charset="0"/>
                                        </a:rPr>
                                        <m:t>𝑓</m:t>
                                      </m:r>
                                    </m:e>
                                    <m:sub>
                                      <m:r>
                                        <a:rPr lang="zh-CN" altLang="en-US" sz="1400" i="1">
                                          <a:solidFill>
                                            <a:schemeClr val="tx1"/>
                                          </a:solidFill>
                                          <a:latin typeface="Cambria Math" panose="02040503050406030204" pitchFamily="18" charset="0"/>
                                        </a:rPr>
                                        <m:t>𝑠</m:t>
                                      </m:r>
                                    </m:sub>
                                  </m:sSub>
                                </m:num>
                                <m:den>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𝑓</m:t>
                                      </m:r>
                                    </m:e>
                                    <m:sub>
                                      <m:r>
                                        <a:rPr lang="zh-CN" altLang="en-US" sz="1400" i="1">
                                          <a:solidFill>
                                            <a:schemeClr val="tx1"/>
                                          </a:solidFill>
                                          <a:latin typeface="Cambria Math" panose="02040503050406030204" pitchFamily="18" charset="0"/>
                                        </a:rPr>
                                        <m:t>𝑠𝑁</m:t>
                                      </m:r>
                                    </m:sub>
                                  </m:sSub>
                                </m:den>
                              </m:f>
                            </m:e>
                          </m:d>
                        </m:den>
                      </m:f>
                    </m:oMath>
                  </m:oMathPara>
                </a14:m>
                <a:endParaRPr lang="zh-CN" altLang="en-US" sz="1400" i="1" dirty="0"/>
              </a:p>
            </p:txBody>
          </p:sp>
        </mc:Choice>
        <mc:Fallback xmlns="">
          <p:sp>
            <p:nvSpPr>
              <p:cNvPr id="12" name="文本框 11">
                <a:extLst>
                  <a:ext uri="{FF2B5EF4-FFF2-40B4-BE49-F238E27FC236}">
                    <a16:creationId xmlns:a16="http://schemas.microsoft.com/office/drawing/2014/main" id="{B3B3BE4A-817A-4ED7-8368-3ECCA35A6208}"/>
                  </a:ext>
                </a:extLst>
              </p:cNvPr>
              <p:cNvSpPr txBox="1">
                <a:spLocks noRot="1" noChangeAspect="1" noMove="1" noResize="1" noEditPoints="1" noAdjustHandles="1" noChangeArrowheads="1" noChangeShapeType="1" noTextEdit="1"/>
              </p:cNvSpPr>
              <p:nvPr/>
            </p:nvSpPr>
            <p:spPr>
              <a:xfrm>
                <a:off x="5564396" y="5400612"/>
                <a:ext cx="3112420" cy="722762"/>
              </a:xfrm>
              <a:prstGeom prst="rect">
                <a:avLst/>
              </a:prstGeom>
              <a:blipFill>
                <a:blip r:embed="rId3"/>
                <a:stretch>
                  <a:fillRect b="-5085"/>
                </a:stretch>
              </a:blipFill>
            </p:spPr>
            <p:txBody>
              <a:bodyPr/>
              <a:lstStyle/>
              <a:p>
                <a:r>
                  <a:rPr lang="zh-CN" altLang="en-US">
                    <a:noFill/>
                  </a:rPr>
                  <a:t> </a:t>
                </a:r>
              </a:p>
            </p:txBody>
          </p:sp>
        </mc:Fallback>
      </mc:AlternateContent>
      <p:sp>
        <p:nvSpPr>
          <p:cNvPr id="13" name="Content Placeholder 2">
            <a:extLst>
              <a:ext uri="{FF2B5EF4-FFF2-40B4-BE49-F238E27FC236}">
                <a16:creationId xmlns:a16="http://schemas.microsoft.com/office/drawing/2014/main" id="{48AAC0F0-6B70-4777-92FC-D4A5092F8A1A}"/>
              </a:ext>
            </a:extLst>
          </p:cNvPr>
          <p:cNvSpPr txBox="1">
            <a:spLocks/>
          </p:cNvSpPr>
          <p:nvPr/>
        </p:nvSpPr>
        <p:spPr>
          <a:xfrm>
            <a:off x="5255961" y="3765612"/>
            <a:ext cx="3729290" cy="1624351"/>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t>Minimum FPGA clock frequency</a:t>
            </a:r>
          </a:p>
          <a:p>
            <a:pPr marL="0" indent="0">
              <a:buNone/>
            </a:pPr>
            <a:r>
              <a:rPr lang="en-US" altLang="zh-CN" sz="1600" dirty="0"/>
              <a:t>According</a:t>
            </a:r>
            <a:r>
              <a:rPr lang="en-US" sz="1600" dirty="0"/>
              <a:t> to </a:t>
            </a:r>
            <a:r>
              <a:rPr lang="en-GB" altLang="zh-CN" sz="1600" b="1" dirty="0"/>
              <a:t>Nyquist - Shannon Theorem</a:t>
            </a:r>
            <a:r>
              <a:rPr lang="en-US" sz="1600" dirty="0"/>
              <a:t>, the sampling should be at least two times the frequency </a:t>
            </a:r>
            <a:r>
              <a:rPr lang="en-US" altLang="zh-CN" sz="1600" dirty="0"/>
              <a:t>bandlimited, that is, the least frequency variation we want to detect </a:t>
            </a:r>
            <a:endParaRPr lang="en-US" sz="1600" dirty="0"/>
          </a:p>
          <a:p>
            <a:pPr marL="0" indent="0">
              <a:buNone/>
            </a:pPr>
            <a:endParaRPr lang="en-US" sz="1800" b="1" dirty="0"/>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3F5000E-4DCC-41F3-93AB-0E4EB8F28AF8}"/>
                  </a:ext>
                </a:extLst>
              </p:cNvPr>
              <p:cNvSpPr txBox="1">
                <a:spLocks/>
              </p:cNvSpPr>
              <p:nvPr/>
            </p:nvSpPr>
            <p:spPr>
              <a:xfrm>
                <a:off x="279357" y="5520846"/>
                <a:ext cx="5285039" cy="1105015"/>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t>The main defects of the control technique</a:t>
                </a:r>
              </a:p>
              <a:p>
                <a:pPr marL="0" indent="0">
                  <a:buNone/>
                </a:pPr>
                <a:r>
                  <a:rPr lang="en-US" sz="1600" dirty="0"/>
                  <a:t>Requires relatively high frequency FPGA, for a 3-phase 500kHz and </a:t>
                </a:r>
                <a14:m>
                  <m:oMath xmlns:m="http://schemas.openxmlformats.org/officeDocument/2006/math">
                    <m:r>
                      <a:rPr lang="en-US" altLang="zh-CN" sz="1600" b="0" i="1" smtClean="0">
                        <a:latin typeface="Cambria Math" panose="02040503050406030204" pitchFamily="18" charset="0"/>
                      </a:rPr>
                      <m:t>±</m:t>
                    </m:r>
                    <m:r>
                      <a:rPr lang="zh-CN" altLang="en-US" sz="1600" b="0" i="0">
                        <a:latin typeface="Cambria Math" panose="02040503050406030204" pitchFamily="18" charset="0"/>
                      </a:rPr>
                      <m:t>5%</m:t>
                    </m:r>
                  </m:oMath>
                </a14:m>
                <a:r>
                  <a:rPr lang="en-US" sz="1600" dirty="0"/>
                  <a:t> frequency tolerance system, a FPGA speed of at least 30Mhz is required.</a:t>
                </a:r>
              </a:p>
              <a:p>
                <a:pPr marL="0" indent="0">
                  <a:buNone/>
                </a:pPr>
                <a:endParaRPr lang="en-US" sz="1800" b="1" dirty="0"/>
              </a:p>
            </p:txBody>
          </p:sp>
        </mc:Choice>
        <mc:Fallback xmlns="">
          <p:sp>
            <p:nvSpPr>
              <p:cNvPr id="16" name="Content Placeholder 2">
                <a:extLst>
                  <a:ext uri="{FF2B5EF4-FFF2-40B4-BE49-F238E27FC236}">
                    <a16:creationId xmlns:a16="http://schemas.microsoft.com/office/drawing/2014/main" id="{53F5000E-4DCC-41F3-93AB-0E4EB8F28AF8}"/>
                  </a:ext>
                </a:extLst>
              </p:cNvPr>
              <p:cNvSpPr txBox="1">
                <a:spLocks noRot="1" noChangeAspect="1" noMove="1" noResize="1" noEditPoints="1" noAdjustHandles="1" noChangeArrowheads="1" noChangeShapeType="1" noTextEdit="1"/>
              </p:cNvSpPr>
              <p:nvPr/>
            </p:nvSpPr>
            <p:spPr>
              <a:xfrm>
                <a:off x="279357" y="5520846"/>
                <a:ext cx="5285039" cy="1105015"/>
              </a:xfrm>
              <a:prstGeom prst="rect">
                <a:avLst/>
              </a:prstGeom>
              <a:blipFill>
                <a:blip r:embed="rId4"/>
                <a:stretch>
                  <a:fillRect l="-2422" t="-6077" b="-386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B13632CA-2208-4367-A45B-1F407279ED90}"/>
              </a:ext>
            </a:extLst>
          </p:cNvPr>
          <p:cNvSpPr txBox="1"/>
          <p:nvPr/>
        </p:nvSpPr>
        <p:spPr>
          <a:xfrm>
            <a:off x="246291" y="4971789"/>
            <a:ext cx="4849561" cy="276999"/>
          </a:xfrm>
          <a:prstGeom prst="rect">
            <a:avLst/>
          </a:prstGeom>
          <a:noFill/>
        </p:spPr>
        <p:txBody>
          <a:bodyPr wrap="square">
            <a:spAutoFit/>
          </a:bodyPr>
          <a:lstStyle/>
          <a:p>
            <a:r>
              <a:rPr lang="en-US" altLang="zh-CN" sz="1200" dirty="0"/>
              <a:t>Key waveform of control architecture applied to a 3-phase buck converter</a:t>
            </a:r>
            <a:endParaRPr lang="zh-CN" altLang="en-US" sz="1200" dirty="0"/>
          </a:p>
        </p:txBody>
      </p:sp>
      <p:grpSp>
        <p:nvGrpSpPr>
          <p:cNvPr id="30" name="组合 29">
            <a:extLst>
              <a:ext uri="{FF2B5EF4-FFF2-40B4-BE49-F238E27FC236}">
                <a16:creationId xmlns:a16="http://schemas.microsoft.com/office/drawing/2014/main" id="{F5429D54-B7A9-46E5-8EA6-3BDDC5022E14}"/>
              </a:ext>
            </a:extLst>
          </p:cNvPr>
          <p:cNvGrpSpPr/>
          <p:nvPr/>
        </p:nvGrpSpPr>
        <p:grpSpPr>
          <a:xfrm>
            <a:off x="299589" y="664047"/>
            <a:ext cx="4614653" cy="4302179"/>
            <a:chOff x="363746" y="808109"/>
            <a:chExt cx="4614653" cy="4302179"/>
          </a:xfrm>
        </p:grpSpPr>
        <p:pic>
          <p:nvPicPr>
            <p:cNvPr id="18" name="图片 17">
              <a:extLst>
                <a:ext uri="{FF2B5EF4-FFF2-40B4-BE49-F238E27FC236}">
                  <a16:creationId xmlns:a16="http://schemas.microsoft.com/office/drawing/2014/main" id="{85B5BB34-F287-4584-A4B6-97CD0883282E}"/>
                </a:ext>
              </a:extLst>
            </p:cNvPr>
            <p:cNvPicPr>
              <a:picLocks noChangeAspect="1"/>
            </p:cNvPicPr>
            <p:nvPr/>
          </p:nvPicPr>
          <p:blipFill>
            <a:blip r:embed="rId5"/>
            <a:stretch>
              <a:fillRect/>
            </a:stretch>
          </p:blipFill>
          <p:spPr>
            <a:xfrm>
              <a:off x="363746" y="808109"/>
              <a:ext cx="4614653" cy="4302179"/>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59B45C1-5F52-4D7B-9CDF-70D15D12FE75}"/>
                    </a:ext>
                  </a:extLst>
                </p:cNvPr>
                <p:cNvSpPr txBox="1"/>
                <p:nvPr/>
              </p:nvSpPr>
              <p:spPr>
                <a:xfrm>
                  <a:off x="3894797" y="3284638"/>
                  <a:ext cx="8149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0070C0"/>
                            </a:solidFill>
                            <a:latin typeface="Cambria Math" panose="02040503050406030204" pitchFamily="18" charset="0"/>
                          </a:rPr>
                          <m:t>𝑃h𝑆𝑒𝑙𝑒𝑐𝑡</m:t>
                        </m:r>
                      </m:oMath>
                    </m:oMathPara>
                  </a14:m>
                  <a:endParaRPr lang="zh-CN" altLang="en-US" sz="1200" dirty="0">
                    <a:solidFill>
                      <a:srgbClr val="0070C0"/>
                    </a:solidFill>
                  </a:endParaRPr>
                </a:p>
              </p:txBody>
            </p:sp>
          </mc:Choice>
          <mc:Fallback xmlns="">
            <p:sp>
              <p:nvSpPr>
                <p:cNvPr id="21" name="文本框 20">
                  <a:extLst>
                    <a:ext uri="{FF2B5EF4-FFF2-40B4-BE49-F238E27FC236}">
                      <a16:creationId xmlns:a16="http://schemas.microsoft.com/office/drawing/2014/main" id="{359B45C1-5F52-4D7B-9CDF-70D15D12FE75}"/>
                    </a:ext>
                  </a:extLst>
                </p:cNvPr>
                <p:cNvSpPr txBox="1">
                  <a:spLocks noRot="1" noChangeAspect="1" noMove="1" noResize="1" noEditPoints="1" noAdjustHandles="1" noChangeArrowheads="1" noChangeShapeType="1" noTextEdit="1"/>
                </p:cNvSpPr>
                <p:nvPr/>
              </p:nvSpPr>
              <p:spPr>
                <a:xfrm>
                  <a:off x="3894797" y="3284638"/>
                  <a:ext cx="814922" cy="27699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D520660-313B-461D-BC29-30C3F792DCFC}"/>
                    </a:ext>
                  </a:extLst>
                </p:cNvPr>
                <p:cNvSpPr txBox="1"/>
                <p:nvPr/>
              </p:nvSpPr>
              <p:spPr>
                <a:xfrm>
                  <a:off x="3894797" y="3561637"/>
                  <a:ext cx="8149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25D871"/>
                            </a:solidFill>
                            <a:latin typeface="Cambria Math" panose="02040503050406030204" pitchFamily="18" charset="0"/>
                          </a:rPr>
                          <m:t>𝑆𝐺𝑁𝑆𝑊𝑂𝑁</m:t>
                        </m:r>
                      </m:oMath>
                    </m:oMathPara>
                  </a14:m>
                  <a:endParaRPr lang="zh-CN" altLang="en-US" sz="1200" dirty="0">
                    <a:solidFill>
                      <a:srgbClr val="0070C0"/>
                    </a:solidFill>
                  </a:endParaRPr>
                </a:p>
              </p:txBody>
            </p:sp>
          </mc:Choice>
          <mc:Fallback xmlns="">
            <p:sp>
              <p:nvSpPr>
                <p:cNvPr id="22" name="文本框 21">
                  <a:extLst>
                    <a:ext uri="{FF2B5EF4-FFF2-40B4-BE49-F238E27FC236}">
                      <a16:creationId xmlns:a16="http://schemas.microsoft.com/office/drawing/2014/main" id="{AD520660-313B-461D-BC29-30C3F792DCFC}"/>
                    </a:ext>
                  </a:extLst>
                </p:cNvPr>
                <p:cNvSpPr txBox="1">
                  <a:spLocks noRot="1" noChangeAspect="1" noMove="1" noResize="1" noEditPoints="1" noAdjustHandles="1" noChangeArrowheads="1" noChangeShapeType="1" noTextEdit="1"/>
                </p:cNvSpPr>
                <p:nvPr/>
              </p:nvSpPr>
              <p:spPr>
                <a:xfrm>
                  <a:off x="3894797" y="3561637"/>
                  <a:ext cx="814922" cy="276999"/>
                </a:xfrm>
                <a:prstGeom prst="rect">
                  <a:avLst/>
                </a:prstGeom>
                <a:blipFill>
                  <a:blip r:embed="rId7"/>
                  <a:stretch>
                    <a:fillRect r="-6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EDA8E0F-7011-4AAE-9E7F-1003C9A0FC2F}"/>
                    </a:ext>
                  </a:extLst>
                </p:cNvPr>
                <p:cNvSpPr txBox="1"/>
                <p:nvPr/>
              </p:nvSpPr>
              <p:spPr>
                <a:xfrm>
                  <a:off x="3893735" y="3909674"/>
                  <a:ext cx="8149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7030A0"/>
                            </a:solidFill>
                            <a:latin typeface="Cambria Math" panose="02040503050406030204" pitchFamily="18" charset="0"/>
                          </a:rPr>
                          <m:t>𝑆𝐺𝑁𝑆𝑊𝑂𝐹𝐹</m:t>
                        </m:r>
                      </m:oMath>
                    </m:oMathPara>
                  </a14:m>
                  <a:endParaRPr lang="zh-CN" altLang="en-US" sz="1200" dirty="0">
                    <a:solidFill>
                      <a:srgbClr val="7030A0"/>
                    </a:solidFill>
                  </a:endParaRPr>
                </a:p>
              </p:txBody>
            </p:sp>
          </mc:Choice>
          <mc:Fallback xmlns="">
            <p:sp>
              <p:nvSpPr>
                <p:cNvPr id="23" name="文本框 22">
                  <a:extLst>
                    <a:ext uri="{FF2B5EF4-FFF2-40B4-BE49-F238E27FC236}">
                      <a16:creationId xmlns:a16="http://schemas.microsoft.com/office/drawing/2014/main" id="{2EDA8E0F-7011-4AAE-9E7F-1003C9A0FC2F}"/>
                    </a:ext>
                  </a:extLst>
                </p:cNvPr>
                <p:cNvSpPr txBox="1">
                  <a:spLocks noRot="1" noChangeAspect="1" noMove="1" noResize="1" noEditPoints="1" noAdjustHandles="1" noChangeArrowheads="1" noChangeShapeType="1" noTextEdit="1"/>
                </p:cNvSpPr>
                <p:nvPr/>
              </p:nvSpPr>
              <p:spPr>
                <a:xfrm>
                  <a:off x="3893735" y="3909674"/>
                  <a:ext cx="814922" cy="276999"/>
                </a:xfrm>
                <a:prstGeom prst="rect">
                  <a:avLst/>
                </a:prstGeom>
                <a:blipFill>
                  <a:blip r:embed="rId8"/>
                  <a:stretch>
                    <a:fillRect r="-165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8F7D0A2-34CB-48A0-AA39-A360EC3D3C09}"/>
                    </a:ext>
                  </a:extLst>
                </p:cNvPr>
                <p:cNvSpPr txBox="1"/>
                <p:nvPr/>
              </p:nvSpPr>
              <p:spPr>
                <a:xfrm>
                  <a:off x="3894797" y="4257711"/>
                  <a:ext cx="8149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002060"/>
                            </a:solidFill>
                            <a:latin typeface="Cambria Math" panose="02040503050406030204" pitchFamily="18" charset="0"/>
                          </a:rPr>
                          <m:t>𝑆𝑊𝐶𝐿𝐾</m:t>
                        </m:r>
                      </m:oMath>
                    </m:oMathPara>
                  </a14:m>
                  <a:endParaRPr lang="zh-CN" altLang="en-US" sz="1200" dirty="0">
                    <a:solidFill>
                      <a:srgbClr val="002060"/>
                    </a:solidFill>
                  </a:endParaRPr>
                </a:p>
              </p:txBody>
            </p:sp>
          </mc:Choice>
          <mc:Fallback xmlns="">
            <p:sp>
              <p:nvSpPr>
                <p:cNvPr id="24" name="文本框 23">
                  <a:extLst>
                    <a:ext uri="{FF2B5EF4-FFF2-40B4-BE49-F238E27FC236}">
                      <a16:creationId xmlns:a16="http://schemas.microsoft.com/office/drawing/2014/main" id="{18F7D0A2-34CB-48A0-AA39-A360EC3D3C09}"/>
                    </a:ext>
                  </a:extLst>
                </p:cNvPr>
                <p:cNvSpPr txBox="1">
                  <a:spLocks noRot="1" noChangeAspect="1" noMove="1" noResize="1" noEditPoints="1" noAdjustHandles="1" noChangeArrowheads="1" noChangeShapeType="1" noTextEdit="1"/>
                </p:cNvSpPr>
                <p:nvPr/>
              </p:nvSpPr>
              <p:spPr>
                <a:xfrm>
                  <a:off x="3894797" y="4257711"/>
                  <a:ext cx="814922" cy="27699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8DE4DB9-880E-482D-9E09-5D785A733E7B}"/>
                    </a:ext>
                  </a:extLst>
                </p:cNvPr>
                <p:cNvSpPr txBox="1"/>
                <p:nvPr/>
              </p:nvSpPr>
              <p:spPr>
                <a:xfrm>
                  <a:off x="3923154" y="4605748"/>
                  <a:ext cx="81492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C000"/>
                            </a:solidFill>
                            <a:latin typeface="Cambria Math" panose="02040503050406030204" pitchFamily="18" charset="0"/>
                          </a:rPr>
                          <m:t>𝑆𝑊𝑃𝑒𝑟𝑖𝑜𝑑</m:t>
                        </m:r>
                      </m:oMath>
                    </m:oMathPara>
                  </a14:m>
                  <a:endParaRPr lang="zh-CN" altLang="en-US" sz="1200" dirty="0">
                    <a:solidFill>
                      <a:srgbClr val="0070C0"/>
                    </a:solidFill>
                  </a:endParaRPr>
                </a:p>
              </p:txBody>
            </p:sp>
          </mc:Choice>
          <mc:Fallback xmlns="">
            <p:sp>
              <p:nvSpPr>
                <p:cNvPr id="25" name="文本框 24">
                  <a:extLst>
                    <a:ext uri="{FF2B5EF4-FFF2-40B4-BE49-F238E27FC236}">
                      <a16:creationId xmlns:a16="http://schemas.microsoft.com/office/drawing/2014/main" id="{08DE4DB9-880E-482D-9E09-5D785A733E7B}"/>
                    </a:ext>
                  </a:extLst>
                </p:cNvPr>
                <p:cNvSpPr txBox="1">
                  <a:spLocks noRot="1" noChangeAspect="1" noMove="1" noResize="1" noEditPoints="1" noAdjustHandles="1" noChangeArrowheads="1" noChangeShapeType="1" noTextEdit="1"/>
                </p:cNvSpPr>
                <p:nvPr/>
              </p:nvSpPr>
              <p:spPr>
                <a:xfrm>
                  <a:off x="3923154" y="4605748"/>
                  <a:ext cx="814922" cy="276999"/>
                </a:xfrm>
                <a:prstGeom prst="rect">
                  <a:avLst/>
                </a:prstGeom>
                <a:blipFill>
                  <a:blip r:embed="rId10"/>
                  <a:stretch>
                    <a:fillRect r="-22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1C4F7E3-D786-4BFE-B846-92B6ABDEC1C5}"/>
                    </a:ext>
                  </a:extLst>
                </p:cNvPr>
                <p:cNvSpPr txBox="1"/>
                <p:nvPr/>
              </p:nvSpPr>
              <p:spPr>
                <a:xfrm>
                  <a:off x="1982076" y="1108414"/>
                  <a:ext cx="6248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tx1"/>
                                </a:solidFill>
                                <a:effectLst/>
                                <a:latin typeface="Cambria Math" panose="02040503050406030204" pitchFamily="18" charset="0"/>
                                <a:ea typeface="Cambria Math" panose="02040503050406030204" pitchFamily="18" charset="0"/>
                              </a:rPr>
                            </m:ctrlPr>
                          </m:sSubPr>
                          <m:e>
                            <m:r>
                              <a:rPr lang="en-US" altLang="zh-CN" sz="1200" b="0" i="1" smtClean="0">
                                <a:solidFill>
                                  <a:schemeClr val="tx1"/>
                                </a:solidFill>
                                <a:effectLst/>
                                <a:latin typeface="Cambria Math" panose="02040503050406030204" pitchFamily="18" charset="0"/>
                                <a:ea typeface="Cambria Math" panose="02040503050406030204" pitchFamily="18" charset="0"/>
                              </a:rPr>
                              <m:t>𝑉</m:t>
                            </m:r>
                          </m:e>
                          <m:sub>
                            <m:r>
                              <a:rPr lang="en-US" altLang="zh-CN" sz="1200" b="0" i="1" smtClean="0">
                                <a:solidFill>
                                  <a:schemeClr val="tx1"/>
                                </a:solidFill>
                                <a:effectLst/>
                                <a:latin typeface="Cambria Math" panose="02040503050406030204" pitchFamily="18" charset="0"/>
                                <a:ea typeface="Cambria Math" panose="02040503050406030204" pitchFamily="18" charset="0"/>
                              </a:rPr>
                              <m:t>𝐷𝐴𝐶𝑉</m:t>
                            </m:r>
                          </m:sub>
                        </m:sSub>
                      </m:oMath>
                    </m:oMathPara>
                  </a14:m>
                  <a:endParaRPr lang="zh-CN" altLang="en-US" sz="1200" dirty="0">
                    <a:solidFill>
                      <a:schemeClr val="tx1"/>
                    </a:solidFill>
                  </a:endParaRPr>
                </a:p>
              </p:txBody>
            </p:sp>
          </mc:Choice>
          <mc:Fallback xmlns="">
            <p:sp>
              <p:nvSpPr>
                <p:cNvPr id="28" name="文本框 27">
                  <a:extLst>
                    <a:ext uri="{FF2B5EF4-FFF2-40B4-BE49-F238E27FC236}">
                      <a16:creationId xmlns:a16="http://schemas.microsoft.com/office/drawing/2014/main" id="{31C4F7E3-D786-4BFE-B846-92B6ABDEC1C5}"/>
                    </a:ext>
                  </a:extLst>
                </p:cNvPr>
                <p:cNvSpPr txBox="1">
                  <a:spLocks noRot="1" noChangeAspect="1" noMove="1" noResize="1" noEditPoints="1" noAdjustHandles="1" noChangeArrowheads="1" noChangeShapeType="1" noTextEdit="1"/>
                </p:cNvSpPr>
                <p:nvPr/>
              </p:nvSpPr>
              <p:spPr>
                <a:xfrm>
                  <a:off x="1982076" y="1108414"/>
                  <a:ext cx="624840" cy="27699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88800B2-4278-40BB-9DBF-6D5ECB297672}"/>
                    </a:ext>
                  </a:extLst>
                </p:cNvPr>
                <p:cNvSpPr txBox="1"/>
                <p:nvPr/>
              </p:nvSpPr>
              <p:spPr>
                <a:xfrm>
                  <a:off x="3452106" y="2815137"/>
                  <a:ext cx="6248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chemeClr val="tx1"/>
                                </a:solidFill>
                                <a:effectLst/>
                                <a:latin typeface="Cambria Math" panose="02040503050406030204" pitchFamily="18" charset="0"/>
                                <a:ea typeface="Cambria Math" panose="02040503050406030204" pitchFamily="18" charset="0"/>
                              </a:rPr>
                            </m:ctrlPr>
                          </m:sSubPr>
                          <m:e>
                            <m:r>
                              <a:rPr lang="en-US" altLang="zh-CN" sz="1200" b="0" i="1" smtClean="0">
                                <a:solidFill>
                                  <a:schemeClr val="tx1"/>
                                </a:solidFill>
                                <a:effectLst/>
                                <a:latin typeface="Cambria Math" panose="02040503050406030204" pitchFamily="18" charset="0"/>
                                <a:ea typeface="Cambria Math" panose="02040503050406030204" pitchFamily="18" charset="0"/>
                              </a:rPr>
                              <m:t>𝐼</m:t>
                            </m:r>
                          </m:e>
                          <m:sub>
                            <m:r>
                              <a:rPr lang="en-US" altLang="zh-CN" sz="1200" b="0" i="1" smtClean="0">
                                <a:solidFill>
                                  <a:schemeClr val="tx1"/>
                                </a:solidFill>
                                <a:effectLst/>
                                <a:latin typeface="Cambria Math" panose="02040503050406030204" pitchFamily="18" charset="0"/>
                                <a:ea typeface="Cambria Math" panose="02040503050406030204" pitchFamily="18" charset="0"/>
                              </a:rPr>
                              <m:t>𝐿</m:t>
                            </m:r>
                          </m:sub>
                        </m:sSub>
                      </m:oMath>
                    </m:oMathPara>
                  </a14:m>
                  <a:endParaRPr lang="zh-CN" altLang="en-US" sz="1200" dirty="0">
                    <a:solidFill>
                      <a:schemeClr val="tx1"/>
                    </a:solidFill>
                  </a:endParaRPr>
                </a:p>
              </p:txBody>
            </p:sp>
          </mc:Choice>
          <mc:Fallback xmlns="">
            <p:sp>
              <p:nvSpPr>
                <p:cNvPr id="29" name="文本框 28">
                  <a:extLst>
                    <a:ext uri="{FF2B5EF4-FFF2-40B4-BE49-F238E27FC236}">
                      <a16:creationId xmlns:a16="http://schemas.microsoft.com/office/drawing/2014/main" id="{688800B2-4278-40BB-9DBF-6D5ECB297672}"/>
                    </a:ext>
                  </a:extLst>
                </p:cNvPr>
                <p:cNvSpPr txBox="1">
                  <a:spLocks noRot="1" noChangeAspect="1" noMove="1" noResize="1" noEditPoints="1" noAdjustHandles="1" noChangeArrowheads="1" noChangeShapeType="1" noTextEdit="1"/>
                </p:cNvSpPr>
                <p:nvPr/>
              </p:nvSpPr>
              <p:spPr>
                <a:xfrm>
                  <a:off x="3452106" y="2815137"/>
                  <a:ext cx="624840" cy="276999"/>
                </a:xfrm>
                <a:prstGeom prst="rect">
                  <a:avLst/>
                </a:prstGeom>
                <a:blipFill>
                  <a:blip r:embed="rId12"/>
                  <a:stretch>
                    <a:fillRect/>
                  </a:stretch>
                </a:blipFill>
              </p:spPr>
              <p:txBody>
                <a:bodyPr/>
                <a:lstStyle/>
                <a:p>
                  <a:r>
                    <a:rPr lang="zh-CN" altLang="en-US">
                      <a:noFill/>
                    </a:rPr>
                    <a:t> </a:t>
                  </a:r>
                </a:p>
              </p:txBody>
            </p:sp>
          </mc:Fallback>
        </mc:AlternateContent>
      </p:grpSp>
      <p:sp>
        <p:nvSpPr>
          <p:cNvPr id="19" name="文本框 18">
            <a:extLst>
              <a:ext uri="{FF2B5EF4-FFF2-40B4-BE49-F238E27FC236}">
                <a16:creationId xmlns:a16="http://schemas.microsoft.com/office/drawing/2014/main" id="{19C9458E-6BD4-4DDE-B73F-59638E6A915F}"/>
              </a:ext>
            </a:extLst>
          </p:cNvPr>
          <p:cNvSpPr txBox="1"/>
          <p:nvPr/>
        </p:nvSpPr>
        <p:spPr>
          <a:xfrm>
            <a:off x="5385232" y="6203038"/>
            <a:ext cx="3470747" cy="523220"/>
          </a:xfrm>
          <a:prstGeom prst="rect">
            <a:avLst/>
          </a:prstGeom>
          <a:noFill/>
        </p:spPr>
        <p:txBody>
          <a:bodyPr wrap="square">
            <a:spAutoFit/>
          </a:bodyPr>
          <a:lstStyle/>
          <a:p>
            <a:r>
              <a:rPr lang="zh-CN" altLang="en-US" sz="1400" dirty="0"/>
              <a:t>FPGA device (Xilinx, Virtex XCV 50) operated at </a:t>
            </a:r>
            <a:r>
              <a:rPr lang="en-US" altLang="zh-CN" sz="1400" dirty="0"/>
              <a:t>50</a:t>
            </a:r>
            <a:r>
              <a:rPr lang="zh-CN" altLang="en-US" sz="1400" dirty="0"/>
              <a:t>MHz</a:t>
            </a:r>
            <a:r>
              <a:rPr lang="en-US" altLang="zh-CN" sz="1400" dirty="0"/>
              <a:t>; four D/A converters 7bits</a:t>
            </a:r>
            <a:endParaRPr lang="zh-CN" altLang="en-US" sz="1400" dirty="0"/>
          </a:p>
        </p:txBody>
      </p:sp>
      <p:sp>
        <p:nvSpPr>
          <p:cNvPr id="6" name="灯片编号占位符 5">
            <a:extLst>
              <a:ext uri="{FF2B5EF4-FFF2-40B4-BE49-F238E27FC236}">
                <a16:creationId xmlns:a16="http://schemas.microsoft.com/office/drawing/2014/main" id="{5319310F-9540-445B-8796-3A7BF030DE3E}"/>
              </a:ext>
            </a:extLst>
          </p:cNvPr>
          <p:cNvSpPr>
            <a:spLocks noGrp="1"/>
          </p:cNvSpPr>
          <p:nvPr>
            <p:ph type="sldNum" sz="quarter" idx="12"/>
          </p:nvPr>
        </p:nvSpPr>
        <p:spPr/>
        <p:txBody>
          <a:bodyPr/>
          <a:lstStyle/>
          <a:p>
            <a:fld id="{10537617-F04D-2D48-8B5D-62F0364B9B54}" type="slidenum">
              <a:rPr lang="en-US" altLang="zh-CN" smtClean="0"/>
              <a:pPr/>
              <a:t>12</a:t>
            </a:fld>
            <a:endParaRPr lang="zh-CN" altLang="en-US"/>
          </a:p>
        </p:txBody>
      </p:sp>
    </p:spTree>
    <p:extLst>
      <p:ext uri="{BB962C8B-B14F-4D97-AF65-F5344CB8AC3E}">
        <p14:creationId xmlns:p14="http://schemas.microsoft.com/office/powerpoint/2010/main" val="289280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6" y="0"/>
            <a:ext cx="6259433" cy="944387"/>
          </a:xfrm>
        </p:spPr>
        <p:txBody>
          <a:bodyPr/>
          <a:lstStyle/>
          <a:p>
            <a:r>
              <a:rPr lang="en-US" altLang="zh-CN" dirty="0"/>
              <a:t>Control Unit with AVP technique FSM algorithm</a:t>
            </a:r>
          </a:p>
        </p:txBody>
      </p:sp>
      <p:pic>
        <p:nvPicPr>
          <p:cNvPr id="4" name="图片 3">
            <a:extLst>
              <a:ext uri="{FF2B5EF4-FFF2-40B4-BE49-F238E27FC236}">
                <a16:creationId xmlns:a16="http://schemas.microsoft.com/office/drawing/2014/main" id="{D54F5A10-699A-4BF5-84EA-7FCD30263950}"/>
              </a:ext>
            </a:extLst>
          </p:cNvPr>
          <p:cNvPicPr>
            <a:picLocks noChangeAspect="1"/>
          </p:cNvPicPr>
          <p:nvPr/>
        </p:nvPicPr>
        <p:blipFill>
          <a:blip r:embed="rId2"/>
          <a:stretch>
            <a:fillRect/>
          </a:stretch>
        </p:blipFill>
        <p:spPr>
          <a:xfrm>
            <a:off x="674686" y="1100961"/>
            <a:ext cx="7794627" cy="5713496"/>
          </a:xfrm>
          <a:prstGeom prst="rect">
            <a:avLst/>
          </a:prstGeom>
        </p:spPr>
      </p:pic>
      <p:sp>
        <p:nvSpPr>
          <p:cNvPr id="6" name="灯片编号占位符 5">
            <a:extLst>
              <a:ext uri="{FF2B5EF4-FFF2-40B4-BE49-F238E27FC236}">
                <a16:creationId xmlns:a16="http://schemas.microsoft.com/office/drawing/2014/main" id="{28F7231B-8CE5-4D62-B683-A40917A3B1BC}"/>
              </a:ext>
            </a:extLst>
          </p:cNvPr>
          <p:cNvSpPr>
            <a:spLocks noGrp="1"/>
          </p:cNvSpPr>
          <p:nvPr>
            <p:ph type="sldNum" sz="quarter" idx="12"/>
          </p:nvPr>
        </p:nvSpPr>
        <p:spPr/>
        <p:txBody>
          <a:bodyPr/>
          <a:lstStyle/>
          <a:p>
            <a:fld id="{10537617-F04D-2D48-8B5D-62F0364B9B54}" type="slidenum">
              <a:rPr lang="en-US" altLang="zh-CN" smtClean="0"/>
              <a:pPr/>
              <a:t>13</a:t>
            </a:fld>
            <a:endParaRPr lang="zh-CN" altLang="en-US"/>
          </a:p>
        </p:txBody>
      </p:sp>
    </p:spTree>
    <p:extLst>
      <p:ext uri="{BB962C8B-B14F-4D97-AF65-F5344CB8AC3E}">
        <p14:creationId xmlns:p14="http://schemas.microsoft.com/office/powerpoint/2010/main" val="133165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6" y="0"/>
            <a:ext cx="6259433" cy="944387"/>
          </a:xfrm>
        </p:spPr>
        <p:txBody>
          <a:bodyPr/>
          <a:lstStyle/>
          <a:p>
            <a:r>
              <a:rPr lang="en-US" altLang="zh-CN" dirty="0"/>
              <a:t>Control Unit with AVP technique FSM algorithm</a:t>
            </a:r>
          </a:p>
        </p:txBody>
      </p:sp>
      <p:sp>
        <p:nvSpPr>
          <p:cNvPr id="4" name="文本框 3">
            <a:extLst>
              <a:ext uri="{FF2B5EF4-FFF2-40B4-BE49-F238E27FC236}">
                <a16:creationId xmlns:a16="http://schemas.microsoft.com/office/drawing/2014/main" id="{A703D951-C595-4EA3-B9E4-988E65D61F8E}"/>
              </a:ext>
            </a:extLst>
          </p:cNvPr>
          <p:cNvSpPr txBox="1"/>
          <p:nvPr/>
        </p:nvSpPr>
        <p:spPr>
          <a:xfrm>
            <a:off x="186149" y="664686"/>
            <a:ext cx="5076731" cy="62786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600" b="0" dirty="0">
                <a:solidFill>
                  <a:srgbClr val="4B69C6"/>
                </a:solidFill>
                <a:effectLst/>
                <a:latin typeface="Consolas" panose="020B0609020204030204" pitchFamily="49" charset="0"/>
              </a:rPr>
              <a:t>architecture</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algorithm</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of</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control_unit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is</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type</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state_type</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is</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state_on</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state_off</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state_idle</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signal</a:t>
            </a:r>
            <a:r>
              <a:rPr lang="en-US" altLang="zh-CN" sz="600" b="0" dirty="0">
                <a:solidFill>
                  <a:srgbClr val="333333"/>
                </a:solidFill>
                <a:effectLst/>
                <a:latin typeface="Consolas" panose="020B0609020204030204" pitchFamily="49" charset="0"/>
              </a:rPr>
              <a:t> state</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state_type</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signal</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SGNcompV</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std_logic</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p>
          <a:p>
            <a:r>
              <a:rPr lang="en-US" altLang="zh-CN" sz="600" b="0" dirty="0">
                <a:solidFill>
                  <a:srgbClr val="4B69C6"/>
                </a:solidFill>
                <a:effectLst/>
                <a:latin typeface="Consolas" panose="020B0609020204030204" pitchFamily="49" charset="0"/>
              </a:rPr>
              <a:t>begin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process</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clk</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begin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rising_edge</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clk</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SGNCompV</a:t>
            </a:r>
            <a:r>
              <a:rPr lang="en-US" altLang="zh-CN" sz="600" b="0" dirty="0">
                <a:solidFill>
                  <a:srgbClr val="777777"/>
                </a:solidFill>
                <a:effectLst/>
                <a:latin typeface="Consolas" panose="020B0609020204030204" pitchFamily="49" charset="0"/>
              </a:rPr>
              <a:t>&lt;=</a:t>
            </a:r>
            <a:r>
              <a:rPr lang="en-US" altLang="zh-CN" sz="600" b="0" dirty="0" err="1">
                <a:solidFill>
                  <a:srgbClr val="333333"/>
                </a:solidFill>
                <a:effectLst/>
                <a:latin typeface="Consolas" panose="020B0609020204030204" pitchFamily="49" charset="0"/>
              </a:rPr>
              <a:t>CompV</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process</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process</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clk</a:t>
            </a:r>
            <a:r>
              <a:rPr lang="en-US" altLang="zh-CN" sz="600" b="0" dirty="0" err="1">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reset</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Variable</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VarSGNSWON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std_logic</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Variable</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VarDACV</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std_logic_vector</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DACWidth</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a:t>
            </a:r>
            <a:r>
              <a:rPr lang="en-US" altLang="zh-CN" sz="600" b="0" dirty="0">
                <a:solidFill>
                  <a:srgbClr val="333333"/>
                </a:solidFill>
                <a:effectLst/>
                <a:latin typeface="Consolas" panose="020B0609020204030204" pitchFamily="49" charset="0"/>
              </a:rPr>
              <a:t> </a:t>
            </a:r>
            <a:r>
              <a:rPr lang="en-US" altLang="zh-CN" sz="600" b="0" dirty="0" err="1">
                <a:solidFill>
                  <a:srgbClr val="4B69C6"/>
                </a:solidFill>
                <a:effectLst/>
                <a:latin typeface="Consolas" panose="020B0609020204030204" pitchFamily="49" charset="0"/>
              </a:rPr>
              <a:t>downto</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B"00000000"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Variable</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VarDACI</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std_logic_vector</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DACWidth</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a:t>
            </a:r>
            <a:r>
              <a:rPr lang="en-US" altLang="zh-CN" sz="600" b="0" dirty="0">
                <a:solidFill>
                  <a:srgbClr val="333333"/>
                </a:solidFill>
                <a:effectLst/>
                <a:latin typeface="Consolas" panose="020B0609020204030204" pitchFamily="49" charset="0"/>
              </a:rPr>
              <a:t> </a:t>
            </a:r>
            <a:r>
              <a:rPr lang="en-US" altLang="zh-CN" sz="600" b="0" dirty="0" err="1">
                <a:solidFill>
                  <a:srgbClr val="4B69C6"/>
                </a:solidFill>
                <a:effectLst/>
                <a:latin typeface="Consolas" panose="020B0609020204030204" pitchFamily="49" charset="0"/>
              </a:rPr>
              <a:t>downto</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B"00000000"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Variable</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TrasientFlag</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std_logic</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Variable</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delt_Ipk</a:t>
            </a:r>
            <a:r>
              <a:rPr lang="en-US" altLang="zh-CN" sz="600" b="0" dirty="0" err="1">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delt_Vlow</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std_logic_vector</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DACWidth</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a:t>
            </a:r>
            <a:r>
              <a:rPr lang="en-US" altLang="zh-CN" sz="600" b="0" dirty="0">
                <a:solidFill>
                  <a:srgbClr val="333333"/>
                </a:solidFill>
                <a:effectLst/>
                <a:latin typeface="Consolas" panose="020B0609020204030204" pitchFamily="49" charset="0"/>
              </a:rPr>
              <a:t> </a:t>
            </a:r>
            <a:r>
              <a:rPr lang="en-US" altLang="zh-CN" sz="600" b="0" dirty="0" err="1">
                <a:solidFill>
                  <a:srgbClr val="4B69C6"/>
                </a:solidFill>
                <a:effectLst/>
                <a:latin typeface="Consolas" panose="020B0609020204030204" pitchFamily="49" charset="0"/>
              </a:rPr>
              <a:t>downto</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B"00000000"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Variable</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VarPhSelect</a:t>
            </a:r>
            <a:r>
              <a:rPr lang="en-US" altLang="zh-CN" sz="600" b="0" dirty="0" err="1">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std_logic_vector</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a:t>
            </a:r>
            <a:r>
              <a:rPr lang="en-US" altLang="zh-CN" sz="600" b="0" dirty="0">
                <a:solidFill>
                  <a:srgbClr val="333333"/>
                </a:solidFill>
                <a:effectLst/>
                <a:latin typeface="Consolas" panose="020B0609020204030204" pitchFamily="49" charset="0"/>
              </a:rPr>
              <a:t> </a:t>
            </a:r>
            <a:r>
              <a:rPr lang="en-US" altLang="zh-CN" sz="600" b="0" dirty="0" err="1">
                <a:solidFill>
                  <a:srgbClr val="4B69C6"/>
                </a:solidFill>
                <a:effectLst/>
                <a:latin typeface="Consolas" panose="020B0609020204030204" pitchFamily="49" charset="0"/>
              </a:rPr>
              <a:t>downto</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B"00"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begin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rising_edge</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clk</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reset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'1'</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r>
              <a:rPr lang="en-US" altLang="zh-CN" sz="600" b="0" dirty="0">
                <a:solidFill>
                  <a:srgbClr val="333333"/>
                </a:solidFill>
                <a:effectLst/>
                <a:latin typeface="Consolas" panose="020B0609020204030204" pitchFamily="49" charset="0"/>
              </a:rPr>
              <a:t> state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state_idle</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else</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case</a:t>
            </a:r>
            <a:r>
              <a:rPr lang="en-US" altLang="zh-CN" sz="600" b="0" dirty="0">
                <a:solidFill>
                  <a:srgbClr val="333333"/>
                </a:solidFill>
                <a:effectLst/>
                <a:latin typeface="Consolas" panose="020B0609020204030204" pitchFamily="49" charset="0"/>
              </a:rPr>
              <a:t> state </a:t>
            </a:r>
            <a:r>
              <a:rPr lang="en-US" altLang="zh-CN" sz="600" b="0" dirty="0">
                <a:solidFill>
                  <a:srgbClr val="4B69C6"/>
                </a:solidFill>
                <a:effectLst/>
                <a:latin typeface="Consolas" panose="020B0609020204030204" pitchFamily="49" charset="0"/>
              </a:rPr>
              <a:t>is</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when</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state_idle</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=&gt;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PWR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'1'</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r>
              <a:rPr lang="en-US" altLang="zh-CN" sz="600" b="0" dirty="0">
                <a:solidFill>
                  <a:srgbClr val="333333"/>
                </a:solidFill>
                <a:effectLst/>
                <a:latin typeface="Consolas" panose="020B0609020204030204" pitchFamily="49" charset="0"/>
              </a:rPr>
              <a:t> </a:t>
            </a:r>
          </a:p>
          <a:p>
            <a:r>
              <a:rPr lang="en-US" altLang="zh-CN" sz="600" b="0" dirty="0">
                <a:solidFill>
                  <a:srgbClr val="333333"/>
                </a:solidFill>
                <a:effectLst/>
                <a:latin typeface="Consolas" panose="020B0609020204030204" pitchFamily="49" charset="0"/>
              </a:rPr>
              <a:t>                        state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else</a:t>
            </a:r>
            <a:r>
              <a:rPr lang="en-US" altLang="zh-CN" sz="600" b="0" dirty="0">
                <a:solidFill>
                  <a:srgbClr val="333333"/>
                </a:solidFill>
                <a:effectLst/>
                <a:latin typeface="Consolas" panose="020B0609020204030204" pitchFamily="49" charset="0"/>
              </a:rPr>
              <a:t> state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state_idle</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when</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=&gt;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rising_edge</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SGNSWOFF</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TrasientFlag</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r>
              <a:rPr lang="en-US" altLang="zh-CN" sz="600" b="0" dirty="0">
                <a:solidFill>
                  <a:srgbClr val="333333"/>
                </a:solidFill>
                <a:effectLst/>
                <a:latin typeface="Consolas" panose="020B0609020204030204" pitchFamily="49" charset="0"/>
              </a:rPr>
              <a:t> </a:t>
            </a: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VarDACV</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VarDACV</a:t>
            </a:r>
            <a:r>
              <a:rPr lang="en-US" altLang="zh-CN" sz="600" b="0" dirty="0" err="1">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delt_Vlow</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VarDACI</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VarDACI</a:t>
            </a:r>
            <a:r>
              <a:rPr lang="en-US" altLang="zh-CN" sz="600" b="0" dirty="0" err="1">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delt_Ipk</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TrasientFlag</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state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state_off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when</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state_off</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=&gt;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rising_edge</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SGNCompV</a:t>
            </a:r>
            <a:r>
              <a:rPr lang="en-US" altLang="zh-CN" sz="600" b="0" dirty="0">
                <a:solidFill>
                  <a:srgbClr val="777777"/>
                </a:solidFill>
                <a:effectLst/>
                <a:latin typeface="Consolas" panose="020B0609020204030204" pitchFamily="49" charset="0"/>
              </a:rPr>
              <a:t>)</a:t>
            </a:r>
            <a:r>
              <a:rPr lang="en-US" altLang="zh-CN" sz="600" b="0" dirty="0">
                <a:solidFill>
                  <a:srgbClr val="4B69C6"/>
                </a:solidFill>
                <a:effectLst/>
                <a:latin typeface="Consolas" panose="020B0609020204030204" pitchFamily="49" charset="0"/>
              </a:rPr>
              <a:t>AND</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SWPeriod</a:t>
            </a:r>
            <a:r>
              <a:rPr lang="en-US" altLang="zh-CN" sz="600" b="0" dirty="0">
                <a:solidFill>
                  <a:srgbClr val="777777"/>
                </a:solidFill>
                <a:effectLst/>
                <a:latin typeface="Consolas" panose="020B0609020204030204" pitchFamily="49" charset="0"/>
              </a:rPr>
              <a:t>&lt;</a:t>
            </a:r>
            <a:r>
              <a:rPr lang="en-US" altLang="zh-CN" sz="600" b="0" dirty="0">
                <a:solidFill>
                  <a:srgbClr val="9C5D27"/>
                </a:solidFill>
                <a:effectLst/>
                <a:latin typeface="Consolas" panose="020B0609020204030204" pitchFamily="49" charset="0"/>
              </a:rPr>
              <a:t>B"01011111"</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r>
              <a:rPr lang="en-US" altLang="zh-CN" sz="600" b="0" dirty="0">
                <a:solidFill>
                  <a:srgbClr val="333333"/>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a:t>
            </a:r>
            <a:r>
              <a:rPr lang="en-US" altLang="zh-CN" sz="600" b="0" i="1" dirty="0" err="1">
                <a:solidFill>
                  <a:srgbClr val="AAAAAA"/>
                </a:solidFill>
                <a:effectLst/>
                <a:latin typeface="Consolas" panose="020B0609020204030204" pitchFamily="49" charset="0"/>
              </a:rPr>
              <a:t>SWPeriod</a:t>
            </a:r>
            <a:r>
              <a:rPr lang="en-US" altLang="zh-CN" sz="600" b="0" i="1" dirty="0">
                <a:solidFill>
                  <a:srgbClr val="AAAAAA"/>
                </a:solidFill>
                <a:effectLst/>
                <a:latin typeface="Consolas" panose="020B0609020204030204" pitchFamily="49" charset="0"/>
              </a:rPr>
              <a:t>&lt;95</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TrasientFlag</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'1'</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TrasientFlag</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'1'</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state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else</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rising_edge</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SGNCompV</a:t>
            </a:r>
            <a:r>
              <a:rPr lang="en-US" altLang="zh-CN" sz="600" b="0" dirty="0">
                <a:solidFill>
                  <a:srgbClr val="777777"/>
                </a:solidFill>
                <a:effectLst/>
                <a:latin typeface="Consolas" panose="020B0609020204030204" pitchFamily="49" charset="0"/>
              </a:rPr>
              <a:t>)</a:t>
            </a:r>
            <a:r>
              <a:rPr lang="en-US" altLang="zh-CN" sz="600" b="0" dirty="0">
                <a:solidFill>
                  <a:srgbClr val="4B69C6"/>
                </a:solidFill>
                <a:effectLst/>
                <a:latin typeface="Consolas" panose="020B0609020204030204" pitchFamily="49" charset="0"/>
              </a:rPr>
              <a:t>AND</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SWPeriod</a:t>
            </a:r>
            <a:r>
              <a:rPr lang="en-US" altLang="zh-CN" sz="600" b="0" dirty="0">
                <a:solidFill>
                  <a:srgbClr val="777777"/>
                </a:solidFill>
                <a:effectLst/>
                <a:latin typeface="Consolas" panose="020B0609020204030204" pitchFamily="49" charset="0"/>
              </a:rPr>
              <a:t>&gt;</a:t>
            </a:r>
            <a:r>
              <a:rPr lang="en-US" altLang="zh-CN" sz="600" b="0" dirty="0">
                <a:solidFill>
                  <a:srgbClr val="9C5D27"/>
                </a:solidFill>
                <a:effectLst/>
                <a:latin typeface="Consolas" panose="020B0609020204030204" pitchFamily="49" charset="0"/>
              </a:rPr>
              <a:t>B"01101001"</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r>
              <a:rPr lang="en-US" altLang="zh-CN" sz="600" b="0" dirty="0">
                <a:solidFill>
                  <a:srgbClr val="333333"/>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a:t>
            </a:r>
            <a:r>
              <a:rPr lang="en-US" altLang="zh-CN" sz="600" b="0" i="1" dirty="0" err="1">
                <a:solidFill>
                  <a:srgbClr val="AAAAAA"/>
                </a:solidFill>
                <a:effectLst/>
                <a:latin typeface="Consolas" panose="020B0609020204030204" pitchFamily="49" charset="0"/>
              </a:rPr>
              <a:t>SWPeriod</a:t>
            </a:r>
            <a:r>
              <a:rPr lang="en-US" altLang="zh-CN" sz="600" b="0" i="1" dirty="0">
                <a:solidFill>
                  <a:srgbClr val="AAAAAA"/>
                </a:solidFill>
                <a:effectLst/>
                <a:latin typeface="Consolas" panose="020B0609020204030204" pitchFamily="49" charset="0"/>
              </a:rPr>
              <a:t>&gt;105</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TrasientFlag</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'1'</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state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else</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rising_edge</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SGNCompV</a:t>
            </a:r>
            <a:r>
              <a:rPr lang="en-US" altLang="zh-CN" sz="600" b="0" dirty="0">
                <a:solidFill>
                  <a:srgbClr val="777777"/>
                </a:solidFill>
                <a:effectLst/>
                <a:latin typeface="Consolas" panose="020B0609020204030204" pitchFamily="49" charset="0"/>
              </a:rPr>
              <a:t>)</a:t>
            </a:r>
            <a:r>
              <a:rPr lang="en-US" altLang="zh-CN" sz="600" b="0" dirty="0">
                <a:solidFill>
                  <a:srgbClr val="4B69C6"/>
                </a:solidFill>
                <a:effectLst/>
                <a:latin typeface="Consolas" panose="020B0609020204030204" pitchFamily="49" charset="0"/>
              </a:rPr>
              <a:t>AND</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SWPeriod</a:t>
            </a:r>
            <a:r>
              <a:rPr lang="en-US" altLang="zh-CN" sz="600" b="0" dirty="0">
                <a:solidFill>
                  <a:srgbClr val="777777"/>
                </a:solidFill>
                <a:effectLst/>
                <a:latin typeface="Consolas" panose="020B0609020204030204" pitchFamily="49" charset="0"/>
              </a:rPr>
              <a:t>&gt;=</a:t>
            </a:r>
            <a:r>
              <a:rPr lang="en-US" altLang="zh-CN" sz="600" b="0" dirty="0">
                <a:solidFill>
                  <a:srgbClr val="9C5D27"/>
                </a:solidFill>
                <a:effectLst/>
                <a:latin typeface="Consolas" panose="020B0609020204030204" pitchFamily="49" charset="0"/>
              </a:rPr>
              <a:t>"01011111"</a:t>
            </a:r>
            <a:r>
              <a:rPr lang="en-US" altLang="zh-CN" sz="600" b="0" dirty="0">
                <a:solidFill>
                  <a:srgbClr val="777777"/>
                </a:solidFill>
                <a:effectLst/>
                <a:latin typeface="Consolas" panose="020B0609020204030204" pitchFamily="49" charset="0"/>
              </a:rPr>
              <a:t>)</a:t>
            </a:r>
            <a:r>
              <a:rPr lang="en-US" altLang="zh-CN" sz="600" b="0" dirty="0">
                <a:solidFill>
                  <a:srgbClr val="4B69C6"/>
                </a:solidFill>
                <a:effectLst/>
                <a:latin typeface="Consolas" panose="020B0609020204030204" pitchFamily="49" charset="0"/>
              </a:rPr>
              <a:t>AND</a:t>
            </a:r>
            <a:r>
              <a:rPr lang="en-US" altLang="zh-CN" sz="600" b="0" dirty="0">
                <a:solidFill>
                  <a:srgbClr val="777777"/>
                </a:solidFill>
                <a:effectLst/>
                <a:latin typeface="Consolas" panose="020B0609020204030204" pitchFamily="49" charset="0"/>
              </a:rPr>
              <a:t>(</a:t>
            </a:r>
            <a:r>
              <a:rPr lang="en-US" altLang="zh-CN" sz="600" b="0" dirty="0" err="1">
                <a:solidFill>
                  <a:srgbClr val="333333"/>
                </a:solidFill>
                <a:effectLst/>
                <a:latin typeface="Consolas" panose="020B0609020204030204" pitchFamily="49" charset="0"/>
              </a:rPr>
              <a:t>SWPeriod</a:t>
            </a:r>
            <a:r>
              <a:rPr lang="en-US" altLang="zh-CN" sz="600" b="0" dirty="0">
                <a:solidFill>
                  <a:srgbClr val="777777"/>
                </a:solidFill>
                <a:effectLst/>
                <a:latin typeface="Consolas" panose="020B0609020204030204" pitchFamily="49" charset="0"/>
              </a:rPr>
              <a:t>&lt;=</a:t>
            </a:r>
            <a:r>
              <a:rPr lang="en-US" altLang="zh-CN" sz="600" b="0" dirty="0">
                <a:solidFill>
                  <a:srgbClr val="9C5D27"/>
                </a:solidFill>
                <a:effectLst/>
                <a:latin typeface="Consolas" panose="020B0609020204030204" pitchFamily="49" charset="0"/>
              </a:rPr>
              <a:t>B"01101001"</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then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TrasientFlag</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delt_Vlow</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B"00000000"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delt_Ipk</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B"00000000"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VarDACV</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B"00000000"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state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state_on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case</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p>
          <a:p>
            <a:r>
              <a:rPr lang="en-US" altLang="zh-CN" sz="600" b="0" dirty="0">
                <a:solidFill>
                  <a:srgbClr val="333333"/>
                </a:solidFill>
                <a:effectLst/>
                <a:latin typeface="Consolas" panose="020B0609020204030204" pitchFamily="49" charset="0"/>
              </a:rPr>
              <a:t>          SGNSWON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VarSGNSWON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PhSelect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VarPhSelect</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DACV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VarDACV</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DACI </a:t>
            </a:r>
            <a:r>
              <a:rPr lang="en-US" altLang="zh-CN" sz="600" b="0" dirty="0">
                <a:solidFill>
                  <a:srgbClr val="777777"/>
                </a:solidFill>
                <a:effectLst/>
                <a:latin typeface="Consolas" panose="020B0609020204030204" pitchFamily="49" charset="0"/>
              </a:rPr>
              <a:t>&lt;=</a:t>
            </a:r>
            <a:r>
              <a:rPr lang="en-US" altLang="zh-CN" sz="600" b="0" dirty="0">
                <a:solidFill>
                  <a:srgbClr val="333333"/>
                </a:solidFill>
                <a:effectLst/>
                <a:latin typeface="Consolas" panose="020B0609020204030204" pitchFamily="49" charset="0"/>
              </a:rPr>
              <a:t> </a:t>
            </a:r>
            <a:r>
              <a:rPr lang="en-US" altLang="zh-CN" sz="600" b="0" dirty="0" err="1">
                <a:solidFill>
                  <a:srgbClr val="333333"/>
                </a:solidFill>
                <a:effectLst/>
                <a:latin typeface="Consolas" panose="020B0609020204030204" pitchFamily="49" charset="0"/>
              </a:rPr>
              <a:t>VarDACI</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process</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4B69C6"/>
                </a:solidFill>
                <a:effectLst/>
                <a:latin typeface="Consolas" panose="020B0609020204030204" pitchFamily="49" charset="0"/>
              </a:rPr>
              <a:t>end</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algorithm</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ECD30C0C-1EDF-491B-9D60-4C6A2738C3A5}"/>
              </a:ext>
            </a:extLst>
          </p:cNvPr>
          <p:cNvSpPr txBox="1"/>
          <p:nvPr/>
        </p:nvSpPr>
        <p:spPr>
          <a:xfrm>
            <a:off x="4170680" y="1182750"/>
            <a:ext cx="4607560"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900" b="0" dirty="0">
                <a:solidFill>
                  <a:srgbClr val="4B69C6"/>
                </a:solidFill>
                <a:effectLst/>
                <a:latin typeface="Consolas" panose="020B0609020204030204" pitchFamily="49" charset="0"/>
              </a:rPr>
              <a:t>library</a:t>
            </a:r>
            <a:r>
              <a:rPr lang="en-US" altLang="zh-CN" sz="900" b="0" dirty="0">
                <a:solidFill>
                  <a:srgbClr val="333333"/>
                </a:solidFill>
                <a:effectLst/>
                <a:latin typeface="Consolas" panose="020B0609020204030204" pitchFamily="49" charset="0"/>
              </a:rPr>
              <a:t> IEEE</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r>
              <a:rPr lang="en-US" altLang="zh-CN" sz="900" b="0" dirty="0">
                <a:solidFill>
                  <a:srgbClr val="4B69C6"/>
                </a:solidFill>
                <a:effectLst/>
                <a:latin typeface="Consolas" panose="020B0609020204030204" pitchFamily="49" charset="0"/>
              </a:rPr>
              <a:t>use</a:t>
            </a:r>
            <a:r>
              <a:rPr lang="en-US" altLang="zh-CN" sz="900" b="0" dirty="0">
                <a:solidFill>
                  <a:srgbClr val="333333"/>
                </a:solidFill>
                <a:effectLst/>
                <a:latin typeface="Consolas" panose="020B0609020204030204" pitchFamily="49" charset="0"/>
              </a:rPr>
              <a:t> IEEE</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STD_LOGIC_1164</a:t>
            </a:r>
            <a:r>
              <a:rPr lang="en-US" altLang="zh-CN" sz="900" b="0" dirty="0">
                <a:solidFill>
                  <a:srgbClr val="777777"/>
                </a:solidFill>
                <a:effectLst/>
                <a:latin typeface="Consolas" panose="020B0609020204030204" pitchFamily="49" charset="0"/>
              </a:rPr>
              <a:t>.</a:t>
            </a:r>
            <a:r>
              <a:rPr lang="en-US" altLang="zh-CN" sz="900" b="0" dirty="0">
                <a:solidFill>
                  <a:srgbClr val="4B69C6"/>
                </a:solidFill>
                <a:effectLst/>
                <a:latin typeface="Consolas" panose="020B0609020204030204" pitchFamily="49" charset="0"/>
              </a:rPr>
              <a:t>ALL</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r>
              <a:rPr lang="en-US" altLang="zh-CN" sz="900" b="0" dirty="0">
                <a:solidFill>
                  <a:srgbClr val="4B69C6"/>
                </a:solidFill>
                <a:effectLst/>
                <a:latin typeface="Consolas" panose="020B0609020204030204" pitchFamily="49" charset="0"/>
              </a:rPr>
              <a:t>use</a:t>
            </a:r>
            <a:r>
              <a:rPr lang="en-US" altLang="zh-CN" sz="900" b="0" dirty="0">
                <a:solidFill>
                  <a:srgbClr val="333333"/>
                </a:solidFill>
                <a:effectLst/>
                <a:latin typeface="Consolas" panose="020B0609020204030204" pitchFamily="49" charset="0"/>
              </a:rPr>
              <a:t> </a:t>
            </a:r>
            <a:r>
              <a:rPr lang="en-US" altLang="zh-CN" sz="900" b="0" dirty="0" err="1">
                <a:solidFill>
                  <a:srgbClr val="333333"/>
                </a:solidFill>
                <a:effectLst/>
                <a:latin typeface="Consolas" panose="020B0609020204030204" pitchFamily="49" charset="0"/>
              </a:rPr>
              <a:t>ieee</a:t>
            </a:r>
            <a:r>
              <a:rPr lang="en-US" altLang="zh-CN" sz="900" b="0" dirty="0" err="1">
                <a:solidFill>
                  <a:srgbClr val="777777"/>
                </a:solidFill>
                <a:effectLst/>
                <a:latin typeface="Consolas" panose="020B0609020204030204" pitchFamily="49" charset="0"/>
              </a:rPr>
              <a:t>.</a:t>
            </a:r>
            <a:r>
              <a:rPr lang="en-US" altLang="zh-CN" sz="900" b="0" dirty="0" err="1">
                <a:solidFill>
                  <a:srgbClr val="333333"/>
                </a:solidFill>
                <a:effectLst/>
                <a:latin typeface="Consolas" panose="020B0609020204030204" pitchFamily="49" charset="0"/>
              </a:rPr>
              <a:t>std_logic_unsigned</a:t>
            </a:r>
            <a:r>
              <a:rPr lang="en-US" altLang="zh-CN" sz="900" b="0" dirty="0" err="1">
                <a:solidFill>
                  <a:srgbClr val="777777"/>
                </a:solidFill>
                <a:effectLst/>
                <a:latin typeface="Consolas" panose="020B0609020204030204" pitchFamily="49" charset="0"/>
              </a:rPr>
              <a:t>.</a:t>
            </a:r>
            <a:r>
              <a:rPr lang="en-US" altLang="zh-CN" sz="900" b="0" dirty="0" err="1">
                <a:solidFill>
                  <a:srgbClr val="4B69C6"/>
                </a:solidFill>
                <a:effectLst/>
                <a:latin typeface="Consolas" panose="020B0609020204030204" pitchFamily="49" charset="0"/>
              </a:rPr>
              <a:t>ALL</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br>
              <a:rPr lang="en-US" altLang="zh-CN" sz="900" b="0" dirty="0">
                <a:solidFill>
                  <a:srgbClr val="333333"/>
                </a:solidFill>
                <a:effectLst/>
                <a:latin typeface="Consolas" panose="020B0609020204030204" pitchFamily="49" charset="0"/>
              </a:rPr>
            </a:br>
            <a:br>
              <a:rPr lang="en-US" altLang="zh-CN" sz="900" b="0" dirty="0">
                <a:solidFill>
                  <a:srgbClr val="333333"/>
                </a:solidFill>
                <a:effectLst/>
                <a:latin typeface="Consolas" panose="020B0609020204030204" pitchFamily="49" charset="0"/>
              </a:rPr>
            </a:br>
            <a:r>
              <a:rPr lang="en-US" altLang="zh-CN" sz="900" b="0" dirty="0">
                <a:solidFill>
                  <a:srgbClr val="4B69C6"/>
                </a:solidFill>
                <a:effectLst/>
                <a:latin typeface="Consolas" panose="020B0609020204030204" pitchFamily="49" charset="0"/>
              </a:rPr>
              <a:t>entity</a:t>
            </a:r>
            <a:r>
              <a:rPr lang="en-US" altLang="zh-CN" sz="900" b="0" dirty="0">
                <a:solidFill>
                  <a:srgbClr val="333333"/>
                </a:solidFill>
                <a:effectLst/>
                <a:latin typeface="Consolas" panose="020B0609020204030204" pitchFamily="49" charset="0"/>
              </a:rPr>
              <a:t> </a:t>
            </a:r>
            <a:r>
              <a:rPr lang="en-US" altLang="zh-CN" sz="900" b="1" dirty="0" err="1">
                <a:solidFill>
                  <a:srgbClr val="7A3E9D"/>
                </a:solidFill>
                <a:effectLst/>
                <a:latin typeface="Consolas" panose="020B0609020204030204" pitchFamily="49" charset="0"/>
              </a:rPr>
              <a:t>control_unit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is</a:t>
            </a:r>
            <a:endParaRPr lang="en-US" altLang="zh-CN" sz="900" b="0" dirty="0">
              <a:solidFill>
                <a:srgbClr val="333333"/>
              </a:solidFill>
              <a:effectLst/>
              <a:latin typeface="Consolas" panose="020B0609020204030204" pitchFamily="49" charset="0"/>
            </a:endParaRPr>
          </a:p>
          <a:p>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generic</a:t>
            </a:r>
            <a:r>
              <a:rPr lang="en-US" altLang="zh-CN" sz="900" b="0" dirty="0">
                <a:solidFill>
                  <a:srgbClr val="777777"/>
                </a:solidFill>
                <a:effectLst/>
                <a:latin typeface="Consolas" panose="020B0609020204030204" pitchFamily="49" charset="0"/>
              </a:rPr>
              <a:t>(</a:t>
            </a:r>
            <a:r>
              <a:rPr lang="en-US" altLang="zh-CN" sz="900" b="0" dirty="0" err="1">
                <a:solidFill>
                  <a:srgbClr val="333333"/>
                </a:solidFill>
                <a:effectLst/>
                <a:latin typeface="Consolas" panose="020B0609020204030204" pitchFamily="49" charset="0"/>
              </a:rPr>
              <a:t>DACWidth</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7A3E9D"/>
                </a:solidFill>
                <a:effectLst/>
                <a:latin typeface="Consolas" panose="020B0609020204030204" pitchFamily="49" charset="0"/>
              </a:rPr>
              <a:t>integer</a:t>
            </a:r>
            <a:r>
              <a:rPr lang="en-US" altLang="zh-CN" sz="900" b="0" dirty="0">
                <a:solidFill>
                  <a:srgbClr val="333333"/>
                </a:solidFill>
                <a:effectLst/>
                <a:latin typeface="Consolas" panose="020B0609020204030204" pitchFamily="49" charset="0"/>
              </a:rPr>
              <a:t> </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9C5D27"/>
                </a:solidFill>
                <a:effectLst/>
                <a:latin typeface="Consolas" panose="020B0609020204030204" pitchFamily="49" charset="0"/>
              </a:rPr>
              <a:t>8</a:t>
            </a:r>
            <a:r>
              <a:rPr lang="en-US" altLang="zh-CN" sz="900" b="0" dirty="0">
                <a:solidFill>
                  <a:srgbClr val="333333"/>
                </a:solidFill>
                <a:effectLst/>
                <a:latin typeface="Consolas" panose="020B0609020204030204" pitchFamily="49" charset="0"/>
              </a:rPr>
              <a:t>;</a:t>
            </a:r>
          </a:p>
          <a:p>
            <a:r>
              <a:rPr lang="en-US" altLang="zh-CN" sz="900" b="0" dirty="0">
                <a:solidFill>
                  <a:srgbClr val="333333"/>
                </a:solidFill>
                <a:effectLst/>
                <a:latin typeface="Consolas" panose="020B0609020204030204" pitchFamily="49" charset="0"/>
              </a:rPr>
              <a:t>            </a:t>
            </a:r>
            <a:r>
              <a:rPr lang="en-US" altLang="zh-CN" sz="900" b="0" dirty="0" err="1">
                <a:solidFill>
                  <a:srgbClr val="333333"/>
                </a:solidFill>
                <a:effectLst/>
                <a:latin typeface="Consolas" panose="020B0609020204030204" pitchFamily="49" charset="0"/>
              </a:rPr>
              <a:t>CounterWidth</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7A3E9D"/>
                </a:solidFill>
                <a:effectLst/>
                <a:latin typeface="Consolas" panose="020B0609020204030204" pitchFamily="49" charset="0"/>
              </a:rPr>
              <a:t>integer</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9C5D27"/>
                </a:solidFill>
                <a:effectLst/>
                <a:latin typeface="Consolas" panose="020B0609020204030204" pitchFamily="49" charset="0"/>
              </a:rPr>
              <a:t>8</a:t>
            </a:r>
            <a:r>
              <a:rPr lang="en-US" altLang="zh-CN" sz="900" b="0" dirty="0">
                <a:solidFill>
                  <a:srgbClr val="333333"/>
                </a:solidFill>
                <a:effectLst/>
                <a:latin typeface="Consolas" panose="020B0609020204030204" pitchFamily="49" charset="0"/>
              </a:rPr>
              <a:t>)</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r>
              <a:rPr lang="en-US" altLang="zh-CN" sz="900" b="0" dirty="0">
                <a:solidFill>
                  <a:srgbClr val="333333"/>
                </a:solidFill>
                <a:effectLst/>
                <a:latin typeface="Consolas" panose="020B0609020204030204" pitchFamily="49" charset="0"/>
              </a:rPr>
              <a:t>    </a:t>
            </a:r>
          </a:p>
          <a:p>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port</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reset, </a:t>
            </a:r>
            <a:r>
              <a:rPr lang="en-US" altLang="zh-CN" sz="900" b="0" dirty="0" err="1">
                <a:solidFill>
                  <a:srgbClr val="333333"/>
                </a:solidFill>
                <a:effectLst/>
                <a:latin typeface="Consolas" panose="020B0609020204030204" pitchFamily="49" charset="0"/>
              </a:rPr>
              <a:t>clk</a:t>
            </a:r>
            <a:r>
              <a:rPr lang="en-US" altLang="zh-CN" sz="900" b="0" dirty="0">
                <a:solidFill>
                  <a:srgbClr val="333333"/>
                </a:solidFill>
                <a:effectLst/>
                <a:latin typeface="Consolas" panose="020B0609020204030204" pitchFamily="49" charset="0"/>
              </a:rPr>
              <a:t>, PWR</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in</a:t>
            </a:r>
            <a:r>
              <a:rPr lang="en-US" altLang="zh-CN" sz="900" b="0" dirty="0">
                <a:solidFill>
                  <a:srgbClr val="333333"/>
                </a:solidFill>
                <a:effectLst/>
                <a:latin typeface="Consolas" panose="020B0609020204030204" pitchFamily="49" charset="0"/>
              </a:rPr>
              <a:t> </a:t>
            </a:r>
            <a:r>
              <a:rPr lang="en-US" altLang="zh-CN" sz="900" b="0" dirty="0" err="1">
                <a:solidFill>
                  <a:srgbClr val="7A3E9D"/>
                </a:solidFill>
                <a:effectLst/>
                <a:latin typeface="Consolas" panose="020B0609020204030204" pitchFamily="49" charset="0"/>
              </a:rPr>
              <a:t>std_logic</a:t>
            </a:r>
            <a:r>
              <a:rPr lang="en-US" altLang="zh-CN" sz="900" b="0" dirty="0">
                <a:solidFill>
                  <a:srgbClr val="333333"/>
                </a:solidFill>
                <a:effectLst/>
                <a:latin typeface="Consolas" panose="020B0609020204030204" pitchFamily="49" charset="0"/>
              </a:rPr>
              <a:t>;</a:t>
            </a:r>
          </a:p>
          <a:p>
            <a:r>
              <a:rPr lang="en-US" altLang="zh-CN" sz="900" b="0" dirty="0">
                <a:solidFill>
                  <a:srgbClr val="333333"/>
                </a:solidFill>
                <a:effectLst/>
                <a:latin typeface="Consolas" panose="020B0609020204030204" pitchFamily="49" charset="0"/>
              </a:rPr>
              <a:t>        </a:t>
            </a:r>
            <a:r>
              <a:rPr lang="en-US" altLang="zh-CN" sz="900" b="0" dirty="0" err="1">
                <a:solidFill>
                  <a:srgbClr val="333333"/>
                </a:solidFill>
                <a:effectLst/>
                <a:latin typeface="Consolas" panose="020B0609020204030204" pitchFamily="49" charset="0"/>
              </a:rPr>
              <a:t>SWPeriod</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in</a:t>
            </a:r>
            <a:r>
              <a:rPr lang="en-US" altLang="zh-CN" sz="900" b="0" dirty="0">
                <a:solidFill>
                  <a:srgbClr val="333333"/>
                </a:solidFill>
                <a:effectLst/>
                <a:latin typeface="Consolas" panose="020B0609020204030204" pitchFamily="49" charset="0"/>
              </a:rPr>
              <a:t> </a:t>
            </a:r>
            <a:r>
              <a:rPr lang="en-US" altLang="zh-CN" sz="900" b="0" dirty="0" err="1">
                <a:solidFill>
                  <a:srgbClr val="7A3E9D"/>
                </a:solidFill>
                <a:effectLst/>
                <a:latin typeface="Consolas" panose="020B0609020204030204" pitchFamily="49" charset="0"/>
              </a:rPr>
              <a:t>std_logic_vector</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CounterWidth</a:t>
            </a:r>
            <a:r>
              <a:rPr lang="en-US" altLang="zh-CN" sz="900" b="0" dirty="0">
                <a:solidFill>
                  <a:srgbClr val="777777"/>
                </a:solidFill>
                <a:effectLst/>
                <a:latin typeface="Consolas" panose="020B0609020204030204" pitchFamily="49" charset="0"/>
              </a:rPr>
              <a:t>-</a:t>
            </a:r>
            <a:r>
              <a:rPr lang="en-US" altLang="zh-CN" sz="900" b="0" dirty="0">
                <a:solidFill>
                  <a:srgbClr val="9C5D27"/>
                </a:solidFill>
                <a:effectLst/>
                <a:latin typeface="Consolas" panose="020B0609020204030204" pitchFamily="49" charset="0"/>
              </a:rPr>
              <a:t>1</a:t>
            </a:r>
            <a:r>
              <a:rPr lang="en-US" altLang="zh-CN" sz="900" b="0" dirty="0">
                <a:solidFill>
                  <a:srgbClr val="333333"/>
                </a:solidFill>
                <a:effectLst/>
                <a:latin typeface="Consolas" panose="020B0609020204030204" pitchFamily="49" charset="0"/>
              </a:rPr>
              <a:t> </a:t>
            </a:r>
            <a:r>
              <a:rPr lang="en-US" altLang="zh-CN" sz="900" b="0" dirty="0" err="1">
                <a:solidFill>
                  <a:srgbClr val="4B69C6"/>
                </a:solidFill>
                <a:effectLst/>
                <a:latin typeface="Consolas" panose="020B0609020204030204" pitchFamily="49" charset="0"/>
              </a:rPr>
              <a:t>downto</a:t>
            </a:r>
            <a:r>
              <a:rPr lang="en-US" altLang="zh-CN" sz="900" b="0" dirty="0">
                <a:solidFill>
                  <a:srgbClr val="333333"/>
                </a:solidFill>
                <a:effectLst/>
                <a:latin typeface="Consolas" panose="020B0609020204030204" pitchFamily="49" charset="0"/>
              </a:rPr>
              <a:t> </a:t>
            </a:r>
            <a:r>
              <a:rPr lang="en-US" altLang="zh-CN" sz="900" b="0" dirty="0">
                <a:solidFill>
                  <a:srgbClr val="9C5D27"/>
                </a:solidFill>
                <a:effectLst/>
                <a:latin typeface="Consolas" panose="020B0609020204030204" pitchFamily="49" charset="0"/>
              </a:rPr>
              <a:t>0</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a:t>
            </a:r>
          </a:p>
          <a:p>
            <a:r>
              <a:rPr lang="en-US" altLang="zh-CN" sz="900" b="0" dirty="0">
                <a:solidFill>
                  <a:srgbClr val="333333"/>
                </a:solidFill>
                <a:effectLst/>
                <a:latin typeface="Consolas" panose="020B0609020204030204" pitchFamily="49" charset="0"/>
              </a:rPr>
              <a:t>        SGNSWON</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out</a:t>
            </a:r>
            <a:r>
              <a:rPr lang="en-US" altLang="zh-CN" sz="900" b="0" dirty="0">
                <a:solidFill>
                  <a:srgbClr val="333333"/>
                </a:solidFill>
                <a:effectLst/>
                <a:latin typeface="Consolas" panose="020B0609020204030204" pitchFamily="49" charset="0"/>
              </a:rPr>
              <a:t> </a:t>
            </a:r>
            <a:r>
              <a:rPr lang="en-US" altLang="zh-CN" sz="900" b="0" dirty="0" err="1">
                <a:solidFill>
                  <a:srgbClr val="7A3E9D"/>
                </a:solidFill>
                <a:effectLst/>
                <a:latin typeface="Consolas" panose="020B0609020204030204" pitchFamily="49" charset="0"/>
              </a:rPr>
              <a:t>std_logic</a:t>
            </a:r>
            <a:r>
              <a:rPr lang="en-US" altLang="zh-CN" sz="900" b="0" dirty="0">
                <a:solidFill>
                  <a:srgbClr val="333333"/>
                </a:solidFill>
                <a:effectLst/>
                <a:latin typeface="Consolas" panose="020B0609020204030204" pitchFamily="49" charset="0"/>
              </a:rPr>
              <a:t>;</a:t>
            </a:r>
          </a:p>
          <a:p>
            <a:r>
              <a:rPr lang="en-US" altLang="zh-CN" sz="900" b="0" dirty="0">
                <a:solidFill>
                  <a:srgbClr val="333333"/>
                </a:solidFill>
                <a:effectLst/>
                <a:latin typeface="Consolas" panose="020B0609020204030204" pitchFamily="49" charset="0"/>
              </a:rPr>
              <a:t>        SGNSWOFF</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in</a:t>
            </a:r>
            <a:r>
              <a:rPr lang="en-US" altLang="zh-CN" sz="900" b="0" dirty="0">
                <a:solidFill>
                  <a:srgbClr val="333333"/>
                </a:solidFill>
                <a:effectLst/>
                <a:latin typeface="Consolas" panose="020B0609020204030204" pitchFamily="49" charset="0"/>
              </a:rPr>
              <a:t> </a:t>
            </a:r>
            <a:r>
              <a:rPr lang="en-US" altLang="zh-CN" sz="900" b="0" dirty="0" err="1">
                <a:solidFill>
                  <a:srgbClr val="7A3E9D"/>
                </a:solidFill>
                <a:effectLst/>
                <a:latin typeface="Consolas" panose="020B0609020204030204" pitchFamily="49" charset="0"/>
              </a:rPr>
              <a:t>std_logic</a:t>
            </a:r>
            <a:r>
              <a:rPr lang="en-US" altLang="zh-CN" sz="900" b="0" dirty="0">
                <a:solidFill>
                  <a:srgbClr val="333333"/>
                </a:solidFill>
                <a:effectLst/>
                <a:latin typeface="Consolas" panose="020B0609020204030204" pitchFamily="49" charset="0"/>
              </a:rPr>
              <a:t>;</a:t>
            </a:r>
          </a:p>
          <a:p>
            <a:r>
              <a:rPr lang="en-US" altLang="zh-CN" sz="900" b="0" dirty="0">
                <a:solidFill>
                  <a:srgbClr val="333333"/>
                </a:solidFill>
                <a:effectLst/>
                <a:latin typeface="Consolas" panose="020B0609020204030204" pitchFamily="49" charset="0"/>
              </a:rPr>
              <a:t>        </a:t>
            </a:r>
            <a:r>
              <a:rPr lang="en-US" altLang="zh-CN" sz="900" b="0" dirty="0" err="1">
                <a:solidFill>
                  <a:srgbClr val="333333"/>
                </a:solidFill>
                <a:effectLst/>
                <a:latin typeface="Consolas" panose="020B0609020204030204" pitchFamily="49" charset="0"/>
              </a:rPr>
              <a:t>PhSelect</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out</a:t>
            </a:r>
            <a:r>
              <a:rPr lang="en-US" altLang="zh-CN" sz="900" b="0" dirty="0">
                <a:solidFill>
                  <a:srgbClr val="333333"/>
                </a:solidFill>
                <a:effectLst/>
                <a:latin typeface="Consolas" panose="020B0609020204030204" pitchFamily="49" charset="0"/>
              </a:rPr>
              <a:t> </a:t>
            </a:r>
            <a:r>
              <a:rPr lang="en-US" altLang="zh-CN" sz="900" b="0" dirty="0" err="1">
                <a:solidFill>
                  <a:srgbClr val="7A3E9D"/>
                </a:solidFill>
                <a:effectLst/>
                <a:latin typeface="Consolas" panose="020B0609020204030204" pitchFamily="49" charset="0"/>
              </a:rPr>
              <a:t>std_logic_vector</a:t>
            </a:r>
            <a:r>
              <a:rPr lang="en-US" altLang="zh-CN" sz="900" b="0" dirty="0">
                <a:solidFill>
                  <a:srgbClr val="777777"/>
                </a:solidFill>
                <a:effectLst/>
                <a:latin typeface="Consolas" panose="020B0609020204030204" pitchFamily="49" charset="0"/>
              </a:rPr>
              <a:t>(</a:t>
            </a:r>
            <a:r>
              <a:rPr lang="en-US" altLang="zh-CN" sz="900" b="0" dirty="0">
                <a:solidFill>
                  <a:srgbClr val="9C5D27"/>
                </a:solidFill>
                <a:effectLst/>
                <a:latin typeface="Consolas" panose="020B0609020204030204" pitchFamily="49" charset="0"/>
              </a:rPr>
              <a:t>1</a:t>
            </a:r>
            <a:r>
              <a:rPr lang="en-US" altLang="zh-CN" sz="900" b="0" dirty="0">
                <a:solidFill>
                  <a:srgbClr val="333333"/>
                </a:solidFill>
                <a:effectLst/>
                <a:latin typeface="Consolas" panose="020B0609020204030204" pitchFamily="49" charset="0"/>
              </a:rPr>
              <a:t> </a:t>
            </a:r>
            <a:r>
              <a:rPr lang="en-US" altLang="zh-CN" sz="900" b="0" dirty="0" err="1">
                <a:solidFill>
                  <a:srgbClr val="4B69C6"/>
                </a:solidFill>
                <a:effectLst/>
                <a:latin typeface="Consolas" panose="020B0609020204030204" pitchFamily="49" charset="0"/>
              </a:rPr>
              <a:t>downto</a:t>
            </a:r>
            <a:r>
              <a:rPr lang="en-US" altLang="zh-CN" sz="900" b="0" dirty="0">
                <a:solidFill>
                  <a:srgbClr val="333333"/>
                </a:solidFill>
                <a:effectLst/>
                <a:latin typeface="Consolas" panose="020B0609020204030204" pitchFamily="49" charset="0"/>
              </a:rPr>
              <a:t> </a:t>
            </a:r>
            <a:r>
              <a:rPr lang="en-US" altLang="zh-CN" sz="900" b="0" dirty="0">
                <a:solidFill>
                  <a:srgbClr val="9C5D27"/>
                </a:solidFill>
                <a:effectLst/>
                <a:latin typeface="Consolas" panose="020B0609020204030204" pitchFamily="49" charset="0"/>
              </a:rPr>
              <a:t>0</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a:t>
            </a:r>
          </a:p>
          <a:p>
            <a:r>
              <a:rPr lang="en-US" altLang="zh-CN" sz="900" b="0" dirty="0">
                <a:solidFill>
                  <a:srgbClr val="333333"/>
                </a:solidFill>
                <a:effectLst/>
                <a:latin typeface="Consolas" panose="020B0609020204030204" pitchFamily="49" charset="0"/>
              </a:rPr>
              <a:t>        DACV,DACI</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out</a:t>
            </a:r>
            <a:r>
              <a:rPr lang="en-US" altLang="zh-CN" sz="900" b="0" dirty="0">
                <a:solidFill>
                  <a:srgbClr val="333333"/>
                </a:solidFill>
                <a:effectLst/>
                <a:latin typeface="Consolas" panose="020B0609020204030204" pitchFamily="49" charset="0"/>
              </a:rPr>
              <a:t> </a:t>
            </a:r>
            <a:r>
              <a:rPr lang="en-US" altLang="zh-CN" sz="900" b="0" dirty="0" err="1">
                <a:solidFill>
                  <a:srgbClr val="7A3E9D"/>
                </a:solidFill>
                <a:effectLst/>
                <a:latin typeface="Consolas" panose="020B0609020204030204" pitchFamily="49" charset="0"/>
              </a:rPr>
              <a:t>std_logic_vector</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DACWidth</a:t>
            </a:r>
            <a:r>
              <a:rPr lang="en-US" altLang="zh-CN" sz="900" b="0" dirty="0">
                <a:solidFill>
                  <a:srgbClr val="777777"/>
                </a:solidFill>
                <a:effectLst/>
                <a:latin typeface="Consolas" panose="020B0609020204030204" pitchFamily="49" charset="0"/>
              </a:rPr>
              <a:t>-</a:t>
            </a:r>
            <a:r>
              <a:rPr lang="en-US" altLang="zh-CN" sz="900" b="0" dirty="0">
                <a:solidFill>
                  <a:srgbClr val="9C5D27"/>
                </a:solidFill>
                <a:effectLst/>
                <a:latin typeface="Consolas" panose="020B0609020204030204" pitchFamily="49" charset="0"/>
              </a:rPr>
              <a:t>1</a:t>
            </a:r>
            <a:r>
              <a:rPr lang="en-US" altLang="zh-CN" sz="900" b="0" dirty="0">
                <a:solidFill>
                  <a:srgbClr val="333333"/>
                </a:solidFill>
                <a:effectLst/>
                <a:latin typeface="Consolas" panose="020B0609020204030204" pitchFamily="49" charset="0"/>
              </a:rPr>
              <a:t> </a:t>
            </a:r>
            <a:r>
              <a:rPr lang="en-US" altLang="zh-CN" sz="900" b="0" dirty="0" err="1">
                <a:solidFill>
                  <a:srgbClr val="4B69C6"/>
                </a:solidFill>
                <a:effectLst/>
                <a:latin typeface="Consolas" panose="020B0609020204030204" pitchFamily="49" charset="0"/>
              </a:rPr>
              <a:t>downto</a:t>
            </a:r>
            <a:r>
              <a:rPr lang="en-US" altLang="zh-CN" sz="900" b="0" dirty="0">
                <a:solidFill>
                  <a:srgbClr val="333333"/>
                </a:solidFill>
                <a:effectLst/>
                <a:latin typeface="Consolas" panose="020B0609020204030204" pitchFamily="49" charset="0"/>
              </a:rPr>
              <a:t> </a:t>
            </a:r>
            <a:r>
              <a:rPr lang="en-US" altLang="zh-CN" sz="900" b="0" dirty="0">
                <a:solidFill>
                  <a:srgbClr val="9C5D27"/>
                </a:solidFill>
                <a:effectLst/>
                <a:latin typeface="Consolas" panose="020B0609020204030204" pitchFamily="49" charset="0"/>
              </a:rPr>
              <a:t>0</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a:t>
            </a:r>
          </a:p>
          <a:p>
            <a:r>
              <a:rPr lang="en-US" altLang="zh-CN" sz="900" b="0" dirty="0">
                <a:solidFill>
                  <a:srgbClr val="333333"/>
                </a:solidFill>
                <a:effectLst/>
                <a:latin typeface="Consolas" panose="020B0609020204030204" pitchFamily="49" charset="0"/>
              </a:rPr>
              <a:t>        </a:t>
            </a:r>
            <a:r>
              <a:rPr lang="en-US" altLang="zh-CN" sz="900" b="0" dirty="0" err="1">
                <a:solidFill>
                  <a:srgbClr val="333333"/>
                </a:solidFill>
                <a:effectLst/>
                <a:latin typeface="Consolas" panose="020B0609020204030204" pitchFamily="49" charset="0"/>
              </a:rPr>
              <a:t>CompV</a:t>
            </a:r>
            <a:r>
              <a:rPr lang="en-US" altLang="zh-CN" sz="900" b="0" dirty="0">
                <a:solidFill>
                  <a:srgbClr val="777777"/>
                </a:solidFill>
                <a:effectLst/>
                <a:latin typeface="Consolas" panose="020B0609020204030204" pitchFamily="49" charset="0"/>
              </a:rPr>
              <a:t>:</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in</a:t>
            </a:r>
            <a:r>
              <a:rPr lang="en-US" altLang="zh-CN" sz="900" b="0" dirty="0">
                <a:solidFill>
                  <a:srgbClr val="333333"/>
                </a:solidFill>
                <a:effectLst/>
                <a:latin typeface="Consolas" panose="020B0609020204030204" pitchFamily="49" charset="0"/>
              </a:rPr>
              <a:t> </a:t>
            </a:r>
            <a:r>
              <a:rPr lang="en-US" altLang="zh-CN" sz="900" b="0" dirty="0" err="1">
                <a:solidFill>
                  <a:srgbClr val="7A3E9D"/>
                </a:solidFill>
                <a:effectLst/>
                <a:latin typeface="Consolas" panose="020B0609020204030204" pitchFamily="49" charset="0"/>
              </a:rPr>
              <a:t>std_logic</a:t>
            </a:r>
            <a:r>
              <a:rPr lang="en-US" altLang="zh-CN" sz="900" b="0" dirty="0">
                <a:solidFill>
                  <a:srgbClr val="333333"/>
                </a:solidFill>
                <a:effectLst/>
                <a:latin typeface="Consolas" panose="020B0609020204030204" pitchFamily="49" charset="0"/>
              </a:rPr>
              <a:t>)</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r>
              <a:rPr lang="en-US" altLang="zh-CN" sz="900" b="0" dirty="0">
                <a:solidFill>
                  <a:srgbClr val="4B69C6"/>
                </a:solidFill>
                <a:effectLst/>
                <a:latin typeface="Consolas" panose="020B0609020204030204" pitchFamily="49" charset="0"/>
              </a:rPr>
              <a:t>end</a:t>
            </a:r>
            <a:r>
              <a:rPr lang="en-US" altLang="zh-CN" sz="900" b="0" dirty="0">
                <a:solidFill>
                  <a:srgbClr val="333333"/>
                </a:solidFill>
                <a:effectLst/>
                <a:latin typeface="Consolas" panose="020B0609020204030204" pitchFamily="49" charset="0"/>
              </a:rPr>
              <a:t> </a:t>
            </a:r>
            <a:r>
              <a:rPr lang="en-US" altLang="zh-CN" sz="900" b="1" dirty="0" err="1">
                <a:solidFill>
                  <a:srgbClr val="7A3E9D"/>
                </a:solidFill>
                <a:effectLst/>
                <a:latin typeface="Consolas" panose="020B0609020204030204" pitchFamily="49" charset="0"/>
              </a:rPr>
              <a:t>control_unit</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end</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if</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end</a:t>
            </a:r>
            <a:r>
              <a:rPr lang="en-US" altLang="zh-CN" sz="900" b="0" dirty="0">
                <a:solidFill>
                  <a:srgbClr val="333333"/>
                </a:solidFill>
                <a:effectLst/>
                <a:latin typeface="Consolas" panose="020B0609020204030204" pitchFamily="49" charset="0"/>
              </a:rPr>
              <a:t> </a:t>
            </a:r>
            <a:r>
              <a:rPr lang="en-US" altLang="zh-CN" sz="900" b="0" dirty="0">
                <a:solidFill>
                  <a:srgbClr val="4B69C6"/>
                </a:solidFill>
                <a:effectLst/>
                <a:latin typeface="Consolas" panose="020B0609020204030204" pitchFamily="49" charset="0"/>
              </a:rPr>
              <a:t>process</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a:p>
            <a:r>
              <a:rPr lang="en-US" altLang="zh-CN" sz="900" b="0" dirty="0">
                <a:solidFill>
                  <a:srgbClr val="4B69C6"/>
                </a:solidFill>
                <a:effectLst/>
                <a:latin typeface="Consolas" panose="020B0609020204030204" pitchFamily="49" charset="0"/>
              </a:rPr>
              <a:t>end</a:t>
            </a:r>
            <a:r>
              <a:rPr lang="en-US" altLang="zh-CN" sz="900" b="0" dirty="0">
                <a:solidFill>
                  <a:srgbClr val="333333"/>
                </a:solidFill>
                <a:effectLst/>
                <a:latin typeface="Consolas" panose="020B0609020204030204" pitchFamily="49" charset="0"/>
              </a:rPr>
              <a:t> </a:t>
            </a:r>
            <a:r>
              <a:rPr lang="en-US" altLang="zh-CN" sz="900" b="1" dirty="0">
                <a:solidFill>
                  <a:srgbClr val="7A3E9D"/>
                </a:solidFill>
                <a:effectLst/>
                <a:latin typeface="Consolas" panose="020B0609020204030204" pitchFamily="49" charset="0"/>
              </a:rPr>
              <a:t>algorithm</a:t>
            </a:r>
            <a:r>
              <a:rPr lang="en-US" altLang="zh-CN" sz="900" b="0" dirty="0">
                <a:solidFill>
                  <a:srgbClr val="777777"/>
                </a:solidFill>
                <a:effectLst/>
                <a:latin typeface="Consolas" panose="020B0609020204030204" pitchFamily="49" charset="0"/>
              </a:rPr>
              <a:t>;</a:t>
            </a:r>
            <a:endParaRPr lang="en-US" altLang="zh-CN" sz="900" b="0" dirty="0">
              <a:solidFill>
                <a:srgbClr val="333333"/>
              </a:solidFill>
              <a:effectLst/>
              <a:latin typeface="Consolas" panose="020B0609020204030204" pitchFamily="49" charset="0"/>
            </a:endParaRPr>
          </a:p>
        </p:txBody>
      </p:sp>
      <p:pic>
        <p:nvPicPr>
          <p:cNvPr id="6" name="图片 5">
            <a:extLst>
              <a:ext uri="{FF2B5EF4-FFF2-40B4-BE49-F238E27FC236}">
                <a16:creationId xmlns:a16="http://schemas.microsoft.com/office/drawing/2014/main" id="{61FE5A00-FA79-4701-A666-10B2959AEF88}"/>
              </a:ext>
            </a:extLst>
          </p:cNvPr>
          <p:cNvPicPr>
            <a:picLocks noChangeAspect="1"/>
          </p:cNvPicPr>
          <p:nvPr/>
        </p:nvPicPr>
        <p:blipFill>
          <a:blip r:embed="rId2"/>
          <a:stretch>
            <a:fillRect/>
          </a:stretch>
        </p:blipFill>
        <p:spPr>
          <a:xfrm>
            <a:off x="5378450" y="4120722"/>
            <a:ext cx="3492500" cy="2557401"/>
          </a:xfrm>
          <a:prstGeom prst="rect">
            <a:avLst/>
          </a:prstGeom>
        </p:spPr>
      </p:pic>
      <p:sp>
        <p:nvSpPr>
          <p:cNvPr id="8" name="灯片编号占位符 7">
            <a:extLst>
              <a:ext uri="{FF2B5EF4-FFF2-40B4-BE49-F238E27FC236}">
                <a16:creationId xmlns:a16="http://schemas.microsoft.com/office/drawing/2014/main" id="{FAC1F5F2-B4E4-4AD9-9E9C-6BC6663DEF77}"/>
              </a:ext>
            </a:extLst>
          </p:cNvPr>
          <p:cNvSpPr>
            <a:spLocks noGrp="1"/>
          </p:cNvSpPr>
          <p:nvPr>
            <p:ph type="sldNum" sz="quarter" idx="12"/>
          </p:nvPr>
        </p:nvSpPr>
        <p:spPr/>
        <p:txBody>
          <a:bodyPr/>
          <a:lstStyle/>
          <a:p>
            <a:fld id="{10537617-F04D-2D48-8B5D-62F0364B9B54}" type="slidenum">
              <a:rPr lang="en-US" altLang="zh-CN" smtClean="0"/>
              <a:pPr/>
              <a:t>14</a:t>
            </a:fld>
            <a:endParaRPr lang="zh-CN" altLang="en-US"/>
          </a:p>
        </p:txBody>
      </p:sp>
    </p:spTree>
    <p:extLst>
      <p:ext uri="{BB962C8B-B14F-4D97-AF65-F5344CB8AC3E}">
        <p14:creationId xmlns:p14="http://schemas.microsoft.com/office/powerpoint/2010/main" val="72688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Assembling the digital controller</a:t>
            </a:r>
          </a:p>
        </p:txBody>
      </p:sp>
      <p:sp>
        <p:nvSpPr>
          <p:cNvPr id="6" name="文本框 5">
            <a:extLst>
              <a:ext uri="{FF2B5EF4-FFF2-40B4-BE49-F238E27FC236}">
                <a16:creationId xmlns:a16="http://schemas.microsoft.com/office/drawing/2014/main" id="{2940EBB4-7A0F-45F2-A66D-1A003CD46568}"/>
              </a:ext>
            </a:extLst>
          </p:cNvPr>
          <p:cNvSpPr txBox="1"/>
          <p:nvPr/>
        </p:nvSpPr>
        <p:spPr>
          <a:xfrm>
            <a:off x="247312" y="1191782"/>
            <a:ext cx="8649376" cy="54784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1400" b="0" dirty="0">
                <a:solidFill>
                  <a:srgbClr val="333333"/>
                </a:solidFill>
                <a:effectLst/>
                <a:latin typeface="Consolas" panose="020B0609020204030204" pitchFamily="49" charset="0"/>
              </a:rPr>
              <a:t>architecture structural of processor is</a:t>
            </a:r>
          </a:p>
          <a:p>
            <a:r>
              <a:rPr lang="en-US" altLang="zh-CN" sz="1400" b="0" dirty="0">
                <a:solidFill>
                  <a:srgbClr val="FF0000"/>
                </a:solidFill>
                <a:effectLst/>
                <a:latin typeface="Consolas" panose="020B0609020204030204" pitchFamily="49" charset="0"/>
              </a:rPr>
              <a:t>---</a:t>
            </a:r>
            <a:br>
              <a:rPr lang="en-US" altLang="zh-CN" sz="1400" b="0" dirty="0">
                <a:solidFill>
                  <a:srgbClr val="333333"/>
                </a:solidFill>
                <a:effectLst/>
                <a:latin typeface="Consolas" panose="020B0609020204030204" pitchFamily="49" charset="0"/>
              </a:rPr>
            </a:br>
            <a:r>
              <a:rPr lang="en-US" altLang="zh-CN" sz="1400" b="0" dirty="0">
                <a:solidFill>
                  <a:srgbClr val="FF0000"/>
                </a:solidFill>
                <a:effectLst/>
                <a:latin typeface="Consolas" panose="020B0609020204030204" pitchFamily="49" charset="0"/>
              </a:rPr>
              <a:t>-- COMPONENT declarations (DATAPATH &amp; CONTOL UNIT)</a:t>
            </a:r>
          </a:p>
          <a:p>
            <a:r>
              <a:rPr lang="en-US" altLang="zh-CN" sz="1400" b="0" dirty="0">
                <a:solidFill>
                  <a:srgbClr val="4B69C6"/>
                </a:solidFill>
                <a:effectLst/>
                <a:latin typeface="Consolas" panose="020B0609020204030204" pitchFamily="49" charset="0"/>
              </a:rPr>
              <a:t>signal</a:t>
            </a:r>
            <a:r>
              <a:rPr lang="en-US" altLang="zh-CN" sz="1400" b="0" dirty="0">
                <a:solidFill>
                  <a:srgbClr val="333333"/>
                </a:solidFill>
                <a:effectLst/>
                <a:latin typeface="Consolas" panose="020B0609020204030204" pitchFamily="49" charset="0"/>
              </a:rPr>
              <a:t>  SWCLK</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SGNSWON</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SGNSWOFF</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err="1">
                <a:solidFill>
                  <a:srgbClr val="7A3E9D"/>
                </a:solidFill>
                <a:effectLst/>
                <a:latin typeface="Consolas" panose="020B0609020204030204" pitchFamily="49" charset="0"/>
              </a:rPr>
              <a:t>std_logic</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a:p>
            <a:r>
              <a:rPr lang="en-US" altLang="zh-CN" sz="1400" b="0" dirty="0">
                <a:solidFill>
                  <a:srgbClr val="4B69C6"/>
                </a:solidFill>
                <a:effectLst/>
                <a:latin typeface="Consolas" panose="020B0609020204030204" pitchFamily="49" charset="0"/>
              </a:rPr>
              <a:t>signal</a:t>
            </a:r>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PhSelect</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err="1">
                <a:solidFill>
                  <a:srgbClr val="7A3E9D"/>
                </a:solidFill>
                <a:effectLst/>
                <a:latin typeface="Consolas" panose="020B0609020204030204" pitchFamily="49" charset="0"/>
              </a:rPr>
              <a:t>std_logic_vector</a:t>
            </a:r>
            <a:r>
              <a:rPr lang="en-US" altLang="zh-CN" sz="1400" b="0" dirty="0">
                <a:solidFill>
                  <a:srgbClr val="777777"/>
                </a:solidFill>
                <a:effectLst/>
                <a:latin typeface="Consolas" panose="020B0609020204030204" pitchFamily="49" charset="0"/>
              </a:rPr>
              <a:t>(</a:t>
            </a:r>
            <a:r>
              <a:rPr lang="en-US" altLang="zh-CN" sz="1400" b="0" dirty="0">
                <a:solidFill>
                  <a:srgbClr val="9C5D27"/>
                </a:solidFill>
                <a:effectLst/>
                <a:latin typeface="Consolas" panose="020B0609020204030204" pitchFamily="49" charset="0"/>
              </a:rPr>
              <a:t>2</a:t>
            </a:r>
            <a:r>
              <a:rPr lang="en-US" altLang="zh-CN" sz="1400" b="0" dirty="0">
                <a:solidFill>
                  <a:srgbClr val="333333"/>
                </a:solidFill>
                <a:effectLst/>
                <a:latin typeface="Consolas" panose="020B0609020204030204" pitchFamily="49" charset="0"/>
              </a:rPr>
              <a:t> </a:t>
            </a:r>
            <a:r>
              <a:rPr lang="en-US" altLang="zh-CN" sz="1400" b="0" dirty="0" err="1">
                <a:solidFill>
                  <a:srgbClr val="4B69C6"/>
                </a:solidFill>
                <a:effectLst/>
                <a:latin typeface="Consolas" panose="020B0609020204030204" pitchFamily="49" charset="0"/>
              </a:rPr>
              <a:t>downto</a:t>
            </a:r>
            <a:r>
              <a:rPr lang="en-US" altLang="zh-CN" sz="1400" b="0" dirty="0">
                <a:solidFill>
                  <a:srgbClr val="333333"/>
                </a:solidFill>
                <a:effectLst/>
                <a:latin typeface="Consolas" panose="020B0609020204030204" pitchFamily="49" charset="0"/>
              </a:rPr>
              <a:t> </a:t>
            </a:r>
            <a:r>
              <a:rPr lang="en-US" altLang="zh-CN" sz="1400" b="0" dirty="0">
                <a:solidFill>
                  <a:srgbClr val="9C5D27"/>
                </a:solidFill>
                <a:effectLst/>
                <a:latin typeface="Consolas" panose="020B0609020204030204" pitchFamily="49" charset="0"/>
              </a:rPr>
              <a:t>0</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a:p>
            <a:r>
              <a:rPr lang="en-US" altLang="zh-CN" sz="1400" b="0" dirty="0">
                <a:solidFill>
                  <a:srgbClr val="4B69C6"/>
                </a:solidFill>
                <a:effectLst/>
                <a:latin typeface="Consolas" panose="020B0609020204030204" pitchFamily="49" charset="0"/>
              </a:rPr>
              <a:t>signal</a:t>
            </a:r>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SWPeriod</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err="1">
                <a:solidFill>
                  <a:srgbClr val="7A3E9D"/>
                </a:solidFill>
                <a:effectLst/>
                <a:latin typeface="Consolas" panose="020B0609020204030204" pitchFamily="49" charset="0"/>
              </a:rPr>
              <a:t>std_logic_vector</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CounterWidth</a:t>
            </a:r>
            <a:r>
              <a:rPr lang="en-US" altLang="zh-CN" sz="1400" b="0" dirty="0">
                <a:solidFill>
                  <a:srgbClr val="777777"/>
                </a:solidFill>
                <a:effectLst/>
                <a:latin typeface="Consolas" panose="020B0609020204030204" pitchFamily="49" charset="0"/>
              </a:rPr>
              <a:t>-</a:t>
            </a:r>
            <a:r>
              <a:rPr lang="en-US" altLang="zh-CN" sz="1400" b="0" dirty="0">
                <a:solidFill>
                  <a:srgbClr val="9C5D27"/>
                </a:solidFill>
                <a:effectLst/>
                <a:latin typeface="Consolas" panose="020B0609020204030204" pitchFamily="49" charset="0"/>
              </a:rPr>
              <a:t>1</a:t>
            </a:r>
            <a:r>
              <a:rPr lang="en-US" altLang="zh-CN" sz="1400" b="0" dirty="0">
                <a:solidFill>
                  <a:srgbClr val="333333"/>
                </a:solidFill>
                <a:effectLst/>
                <a:latin typeface="Consolas" panose="020B0609020204030204" pitchFamily="49" charset="0"/>
              </a:rPr>
              <a:t> </a:t>
            </a:r>
            <a:r>
              <a:rPr lang="en-US" altLang="zh-CN" sz="1400" b="0" dirty="0" err="1">
                <a:solidFill>
                  <a:srgbClr val="4B69C6"/>
                </a:solidFill>
                <a:effectLst/>
                <a:latin typeface="Consolas" panose="020B0609020204030204" pitchFamily="49" charset="0"/>
              </a:rPr>
              <a:t>downto</a:t>
            </a:r>
            <a:r>
              <a:rPr lang="en-US" altLang="zh-CN" sz="1400" b="0" dirty="0">
                <a:solidFill>
                  <a:srgbClr val="333333"/>
                </a:solidFill>
                <a:effectLst/>
                <a:latin typeface="Consolas" panose="020B0609020204030204" pitchFamily="49" charset="0"/>
              </a:rPr>
              <a:t> </a:t>
            </a:r>
            <a:r>
              <a:rPr lang="en-US" altLang="zh-CN" sz="1400" b="0" dirty="0">
                <a:solidFill>
                  <a:srgbClr val="9C5D27"/>
                </a:solidFill>
                <a:effectLst/>
                <a:latin typeface="Consolas" panose="020B0609020204030204" pitchFamily="49" charset="0"/>
              </a:rPr>
              <a:t>0</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a:p>
            <a:br>
              <a:rPr lang="en-US" altLang="zh-CN" sz="1400" b="0" dirty="0">
                <a:solidFill>
                  <a:srgbClr val="333333"/>
                </a:solidFill>
                <a:effectLst/>
                <a:latin typeface="Consolas" panose="020B0609020204030204" pitchFamily="49" charset="0"/>
              </a:rPr>
            </a:br>
            <a:r>
              <a:rPr lang="en-US" altLang="zh-CN" sz="1400" b="0" dirty="0">
                <a:solidFill>
                  <a:srgbClr val="4B69C6"/>
                </a:solidFill>
                <a:effectLst/>
                <a:latin typeface="Consolas" panose="020B0609020204030204" pitchFamily="49" charset="0"/>
              </a:rPr>
              <a:t>Begin</a:t>
            </a:r>
            <a:endParaRPr lang="en-US" altLang="zh-CN" sz="1400" b="0" dirty="0">
              <a:solidFill>
                <a:srgbClr val="333333"/>
              </a:solidFill>
              <a:effectLst/>
              <a:latin typeface="Consolas" panose="020B0609020204030204" pitchFamily="49" charset="0"/>
            </a:endParaRPr>
          </a:p>
          <a:p>
            <a:r>
              <a:rPr lang="en-US" altLang="zh-CN" sz="1400" b="0" dirty="0">
                <a:solidFill>
                  <a:srgbClr val="333333"/>
                </a:solidFill>
                <a:effectLst/>
                <a:latin typeface="Consolas" panose="020B0609020204030204" pitchFamily="49" charset="0"/>
              </a:rPr>
              <a:t>    </a:t>
            </a:r>
            <a:r>
              <a:rPr lang="en-US" altLang="zh-CN" sz="1400" b="1" dirty="0">
                <a:solidFill>
                  <a:srgbClr val="333333"/>
                </a:solidFill>
                <a:effectLst/>
                <a:latin typeface="Consolas" panose="020B0609020204030204" pitchFamily="49" charset="0"/>
              </a:rPr>
              <a:t>U0</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err="1">
                <a:solidFill>
                  <a:srgbClr val="4B69C6"/>
                </a:solidFill>
                <a:effectLst/>
                <a:latin typeface="Consolas" panose="020B0609020204030204" pitchFamily="49" charset="0"/>
              </a:rPr>
              <a:t>control_unit</a:t>
            </a:r>
            <a:endParaRPr lang="en-US" altLang="zh-CN" sz="1400" b="0" dirty="0">
              <a:solidFill>
                <a:srgbClr val="333333"/>
              </a:solidFill>
              <a:effectLst/>
              <a:latin typeface="Consolas" panose="020B0609020204030204" pitchFamily="49" charset="0"/>
            </a:endParaRPr>
          </a:p>
          <a:p>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generic</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map</a:t>
            </a:r>
            <a:r>
              <a:rPr lang="en-US" altLang="zh-CN" sz="1400" b="0" dirty="0">
                <a:solidFill>
                  <a:srgbClr val="333333"/>
                </a:solidFill>
                <a:effectLst/>
                <a:latin typeface="Consolas" panose="020B0609020204030204" pitchFamily="49" charset="0"/>
              </a:rPr>
              <a:t> </a:t>
            </a:r>
            <a:r>
              <a:rPr lang="en-US" altLang="zh-CN" sz="1400" b="0" dirty="0">
                <a:solidFill>
                  <a:srgbClr val="777777"/>
                </a:solidFill>
                <a:effectLst/>
                <a:latin typeface="Consolas" panose="020B0609020204030204" pitchFamily="49" charset="0"/>
              </a:rPr>
              <a:t>(</a:t>
            </a:r>
            <a:r>
              <a:rPr lang="en-US" altLang="zh-CN" sz="1400" b="0" dirty="0" err="1">
                <a:solidFill>
                  <a:srgbClr val="333333"/>
                </a:solidFill>
                <a:effectLst/>
                <a:latin typeface="Consolas" panose="020B0609020204030204" pitchFamily="49" charset="0"/>
              </a:rPr>
              <a:t>DACWidth</a:t>
            </a:r>
            <a:r>
              <a:rPr lang="en-US" altLang="zh-CN" sz="1400" b="0" dirty="0">
                <a:solidFill>
                  <a:srgbClr val="333333"/>
                </a:solidFill>
                <a:effectLst/>
                <a:latin typeface="Consolas" panose="020B0609020204030204" pitchFamily="49" charset="0"/>
              </a:rPr>
              <a:t> </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DACWidth</a:t>
            </a:r>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CounterWidth</a:t>
            </a:r>
            <a:r>
              <a:rPr lang="en-US" altLang="zh-CN" sz="1400" b="0" dirty="0">
                <a:solidFill>
                  <a:srgbClr val="333333"/>
                </a:solidFill>
                <a:effectLst/>
                <a:latin typeface="Consolas" panose="020B0609020204030204" pitchFamily="49" charset="0"/>
              </a:rPr>
              <a:t> </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CounterWidth</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port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map</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reset</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reset,CLK</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CLK,PWR</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PWR,</a:t>
            </a:r>
          </a:p>
          <a:p>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SWPeriod</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SWPeriod</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SGNSWON</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SGNSWON,SGNSWOFF</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SGNSWOFF,PhSelect</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PhSelect</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DACI</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DACI,DACV</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DACV,CompV</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CompV</a:t>
            </a:r>
            <a:r>
              <a:rPr lang="en-US" altLang="zh-CN" sz="1400" b="0" dirty="0">
                <a:solidFill>
                  <a:srgbClr val="333333"/>
                </a:solidFill>
                <a:effectLst/>
                <a:latin typeface="Consolas" panose="020B0609020204030204" pitchFamily="49" charset="0"/>
              </a:rPr>
              <a:t>)</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a:p>
            <a:r>
              <a:rPr lang="en-US" altLang="zh-CN" sz="1400" b="0" dirty="0">
                <a:solidFill>
                  <a:srgbClr val="333333"/>
                </a:solidFill>
                <a:effectLst/>
                <a:latin typeface="Consolas" panose="020B0609020204030204" pitchFamily="49" charset="0"/>
              </a:rPr>
              <a:t>    </a:t>
            </a:r>
          </a:p>
          <a:p>
            <a:r>
              <a:rPr lang="en-US" altLang="zh-CN" sz="1400" b="0" dirty="0">
                <a:solidFill>
                  <a:srgbClr val="333333"/>
                </a:solidFill>
                <a:effectLst/>
                <a:latin typeface="Consolas" panose="020B0609020204030204" pitchFamily="49" charset="0"/>
              </a:rPr>
              <a:t>    </a:t>
            </a:r>
            <a:r>
              <a:rPr lang="en-US" altLang="zh-CN" sz="1400" b="1" dirty="0">
                <a:solidFill>
                  <a:srgbClr val="333333"/>
                </a:solidFill>
                <a:effectLst/>
                <a:latin typeface="Consolas" panose="020B0609020204030204" pitchFamily="49" charset="0"/>
              </a:rPr>
              <a:t>U1</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DPWM</a:t>
            </a:r>
            <a:endParaRPr lang="en-US" altLang="zh-CN" sz="1400" b="0" dirty="0">
              <a:solidFill>
                <a:srgbClr val="333333"/>
              </a:solidFill>
              <a:effectLst/>
              <a:latin typeface="Consolas" panose="020B0609020204030204" pitchFamily="49" charset="0"/>
            </a:endParaRPr>
          </a:p>
          <a:p>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port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map</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SGNSWON</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SGNSWON,SGNSWOFF</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SGNSWOFF,PhSelect</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PhSelect</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CLK</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CLK,SWCLK</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SWCLK,</a:t>
            </a:r>
          </a:p>
          <a:p>
            <a:r>
              <a:rPr lang="en-US" altLang="zh-CN" sz="1400" b="0" dirty="0">
                <a:solidFill>
                  <a:srgbClr val="333333"/>
                </a:solidFill>
                <a:effectLst/>
                <a:latin typeface="Consolas" panose="020B0609020204030204" pitchFamily="49" charset="0"/>
              </a:rPr>
              <a:t>        CompI1</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CompI1, CompI2</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CompI2, CompI3</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CompI3,</a:t>
            </a:r>
          </a:p>
          <a:p>
            <a:r>
              <a:rPr lang="en-US" altLang="zh-CN" sz="1400" b="0" dirty="0">
                <a:solidFill>
                  <a:srgbClr val="333333"/>
                </a:solidFill>
                <a:effectLst/>
                <a:latin typeface="Consolas" panose="020B0609020204030204" pitchFamily="49" charset="0"/>
              </a:rPr>
              <a:t>        PWM0H</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PWM0H,PWM0L</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PWM0L,PWM1H</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PWM1H,PWM1L</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PWM1L,PWM2H</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PWM2H,PWM2L</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PWM2L)</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a:p>
            <a:br>
              <a:rPr lang="en-US" altLang="zh-CN" sz="1400" b="0" dirty="0">
                <a:solidFill>
                  <a:srgbClr val="333333"/>
                </a:solidFill>
                <a:effectLst/>
                <a:latin typeface="Consolas" panose="020B0609020204030204" pitchFamily="49" charset="0"/>
              </a:rPr>
            </a:br>
            <a:r>
              <a:rPr lang="en-US" altLang="zh-CN" sz="1400" b="0" dirty="0">
                <a:solidFill>
                  <a:srgbClr val="333333"/>
                </a:solidFill>
                <a:effectLst/>
                <a:latin typeface="Consolas" panose="020B0609020204030204" pitchFamily="49" charset="0"/>
              </a:rPr>
              <a:t>    </a:t>
            </a:r>
            <a:r>
              <a:rPr lang="en-US" altLang="zh-CN" sz="1400" b="1" dirty="0">
                <a:solidFill>
                  <a:srgbClr val="333333"/>
                </a:solidFill>
                <a:effectLst/>
                <a:latin typeface="Consolas" panose="020B0609020204030204" pitchFamily="49" charset="0"/>
              </a:rPr>
              <a:t>U2</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err="1">
                <a:solidFill>
                  <a:srgbClr val="4B69C6"/>
                </a:solidFill>
                <a:effectLst/>
                <a:latin typeface="Consolas" panose="020B0609020204030204" pitchFamily="49" charset="0"/>
              </a:rPr>
              <a:t>period_calculator</a:t>
            </a:r>
            <a:endParaRPr lang="en-US" altLang="zh-CN" sz="1400" b="0" dirty="0">
              <a:solidFill>
                <a:srgbClr val="333333"/>
              </a:solidFill>
              <a:effectLst/>
              <a:latin typeface="Consolas" panose="020B0609020204030204" pitchFamily="49" charset="0"/>
            </a:endParaRPr>
          </a:p>
          <a:p>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generic</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map</a:t>
            </a:r>
            <a:r>
              <a:rPr lang="en-US" altLang="zh-CN" sz="1400" b="0" dirty="0">
                <a:solidFill>
                  <a:srgbClr val="333333"/>
                </a:solidFill>
                <a:effectLst/>
                <a:latin typeface="Consolas" panose="020B0609020204030204" pitchFamily="49" charset="0"/>
              </a:rPr>
              <a:t> </a:t>
            </a:r>
            <a:r>
              <a:rPr lang="en-US" altLang="zh-CN" sz="1400" b="0" dirty="0">
                <a:solidFill>
                  <a:srgbClr val="777777"/>
                </a:solidFill>
                <a:effectLst/>
                <a:latin typeface="Consolas" panose="020B0609020204030204" pitchFamily="49" charset="0"/>
              </a:rPr>
              <a:t>(</a:t>
            </a:r>
            <a:r>
              <a:rPr lang="en-US" altLang="zh-CN" sz="1400" b="0" dirty="0" err="1">
                <a:solidFill>
                  <a:srgbClr val="333333"/>
                </a:solidFill>
                <a:effectLst/>
                <a:latin typeface="Consolas" panose="020B0609020204030204" pitchFamily="49" charset="0"/>
              </a:rPr>
              <a:t>CounterWidth</a:t>
            </a:r>
            <a:r>
              <a:rPr lang="en-US" altLang="zh-CN" sz="1400" b="0" dirty="0">
                <a:solidFill>
                  <a:srgbClr val="333333"/>
                </a:solidFill>
                <a:effectLst/>
                <a:latin typeface="Consolas" panose="020B0609020204030204" pitchFamily="49" charset="0"/>
              </a:rPr>
              <a:t> </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CounterWidth</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port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map</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reset</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reset,CLK</a:t>
            </a:r>
            <a:r>
              <a:rPr lang="en-US" altLang="zh-CN" sz="1400" b="0" dirty="0">
                <a:solidFill>
                  <a:srgbClr val="777777"/>
                </a:solidFill>
                <a:effectLst/>
                <a:latin typeface="Consolas" panose="020B0609020204030204" pitchFamily="49" charset="0"/>
              </a:rPr>
              <a:t>=&gt;</a:t>
            </a:r>
            <a:r>
              <a:rPr lang="en-US" altLang="zh-CN" sz="1400" b="0" dirty="0">
                <a:solidFill>
                  <a:srgbClr val="333333"/>
                </a:solidFill>
                <a:effectLst/>
                <a:latin typeface="Consolas" panose="020B0609020204030204" pitchFamily="49" charset="0"/>
              </a:rPr>
              <a:t>CLK,SWCLK</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SWCLK,SWPeriod</a:t>
            </a:r>
            <a:r>
              <a:rPr lang="en-US" altLang="zh-CN" sz="1400" b="0" dirty="0">
                <a:solidFill>
                  <a:srgbClr val="777777"/>
                </a:solidFill>
                <a:effectLst/>
                <a:latin typeface="Consolas" panose="020B0609020204030204" pitchFamily="49" charset="0"/>
              </a:rPr>
              <a:t>=&gt;</a:t>
            </a:r>
            <a:r>
              <a:rPr lang="en-US" altLang="zh-CN" sz="1400" b="0" dirty="0" err="1">
                <a:solidFill>
                  <a:srgbClr val="333333"/>
                </a:solidFill>
                <a:effectLst/>
                <a:latin typeface="Consolas" panose="020B0609020204030204" pitchFamily="49" charset="0"/>
              </a:rPr>
              <a:t>SWPeriod</a:t>
            </a:r>
            <a:r>
              <a:rPr lang="en-US" altLang="zh-CN" sz="1400" b="0" dirty="0">
                <a:solidFill>
                  <a:srgbClr val="333333"/>
                </a:solidFill>
                <a:effectLst/>
                <a:latin typeface="Consolas" panose="020B0609020204030204" pitchFamily="49" charset="0"/>
              </a:rPr>
              <a:t>)</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a:p>
            <a:r>
              <a:rPr lang="en-US" altLang="zh-CN" sz="1400" b="0" dirty="0">
                <a:solidFill>
                  <a:srgbClr val="4B69C6"/>
                </a:solidFill>
                <a:effectLst/>
                <a:latin typeface="Consolas" panose="020B0609020204030204" pitchFamily="49" charset="0"/>
              </a:rPr>
              <a:t>end</a:t>
            </a:r>
            <a:r>
              <a:rPr lang="en-US" altLang="zh-CN" sz="1400" b="0" dirty="0">
                <a:solidFill>
                  <a:srgbClr val="333333"/>
                </a:solidFill>
                <a:effectLst/>
                <a:latin typeface="Consolas" panose="020B0609020204030204" pitchFamily="49" charset="0"/>
              </a:rPr>
              <a:t> </a:t>
            </a:r>
            <a:r>
              <a:rPr lang="en-US" altLang="zh-CN" sz="1400" b="1" dirty="0">
                <a:solidFill>
                  <a:srgbClr val="7A3E9D"/>
                </a:solidFill>
                <a:effectLst/>
                <a:latin typeface="Consolas" panose="020B0609020204030204" pitchFamily="49" charset="0"/>
              </a:rPr>
              <a:t>structural</a:t>
            </a:r>
            <a:r>
              <a:rPr lang="en-US" altLang="zh-CN" sz="1400" b="0" dirty="0">
                <a:solidFill>
                  <a:srgbClr val="777777"/>
                </a:solidFill>
                <a:effectLst/>
                <a:latin typeface="Consolas" panose="020B0609020204030204" pitchFamily="49" charset="0"/>
              </a:rPr>
              <a:t>;</a:t>
            </a:r>
          </a:p>
        </p:txBody>
      </p:sp>
      <p:sp>
        <p:nvSpPr>
          <p:cNvPr id="4" name="灯片编号占位符 3">
            <a:extLst>
              <a:ext uri="{FF2B5EF4-FFF2-40B4-BE49-F238E27FC236}">
                <a16:creationId xmlns:a16="http://schemas.microsoft.com/office/drawing/2014/main" id="{67D1A4CC-BC3D-46D3-823C-7E5E2E007A9D}"/>
              </a:ext>
            </a:extLst>
          </p:cNvPr>
          <p:cNvSpPr>
            <a:spLocks noGrp="1"/>
          </p:cNvSpPr>
          <p:nvPr>
            <p:ph type="sldNum" sz="quarter" idx="12"/>
          </p:nvPr>
        </p:nvSpPr>
        <p:spPr/>
        <p:txBody>
          <a:bodyPr/>
          <a:lstStyle/>
          <a:p>
            <a:fld id="{10537617-F04D-2D48-8B5D-62F0364B9B54}" type="slidenum">
              <a:rPr lang="en-US" altLang="zh-CN" smtClean="0"/>
              <a:pPr/>
              <a:t>15</a:t>
            </a:fld>
            <a:endParaRPr lang="zh-CN" altLang="en-US"/>
          </a:p>
        </p:txBody>
      </p:sp>
      <p:pic>
        <p:nvPicPr>
          <p:cNvPr id="8" name="图片 7">
            <a:extLst>
              <a:ext uri="{FF2B5EF4-FFF2-40B4-BE49-F238E27FC236}">
                <a16:creationId xmlns:a16="http://schemas.microsoft.com/office/drawing/2014/main" id="{4DA529D3-AD9F-475E-85BC-E270F9C71D7F}"/>
              </a:ext>
            </a:extLst>
          </p:cNvPr>
          <p:cNvPicPr>
            <a:picLocks noChangeAspect="1"/>
          </p:cNvPicPr>
          <p:nvPr/>
        </p:nvPicPr>
        <p:blipFill>
          <a:blip r:embed="rId2"/>
          <a:stretch>
            <a:fillRect/>
          </a:stretch>
        </p:blipFill>
        <p:spPr>
          <a:xfrm>
            <a:off x="6260280" y="1115601"/>
            <a:ext cx="2883720" cy="1845313"/>
          </a:xfrm>
          <a:prstGeom prst="rect">
            <a:avLst/>
          </a:prstGeom>
        </p:spPr>
      </p:pic>
    </p:spTree>
    <p:extLst>
      <p:ext uri="{BB962C8B-B14F-4D97-AF65-F5344CB8AC3E}">
        <p14:creationId xmlns:p14="http://schemas.microsoft.com/office/powerpoint/2010/main" val="120402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Conclusion</a:t>
            </a:r>
          </a:p>
        </p:txBody>
      </p:sp>
      <p:sp>
        <p:nvSpPr>
          <p:cNvPr id="4" name="灯片编号占位符 3">
            <a:extLst>
              <a:ext uri="{FF2B5EF4-FFF2-40B4-BE49-F238E27FC236}">
                <a16:creationId xmlns:a16="http://schemas.microsoft.com/office/drawing/2014/main" id="{67D1A4CC-BC3D-46D3-823C-7E5E2E007A9D}"/>
              </a:ext>
            </a:extLst>
          </p:cNvPr>
          <p:cNvSpPr>
            <a:spLocks noGrp="1"/>
          </p:cNvSpPr>
          <p:nvPr>
            <p:ph type="sldNum" sz="quarter" idx="12"/>
          </p:nvPr>
        </p:nvSpPr>
        <p:spPr/>
        <p:txBody>
          <a:bodyPr/>
          <a:lstStyle/>
          <a:p>
            <a:fld id="{10537617-F04D-2D48-8B5D-62F0364B9B54}" type="slidenum">
              <a:rPr lang="en-US" altLang="zh-CN" smtClean="0"/>
              <a:pPr/>
              <a:t>16</a:t>
            </a:fld>
            <a:endParaRPr lang="zh-CN" altLang="en-US"/>
          </a:p>
        </p:txBody>
      </p:sp>
      <p:sp>
        <p:nvSpPr>
          <p:cNvPr id="7" name="内容占位符 2">
            <a:extLst>
              <a:ext uri="{FF2B5EF4-FFF2-40B4-BE49-F238E27FC236}">
                <a16:creationId xmlns:a16="http://schemas.microsoft.com/office/drawing/2014/main" id="{CA7A9043-5BE7-46E0-A2E4-F24935AFE4D7}"/>
              </a:ext>
            </a:extLst>
          </p:cNvPr>
          <p:cNvSpPr>
            <a:spLocks noGrp="1"/>
          </p:cNvSpPr>
          <p:nvPr>
            <p:ph idx="1"/>
          </p:nvPr>
        </p:nvSpPr>
        <p:spPr>
          <a:xfrm>
            <a:off x="681038" y="1419149"/>
            <a:ext cx="7424117" cy="4414839"/>
          </a:xfrm>
        </p:spPr>
        <p:txBody>
          <a:bodyPr>
            <a:normAutofit/>
          </a:bodyPr>
          <a:lstStyle/>
          <a:p>
            <a:pPr marL="457200" indent="-457200">
              <a:buFont typeface="+mj-lt"/>
              <a:buAutoNum type="arabicPeriod"/>
            </a:pPr>
            <a:r>
              <a:rPr lang="en-US" altLang="zh-CN" sz="1800" dirty="0"/>
              <a:t>FPGA is ideal tools to achieve multi-model control techniques to improve the dynamic performance with very fast transient response</a:t>
            </a:r>
          </a:p>
          <a:p>
            <a:pPr marL="457200" indent="-457200">
              <a:buFont typeface="+mj-lt"/>
              <a:buAutoNum type="arabicPeriod"/>
            </a:pPr>
            <a:endParaRPr lang="en-US" altLang="zh-CN" sz="1800" dirty="0"/>
          </a:p>
          <a:p>
            <a:pPr marL="457200" indent="-457200">
              <a:buFont typeface="+mj-lt"/>
              <a:buAutoNum type="arabicPeriod"/>
            </a:pPr>
            <a:r>
              <a:rPr lang="en-US" altLang="zh-CN" sz="1800" dirty="0"/>
              <a:t>FPGA is flexible for fully reconfigurable digital architecture, as well as calculation sparse algorithm, but in calculation dense algorithm, large spaces and clock speed is required. one solution is to use FPGA to do signal process and PWM generation, and let the calculation process to general proposed processors</a:t>
            </a:r>
          </a:p>
          <a:p>
            <a:pPr marL="457200" indent="-457200">
              <a:buFont typeface="+mj-lt"/>
              <a:buAutoNum type="arabicPeriod"/>
            </a:pPr>
            <a:endParaRPr lang="en-US" altLang="zh-CN" sz="1800" dirty="0"/>
          </a:p>
          <a:p>
            <a:pPr marL="457200" indent="-457200">
              <a:buFont typeface="+mj-lt"/>
              <a:buAutoNum type="arabicPeriod"/>
            </a:pPr>
            <a:r>
              <a:rPr lang="en-US" altLang="zh-CN" sz="1800" dirty="0"/>
              <a:t>For multi-phase topology, FPGA is powerful for signal reproduction and synchronization because its concurrent feature</a:t>
            </a:r>
          </a:p>
          <a:p>
            <a:pPr marL="457200" indent="-457200">
              <a:buFont typeface="+mj-lt"/>
              <a:buAutoNum type="arabicPeriod"/>
            </a:pPr>
            <a:endParaRPr lang="en-US" altLang="zh-CN" sz="1800" dirty="0"/>
          </a:p>
          <a:p>
            <a:pPr marL="457200" indent="-457200">
              <a:buFont typeface="+mj-lt"/>
              <a:buAutoNum type="arabicPeriod"/>
            </a:pPr>
            <a:endParaRPr lang="en-US" altLang="zh-CN" sz="1800" dirty="0"/>
          </a:p>
        </p:txBody>
      </p:sp>
    </p:spTree>
    <p:extLst>
      <p:ext uri="{BB962C8B-B14F-4D97-AF65-F5344CB8AC3E}">
        <p14:creationId xmlns:p14="http://schemas.microsoft.com/office/powerpoint/2010/main" val="54678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FD924-F9E7-4D5B-89D4-37810D4EDC83}"/>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1A6F3E50-6E7A-4E35-AB8A-3FD07DFCEC79}"/>
              </a:ext>
            </a:extLst>
          </p:cNvPr>
          <p:cNvSpPr>
            <a:spLocks noGrp="1"/>
          </p:cNvSpPr>
          <p:nvPr>
            <p:ph idx="1"/>
          </p:nvPr>
        </p:nvSpPr>
        <p:spPr>
          <a:xfrm>
            <a:off x="681038" y="1419149"/>
            <a:ext cx="7424117" cy="4414839"/>
          </a:xfrm>
        </p:spPr>
        <p:txBody>
          <a:bodyPr>
            <a:normAutofit/>
          </a:bodyPr>
          <a:lstStyle/>
          <a:p>
            <a:pPr marL="457200" indent="-457200">
              <a:buFont typeface="+mj-lt"/>
              <a:buAutoNum type="arabicPeriod"/>
            </a:pPr>
            <a:r>
              <a:rPr lang="en-US" altLang="zh-CN" dirty="0"/>
              <a:t>Application and Background</a:t>
            </a:r>
          </a:p>
          <a:p>
            <a:pPr marL="457200" indent="-457200">
              <a:buFont typeface="+mj-lt"/>
              <a:buAutoNum type="arabicPeriod"/>
            </a:pPr>
            <a:r>
              <a:rPr lang="en-US" altLang="zh-CN" dirty="0"/>
              <a:t>Digital Control System Overview</a:t>
            </a:r>
          </a:p>
          <a:p>
            <a:pPr marL="457200" indent="-457200">
              <a:buFont typeface="+mj-lt"/>
              <a:buAutoNum type="arabicPeriod"/>
            </a:pPr>
            <a:r>
              <a:rPr lang="en-US" altLang="zh-CN" dirty="0"/>
              <a:t>Determine the resolution of ADCs</a:t>
            </a:r>
          </a:p>
          <a:p>
            <a:pPr marL="457200" indent="-457200">
              <a:buFont typeface="+mj-lt"/>
              <a:buAutoNum type="arabicPeriod"/>
            </a:pPr>
            <a:r>
              <a:rPr lang="en-US" altLang="zh-CN" dirty="0"/>
              <a:t>Controller architecture Overview</a:t>
            </a:r>
          </a:p>
          <a:p>
            <a:pPr marL="684213" lvl="1" indent="-457200">
              <a:buFont typeface="Wingdings" panose="05000000000000000000" pitchFamily="2" charset="2"/>
              <a:buChar char="Ø"/>
            </a:pPr>
            <a:r>
              <a:rPr lang="en-US" altLang="zh-CN" dirty="0"/>
              <a:t>DPWM implementation</a:t>
            </a:r>
          </a:p>
          <a:p>
            <a:pPr marL="684213" lvl="1" indent="-457200">
              <a:buFont typeface="Wingdings" panose="05000000000000000000" pitchFamily="2" charset="2"/>
              <a:buChar char="Ø"/>
            </a:pPr>
            <a:r>
              <a:rPr lang="en-US" altLang="zh-CN" dirty="0"/>
              <a:t>Period Calculator implementation</a:t>
            </a:r>
          </a:p>
          <a:p>
            <a:pPr marL="684213" lvl="1" indent="-457200">
              <a:buFont typeface="Wingdings" panose="05000000000000000000" pitchFamily="2" charset="2"/>
              <a:buChar char="Ø"/>
            </a:pPr>
            <a:r>
              <a:rPr lang="en-US" altLang="zh-CN" dirty="0"/>
              <a:t>Multi-phase Control Unit implementation</a:t>
            </a:r>
          </a:p>
          <a:p>
            <a:pPr marL="684213" lvl="1" indent="-457200">
              <a:buFont typeface="Wingdings" panose="05000000000000000000" pitchFamily="2" charset="2"/>
              <a:buChar char="Ø"/>
            </a:pPr>
            <a:r>
              <a:rPr lang="en-US" altLang="zh-CN" dirty="0"/>
              <a:t>Control Unit with AVP technique FSM algorithm</a:t>
            </a:r>
          </a:p>
          <a:p>
            <a:pPr marL="684213" lvl="1" indent="-457200">
              <a:buFont typeface="Wingdings" panose="05000000000000000000" pitchFamily="2" charset="2"/>
              <a:buChar char="Ø"/>
            </a:pPr>
            <a:r>
              <a:rPr lang="en-US" altLang="zh-CN"/>
              <a:t>Assembling the digital controller</a:t>
            </a:r>
          </a:p>
          <a:p>
            <a:pPr marL="457200" indent="-457200">
              <a:buFont typeface="+mj-lt"/>
              <a:buAutoNum type="arabicPeriod"/>
            </a:pPr>
            <a:r>
              <a:rPr lang="en-US" altLang="zh-CN" dirty="0"/>
              <a:t>Conclusion</a:t>
            </a:r>
          </a:p>
          <a:p>
            <a:pPr marL="227013" lvl="1" indent="0">
              <a:buNone/>
            </a:pPr>
            <a:endParaRPr lang="en-US" altLang="zh-CN" dirty="0"/>
          </a:p>
        </p:txBody>
      </p:sp>
      <p:sp>
        <p:nvSpPr>
          <p:cNvPr id="5" name="灯片编号占位符 4">
            <a:extLst>
              <a:ext uri="{FF2B5EF4-FFF2-40B4-BE49-F238E27FC236}">
                <a16:creationId xmlns:a16="http://schemas.microsoft.com/office/drawing/2014/main" id="{29BB647D-9030-4641-8F6E-5ACEA63B1763}"/>
              </a:ext>
            </a:extLst>
          </p:cNvPr>
          <p:cNvSpPr>
            <a:spLocks noGrp="1"/>
          </p:cNvSpPr>
          <p:nvPr>
            <p:ph type="sldNum" sz="quarter" idx="12"/>
          </p:nvPr>
        </p:nvSpPr>
        <p:spPr/>
        <p:txBody>
          <a:bodyPr/>
          <a:lstStyle/>
          <a:p>
            <a:fld id="{10537617-F04D-2D48-8B5D-62F0364B9B54}" type="slidenum">
              <a:rPr lang="en-US" altLang="zh-CN" smtClean="0"/>
              <a:pPr/>
              <a:t>2</a:t>
            </a:fld>
            <a:endParaRPr lang="zh-CN" altLang="en-US"/>
          </a:p>
        </p:txBody>
      </p:sp>
    </p:spTree>
    <p:extLst>
      <p:ext uri="{BB962C8B-B14F-4D97-AF65-F5344CB8AC3E}">
        <p14:creationId xmlns:p14="http://schemas.microsoft.com/office/powerpoint/2010/main" val="211593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FD924-F9E7-4D5B-89D4-37810D4EDC83}"/>
              </a:ext>
            </a:extLst>
          </p:cNvPr>
          <p:cNvSpPr>
            <a:spLocks noGrp="1"/>
          </p:cNvSpPr>
          <p:nvPr>
            <p:ph type="title"/>
          </p:nvPr>
        </p:nvSpPr>
        <p:spPr/>
        <p:txBody>
          <a:bodyPr/>
          <a:lstStyle/>
          <a:p>
            <a:r>
              <a:rPr lang="en-US" altLang="zh-CN" dirty="0"/>
              <a:t>Application and Background</a:t>
            </a:r>
            <a:endParaRPr lang="zh-CN" altLang="en-US" dirty="0"/>
          </a:p>
        </p:txBody>
      </p:sp>
      <p:sp>
        <p:nvSpPr>
          <p:cNvPr id="8" name="Content Placeholder 2">
            <a:extLst>
              <a:ext uri="{FF2B5EF4-FFF2-40B4-BE49-F238E27FC236}">
                <a16:creationId xmlns:a16="http://schemas.microsoft.com/office/drawing/2014/main" id="{7B319EF6-FA1E-48B3-88DF-1E5C07B70ACB}"/>
              </a:ext>
            </a:extLst>
          </p:cNvPr>
          <p:cNvSpPr>
            <a:spLocks noGrp="1"/>
          </p:cNvSpPr>
          <p:nvPr>
            <p:ph idx="1"/>
          </p:nvPr>
        </p:nvSpPr>
        <p:spPr>
          <a:xfrm>
            <a:off x="699300" y="4655232"/>
            <a:ext cx="7836486" cy="1944467"/>
          </a:xfrm>
        </p:spPr>
        <p:txBody>
          <a:bodyPr>
            <a:normAutofit/>
          </a:bodyPr>
          <a:lstStyle/>
          <a:p>
            <a:r>
              <a:rPr lang="en-US" sz="1800" dirty="0"/>
              <a:t>In some area, </a:t>
            </a:r>
            <a:r>
              <a:rPr lang="en-US" altLang="zh-CN" sz="1800" dirty="0"/>
              <a:t>voltage tracking is </a:t>
            </a:r>
            <a:r>
              <a:rPr lang="en-US" sz="1800" dirty="0"/>
              <a:t>very strict, requiring high dynamic responds, e.g. </a:t>
            </a:r>
            <a:r>
              <a:rPr lang="en-US" altLang="zh-CN" sz="1800" dirty="0"/>
              <a:t>modern</a:t>
            </a:r>
            <a:r>
              <a:rPr lang="en-US" sz="1800" dirty="0"/>
              <a:t> computer processors’ voltage regulator;</a:t>
            </a:r>
          </a:p>
          <a:p>
            <a:r>
              <a:rPr lang="en-US" altLang="zh-CN" sz="1800" dirty="0"/>
              <a:t>Dealing with different working-load, voltage is reconfigurable , e.g. tile up/down the voltage of the processor for overclocking to obtain better performance, intel turbo-boost;</a:t>
            </a:r>
          </a:p>
          <a:p>
            <a:r>
              <a:rPr lang="en-US" altLang="zh-CN" sz="1800" dirty="0"/>
              <a:t>Multi-phase and interleaving techniques is required for all conditions</a:t>
            </a:r>
          </a:p>
          <a:p>
            <a:endParaRPr lang="en-US" sz="1800" dirty="0"/>
          </a:p>
        </p:txBody>
      </p:sp>
      <p:grpSp>
        <p:nvGrpSpPr>
          <p:cNvPr id="29" name="组合 28">
            <a:extLst>
              <a:ext uri="{FF2B5EF4-FFF2-40B4-BE49-F238E27FC236}">
                <a16:creationId xmlns:a16="http://schemas.microsoft.com/office/drawing/2014/main" id="{7267B7A4-5C14-4D7A-98F0-74FBA74CDED1}"/>
              </a:ext>
            </a:extLst>
          </p:cNvPr>
          <p:cNvGrpSpPr/>
          <p:nvPr/>
        </p:nvGrpSpPr>
        <p:grpSpPr>
          <a:xfrm>
            <a:off x="146514" y="955612"/>
            <a:ext cx="5109882" cy="2992166"/>
            <a:chOff x="541100" y="944387"/>
            <a:chExt cx="5109882" cy="2992166"/>
          </a:xfrm>
        </p:grpSpPr>
        <p:pic>
          <p:nvPicPr>
            <p:cNvPr id="7" name="图片 6">
              <a:extLst>
                <a:ext uri="{FF2B5EF4-FFF2-40B4-BE49-F238E27FC236}">
                  <a16:creationId xmlns:a16="http://schemas.microsoft.com/office/drawing/2014/main" id="{2F2161FF-F00E-4709-90D2-40090B516172}"/>
                </a:ext>
              </a:extLst>
            </p:cNvPr>
            <p:cNvPicPr>
              <a:picLocks noChangeAspect="1"/>
            </p:cNvPicPr>
            <p:nvPr/>
          </p:nvPicPr>
          <p:blipFill>
            <a:blip r:embed="rId2"/>
            <a:stretch>
              <a:fillRect/>
            </a:stretch>
          </p:blipFill>
          <p:spPr>
            <a:xfrm>
              <a:off x="541100" y="944387"/>
              <a:ext cx="5109882" cy="1065362"/>
            </a:xfrm>
            <a:prstGeom prst="rect">
              <a:avLst/>
            </a:prstGeom>
          </p:spPr>
        </p:pic>
        <p:pic>
          <p:nvPicPr>
            <p:cNvPr id="13" name="图片 12">
              <a:extLst>
                <a:ext uri="{FF2B5EF4-FFF2-40B4-BE49-F238E27FC236}">
                  <a16:creationId xmlns:a16="http://schemas.microsoft.com/office/drawing/2014/main" id="{6FBC4328-0601-4B52-8F7C-641972F9AA72}"/>
                </a:ext>
              </a:extLst>
            </p:cNvPr>
            <p:cNvPicPr>
              <a:picLocks noChangeAspect="1"/>
            </p:cNvPicPr>
            <p:nvPr/>
          </p:nvPicPr>
          <p:blipFill>
            <a:blip r:embed="rId3"/>
            <a:stretch>
              <a:fillRect/>
            </a:stretch>
          </p:blipFill>
          <p:spPr>
            <a:xfrm>
              <a:off x="927804" y="1992085"/>
              <a:ext cx="4336473" cy="1944468"/>
            </a:xfrm>
            <a:prstGeom prst="rect">
              <a:avLst/>
            </a:prstGeom>
          </p:spPr>
        </p:pic>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A69BC93-7263-4487-8C78-B58C578A0189}"/>
                  </a:ext>
                </a:extLst>
              </p:cNvPr>
              <p:cNvSpPr txBox="1"/>
              <p:nvPr/>
            </p:nvSpPr>
            <p:spPr>
              <a:xfrm>
                <a:off x="533218" y="4138890"/>
                <a:ext cx="4572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𝑃𝑜𝑤𝑒𝑟</m:t>
                      </m:r>
                      <m:r>
                        <a:rPr lang="zh-CN" altLang="en-US" sz="1600" i="0">
                          <a:latin typeface="Cambria Math" panose="02040503050406030204" pitchFamily="18" charset="0"/>
                        </a:rPr>
                        <m:t>=</m:t>
                      </m:r>
                      <m:r>
                        <a:rPr lang="zh-CN" altLang="en-US" sz="1600" i="1">
                          <a:latin typeface="Cambria Math" panose="02040503050406030204" pitchFamily="18" charset="0"/>
                        </a:rPr>
                        <m:t>𝐶𝑜𝑛𝑠𝑡𝑎𝑛𝑡</m:t>
                      </m:r>
                      <m:r>
                        <a:rPr lang="zh-CN" altLang="en-US" sz="1600" i="0">
                          <a:latin typeface="Cambria Math" panose="02040503050406030204" pitchFamily="18" charset="0"/>
                        </a:rPr>
                        <m:t>∗</m:t>
                      </m:r>
                      <m:r>
                        <a:rPr lang="zh-CN" altLang="en-US" sz="1600" i="1">
                          <a:latin typeface="Cambria Math" panose="02040503050406030204" pitchFamily="18" charset="0"/>
                        </a:rPr>
                        <m:t>𝐹𝑟𝑒𝑞𝑢𝑒𝑛𝑐𝑦</m:t>
                      </m:r>
                      <m:r>
                        <a:rPr lang="zh-CN" altLang="en-US" sz="1600" i="0">
                          <a:latin typeface="Cambria Math" panose="02040503050406030204" pitchFamily="18" charset="0"/>
                        </a:rPr>
                        <m:t>∗</m:t>
                      </m:r>
                      <m:r>
                        <a:rPr lang="zh-CN" altLang="en-US" sz="1600" i="1">
                          <a:latin typeface="Cambria Math" panose="02040503050406030204" pitchFamily="18" charset="0"/>
                        </a:rPr>
                        <m:t>𝑉𝑜𝑙𝑡𝑎𝑔</m:t>
                      </m:r>
                      <m:sSup>
                        <m:sSupPr>
                          <m:ctrlPr>
                            <a:rPr lang="zh-CN" altLang="en-US" sz="1600" i="1">
                              <a:solidFill>
                                <a:srgbClr val="836967"/>
                              </a:solidFill>
                              <a:latin typeface="Cambria Math" panose="02040503050406030204" pitchFamily="18" charset="0"/>
                            </a:rPr>
                          </m:ctrlPr>
                        </m:sSupPr>
                        <m:e>
                          <m:r>
                            <a:rPr lang="zh-CN" altLang="en-US" sz="1600" i="1">
                              <a:latin typeface="Cambria Math" panose="02040503050406030204" pitchFamily="18" charset="0"/>
                            </a:rPr>
                            <m:t>𝑒</m:t>
                          </m:r>
                        </m:e>
                        <m:sup>
                          <m:r>
                            <a:rPr lang="zh-CN" altLang="en-US" sz="1600" i="0">
                              <a:latin typeface="Cambria Math" panose="02040503050406030204" pitchFamily="18" charset="0"/>
                            </a:rPr>
                            <m:t>2</m:t>
                          </m:r>
                        </m:sup>
                      </m:sSup>
                    </m:oMath>
                  </m:oMathPara>
                </a14:m>
                <a:endParaRPr lang="zh-CN" altLang="en-US" sz="1600" dirty="0"/>
              </a:p>
            </p:txBody>
          </p:sp>
        </mc:Choice>
        <mc:Fallback xmlns="">
          <p:sp>
            <p:nvSpPr>
              <p:cNvPr id="32" name="文本框 31">
                <a:extLst>
                  <a:ext uri="{FF2B5EF4-FFF2-40B4-BE49-F238E27FC236}">
                    <a16:creationId xmlns:a16="http://schemas.microsoft.com/office/drawing/2014/main" id="{0A69BC93-7263-4487-8C78-B58C578A0189}"/>
                  </a:ext>
                </a:extLst>
              </p:cNvPr>
              <p:cNvSpPr txBox="1">
                <a:spLocks noRot="1" noChangeAspect="1" noMove="1" noResize="1" noEditPoints="1" noAdjustHandles="1" noChangeArrowheads="1" noChangeShapeType="1" noTextEdit="1"/>
              </p:cNvSpPr>
              <p:nvPr/>
            </p:nvSpPr>
            <p:spPr>
              <a:xfrm>
                <a:off x="533218" y="4138890"/>
                <a:ext cx="4572000" cy="338554"/>
              </a:xfrm>
              <a:prstGeom prst="rect">
                <a:avLst/>
              </a:prstGeom>
              <a:blipFill>
                <a:blip r:embed="rId4"/>
                <a:stretch>
                  <a:fillRect b="-10909"/>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7DDF8717-AC93-4A78-8C5A-60F4D52B381A}"/>
              </a:ext>
            </a:extLst>
          </p:cNvPr>
          <p:cNvGrpSpPr/>
          <p:nvPr/>
        </p:nvGrpSpPr>
        <p:grpSpPr>
          <a:xfrm>
            <a:off x="5264453" y="1247254"/>
            <a:ext cx="3740734" cy="2834382"/>
            <a:chOff x="5370736" y="1410800"/>
            <a:chExt cx="3740734" cy="2834382"/>
          </a:xfrm>
        </p:grpSpPr>
        <p:pic>
          <p:nvPicPr>
            <p:cNvPr id="34" name="图片 33" descr="电子仪器&#10;&#10;中度可信度描述已自动生成">
              <a:extLst>
                <a:ext uri="{FF2B5EF4-FFF2-40B4-BE49-F238E27FC236}">
                  <a16:creationId xmlns:a16="http://schemas.microsoft.com/office/drawing/2014/main" id="{989148A2-3A22-43C8-A62E-1E882178332B}"/>
                </a:ext>
              </a:extLst>
            </p:cNvPr>
            <p:cNvPicPr>
              <a:picLocks noChangeAspect="1"/>
            </p:cNvPicPr>
            <p:nvPr/>
          </p:nvPicPr>
          <p:blipFill>
            <a:blip r:embed="rId5"/>
            <a:stretch>
              <a:fillRect/>
            </a:stretch>
          </p:blipFill>
          <p:spPr>
            <a:xfrm>
              <a:off x="5408631" y="1476230"/>
              <a:ext cx="3600422" cy="2712589"/>
            </a:xfrm>
            <a:prstGeom prst="rect">
              <a:avLst/>
            </a:prstGeom>
          </p:spPr>
        </p:pic>
        <p:sp>
          <p:nvSpPr>
            <p:cNvPr id="19" name="矩形 18">
              <a:extLst>
                <a:ext uri="{FF2B5EF4-FFF2-40B4-BE49-F238E27FC236}">
                  <a16:creationId xmlns:a16="http://schemas.microsoft.com/office/drawing/2014/main" id="{57267E7B-AA57-4822-AEBA-C23F088098C8}"/>
                </a:ext>
              </a:extLst>
            </p:cNvPr>
            <p:cNvSpPr/>
            <p:nvPr/>
          </p:nvSpPr>
          <p:spPr>
            <a:xfrm>
              <a:off x="5370736" y="3575037"/>
              <a:ext cx="1264756" cy="58316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82F43ED5-4A52-43EF-AD3D-80A32E9C526E}"/>
                </a:ext>
              </a:extLst>
            </p:cNvPr>
            <p:cNvSpPr/>
            <p:nvPr/>
          </p:nvSpPr>
          <p:spPr>
            <a:xfrm>
              <a:off x="5371852" y="2986095"/>
              <a:ext cx="1264756" cy="5281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2CB1D38-9B46-4AAF-A766-D042A7C9E49B}"/>
                </a:ext>
              </a:extLst>
            </p:cNvPr>
            <p:cNvSpPr/>
            <p:nvPr/>
          </p:nvSpPr>
          <p:spPr>
            <a:xfrm>
              <a:off x="5375754" y="2411033"/>
              <a:ext cx="1264756" cy="5281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458E2D9-82F7-4DB7-946E-21EBE5E8B9AB}"/>
                </a:ext>
              </a:extLst>
            </p:cNvPr>
            <p:cNvSpPr/>
            <p:nvPr/>
          </p:nvSpPr>
          <p:spPr>
            <a:xfrm>
              <a:off x="5388616" y="1410800"/>
              <a:ext cx="1264756" cy="5281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F7862AF-7DCD-481E-AC85-BFB5AF11753E}"/>
                </a:ext>
              </a:extLst>
            </p:cNvPr>
            <p:cNvSpPr/>
            <p:nvPr/>
          </p:nvSpPr>
          <p:spPr>
            <a:xfrm>
              <a:off x="5385269" y="1852010"/>
              <a:ext cx="1264756" cy="5281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39" name="连接符: 曲线 38">
              <a:extLst>
                <a:ext uri="{FF2B5EF4-FFF2-40B4-BE49-F238E27FC236}">
                  <a16:creationId xmlns:a16="http://schemas.microsoft.com/office/drawing/2014/main" id="{5DF7C535-CC18-4C69-A938-442415618EF1}"/>
                </a:ext>
              </a:extLst>
            </p:cNvPr>
            <p:cNvCxnSpPr>
              <a:cxnSpLocks/>
            </p:cNvCxnSpPr>
            <p:nvPr/>
          </p:nvCxnSpPr>
          <p:spPr>
            <a:xfrm rot="5400000">
              <a:off x="6844355" y="3533517"/>
              <a:ext cx="551916" cy="342883"/>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连接符: 曲线 39">
              <a:extLst>
                <a:ext uri="{FF2B5EF4-FFF2-40B4-BE49-F238E27FC236}">
                  <a16:creationId xmlns:a16="http://schemas.microsoft.com/office/drawing/2014/main" id="{DA207D79-6954-4AFB-B37D-894B520F1067}"/>
                </a:ext>
              </a:extLst>
            </p:cNvPr>
            <p:cNvCxnSpPr>
              <a:cxnSpLocks/>
            </p:cNvCxnSpPr>
            <p:nvPr/>
          </p:nvCxnSpPr>
          <p:spPr>
            <a:xfrm rot="5400000" flipH="1" flipV="1">
              <a:off x="6513855" y="1837919"/>
              <a:ext cx="981756" cy="901564"/>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42" name="文本框 41">
              <a:extLst>
                <a:ext uri="{FF2B5EF4-FFF2-40B4-BE49-F238E27FC236}">
                  <a16:creationId xmlns:a16="http://schemas.microsoft.com/office/drawing/2014/main" id="{EFFB52AB-880C-47B3-B51E-8F7692853ECE}"/>
                </a:ext>
              </a:extLst>
            </p:cNvPr>
            <p:cNvSpPr txBox="1"/>
            <p:nvPr/>
          </p:nvSpPr>
          <p:spPr>
            <a:xfrm>
              <a:off x="6733048" y="1411698"/>
              <a:ext cx="1802738" cy="369332"/>
            </a:xfrm>
            <a:prstGeom prst="rect">
              <a:avLst/>
            </a:prstGeom>
            <a:noFill/>
          </p:spPr>
          <p:txBody>
            <a:bodyPr wrap="none" rtlCol="0">
              <a:spAutoFit/>
            </a:bodyPr>
            <a:lstStyle/>
            <a:p>
              <a:r>
                <a:rPr lang="en-US" altLang="zh-CN" dirty="0">
                  <a:solidFill>
                    <a:srgbClr val="FFC000"/>
                  </a:solidFill>
                </a:rPr>
                <a:t>Voltage regulator</a:t>
              </a:r>
              <a:endParaRPr lang="zh-CN" altLang="en-US" dirty="0">
                <a:solidFill>
                  <a:srgbClr val="FFC000"/>
                </a:solidFill>
              </a:endParaRPr>
            </a:p>
          </p:txBody>
        </p:sp>
        <p:sp>
          <p:nvSpPr>
            <p:cNvPr id="43" name="文本框 42">
              <a:extLst>
                <a:ext uri="{FF2B5EF4-FFF2-40B4-BE49-F238E27FC236}">
                  <a16:creationId xmlns:a16="http://schemas.microsoft.com/office/drawing/2014/main" id="{B6BA6E03-71E4-4DAD-A0A0-1E227AB2AFA6}"/>
                </a:ext>
              </a:extLst>
            </p:cNvPr>
            <p:cNvSpPr txBox="1"/>
            <p:nvPr/>
          </p:nvSpPr>
          <p:spPr>
            <a:xfrm>
              <a:off x="5604720" y="3658286"/>
              <a:ext cx="956314" cy="369332"/>
            </a:xfrm>
            <a:prstGeom prst="rect">
              <a:avLst/>
            </a:prstGeom>
            <a:noFill/>
          </p:spPr>
          <p:txBody>
            <a:bodyPr wrap="square">
              <a:spAutoFit/>
            </a:bodyPr>
            <a:lstStyle/>
            <a:p>
              <a:r>
                <a:rPr lang="en-US" altLang="zh-CN" dirty="0">
                  <a:solidFill>
                    <a:srgbClr val="FFC000"/>
                  </a:solidFill>
                </a:rPr>
                <a:t>Phase 5</a:t>
              </a:r>
              <a:endParaRPr lang="zh-CN" altLang="en-US" dirty="0"/>
            </a:p>
          </p:txBody>
        </p:sp>
        <p:sp>
          <p:nvSpPr>
            <p:cNvPr id="44" name="文本框 43">
              <a:extLst>
                <a:ext uri="{FF2B5EF4-FFF2-40B4-BE49-F238E27FC236}">
                  <a16:creationId xmlns:a16="http://schemas.microsoft.com/office/drawing/2014/main" id="{27CF640C-7603-4AAA-8FFC-3BD873AE50AB}"/>
                </a:ext>
              </a:extLst>
            </p:cNvPr>
            <p:cNvSpPr txBox="1"/>
            <p:nvPr/>
          </p:nvSpPr>
          <p:spPr>
            <a:xfrm>
              <a:off x="5597638" y="3016014"/>
              <a:ext cx="956314" cy="369332"/>
            </a:xfrm>
            <a:prstGeom prst="rect">
              <a:avLst/>
            </a:prstGeom>
            <a:noFill/>
          </p:spPr>
          <p:txBody>
            <a:bodyPr wrap="square">
              <a:spAutoFit/>
            </a:bodyPr>
            <a:lstStyle/>
            <a:p>
              <a:r>
                <a:rPr lang="en-US" altLang="zh-CN" dirty="0">
                  <a:solidFill>
                    <a:srgbClr val="FFC000"/>
                  </a:solidFill>
                </a:rPr>
                <a:t>Phase 4</a:t>
              </a:r>
              <a:endParaRPr lang="zh-CN" altLang="en-US" dirty="0"/>
            </a:p>
          </p:txBody>
        </p:sp>
        <p:sp>
          <p:nvSpPr>
            <p:cNvPr id="45" name="文本框 44">
              <a:extLst>
                <a:ext uri="{FF2B5EF4-FFF2-40B4-BE49-F238E27FC236}">
                  <a16:creationId xmlns:a16="http://schemas.microsoft.com/office/drawing/2014/main" id="{4E2EA319-17CF-4636-AB54-A34DF10BB332}"/>
                </a:ext>
              </a:extLst>
            </p:cNvPr>
            <p:cNvSpPr txBox="1"/>
            <p:nvPr/>
          </p:nvSpPr>
          <p:spPr>
            <a:xfrm>
              <a:off x="5597638" y="2470662"/>
              <a:ext cx="956314" cy="369332"/>
            </a:xfrm>
            <a:prstGeom prst="rect">
              <a:avLst/>
            </a:prstGeom>
            <a:noFill/>
          </p:spPr>
          <p:txBody>
            <a:bodyPr wrap="square">
              <a:spAutoFit/>
            </a:bodyPr>
            <a:lstStyle/>
            <a:p>
              <a:r>
                <a:rPr lang="en-US" altLang="zh-CN" dirty="0">
                  <a:solidFill>
                    <a:srgbClr val="FFC000"/>
                  </a:solidFill>
                </a:rPr>
                <a:t>Phase 3</a:t>
              </a:r>
              <a:endParaRPr lang="zh-CN" altLang="en-US" dirty="0"/>
            </a:p>
          </p:txBody>
        </p:sp>
        <p:sp>
          <p:nvSpPr>
            <p:cNvPr id="47" name="文本框 46">
              <a:extLst>
                <a:ext uri="{FF2B5EF4-FFF2-40B4-BE49-F238E27FC236}">
                  <a16:creationId xmlns:a16="http://schemas.microsoft.com/office/drawing/2014/main" id="{AFC60566-AF9C-499B-8947-FA71BC80A98C}"/>
                </a:ext>
              </a:extLst>
            </p:cNvPr>
            <p:cNvSpPr txBox="1"/>
            <p:nvPr/>
          </p:nvSpPr>
          <p:spPr>
            <a:xfrm>
              <a:off x="5595231" y="1931410"/>
              <a:ext cx="956314" cy="369332"/>
            </a:xfrm>
            <a:prstGeom prst="rect">
              <a:avLst/>
            </a:prstGeom>
            <a:noFill/>
          </p:spPr>
          <p:txBody>
            <a:bodyPr wrap="square">
              <a:spAutoFit/>
            </a:bodyPr>
            <a:lstStyle/>
            <a:p>
              <a:r>
                <a:rPr lang="en-US" altLang="zh-CN" dirty="0">
                  <a:solidFill>
                    <a:srgbClr val="FFC000"/>
                  </a:solidFill>
                </a:rPr>
                <a:t>Phase 2</a:t>
              </a:r>
              <a:endParaRPr lang="zh-CN" altLang="en-US" dirty="0"/>
            </a:p>
          </p:txBody>
        </p:sp>
        <p:sp>
          <p:nvSpPr>
            <p:cNvPr id="48" name="文本框 47">
              <a:extLst>
                <a:ext uri="{FF2B5EF4-FFF2-40B4-BE49-F238E27FC236}">
                  <a16:creationId xmlns:a16="http://schemas.microsoft.com/office/drawing/2014/main" id="{7913AE9A-25BF-4BD9-BE67-3798133E9BEF}"/>
                </a:ext>
              </a:extLst>
            </p:cNvPr>
            <p:cNvSpPr txBox="1"/>
            <p:nvPr/>
          </p:nvSpPr>
          <p:spPr>
            <a:xfrm>
              <a:off x="5595231" y="1428491"/>
              <a:ext cx="956314" cy="369332"/>
            </a:xfrm>
            <a:prstGeom prst="rect">
              <a:avLst/>
            </a:prstGeom>
            <a:noFill/>
          </p:spPr>
          <p:txBody>
            <a:bodyPr wrap="square">
              <a:spAutoFit/>
            </a:bodyPr>
            <a:lstStyle/>
            <a:p>
              <a:r>
                <a:rPr lang="en-US" altLang="zh-CN" dirty="0">
                  <a:solidFill>
                    <a:srgbClr val="FFC000"/>
                  </a:solidFill>
                </a:rPr>
                <a:t>Phase 1</a:t>
              </a:r>
              <a:endParaRPr lang="zh-CN" altLang="en-US" dirty="0"/>
            </a:p>
          </p:txBody>
        </p:sp>
        <p:sp>
          <p:nvSpPr>
            <p:cNvPr id="49" name="文本框 48">
              <a:extLst>
                <a:ext uri="{FF2B5EF4-FFF2-40B4-BE49-F238E27FC236}">
                  <a16:creationId xmlns:a16="http://schemas.microsoft.com/office/drawing/2014/main" id="{D71859BE-E916-4513-AA70-36596F1E68D2}"/>
                </a:ext>
              </a:extLst>
            </p:cNvPr>
            <p:cNvSpPr txBox="1"/>
            <p:nvPr/>
          </p:nvSpPr>
          <p:spPr>
            <a:xfrm>
              <a:off x="6776636" y="3875850"/>
              <a:ext cx="2334834" cy="369332"/>
            </a:xfrm>
            <a:prstGeom prst="rect">
              <a:avLst/>
            </a:prstGeom>
            <a:noFill/>
          </p:spPr>
          <p:txBody>
            <a:bodyPr wrap="square">
              <a:spAutoFit/>
            </a:bodyPr>
            <a:lstStyle/>
            <a:p>
              <a:r>
                <a:rPr lang="en-US" altLang="zh-CN" dirty="0">
                  <a:solidFill>
                    <a:srgbClr val="FFC000"/>
                  </a:solidFill>
                </a:rPr>
                <a:t>Processor and Socket</a:t>
              </a:r>
              <a:endParaRPr lang="zh-CN" altLang="en-US" dirty="0"/>
            </a:p>
          </p:txBody>
        </p:sp>
        <p:sp>
          <p:nvSpPr>
            <p:cNvPr id="26" name="文本框 25">
              <a:extLst>
                <a:ext uri="{FF2B5EF4-FFF2-40B4-BE49-F238E27FC236}">
                  <a16:creationId xmlns:a16="http://schemas.microsoft.com/office/drawing/2014/main" id="{8BA8F3D9-FDCB-4CE4-87F4-0C17CBAAA9F9}"/>
                </a:ext>
              </a:extLst>
            </p:cNvPr>
            <p:cNvSpPr txBox="1"/>
            <p:nvPr/>
          </p:nvSpPr>
          <p:spPr>
            <a:xfrm>
              <a:off x="7161291" y="3024304"/>
              <a:ext cx="1543628" cy="307777"/>
            </a:xfrm>
            <a:prstGeom prst="rect">
              <a:avLst/>
            </a:prstGeom>
            <a:noFill/>
          </p:spPr>
          <p:txBody>
            <a:bodyPr wrap="none" rtlCol="0">
              <a:spAutoFit/>
            </a:bodyPr>
            <a:lstStyle/>
            <a:p>
              <a:r>
                <a:rPr lang="en-US" altLang="zh-CN" sz="1400" dirty="0">
                  <a:solidFill>
                    <a:srgbClr val="FF0000"/>
                  </a:solidFill>
                </a:rPr>
                <a:t>Approximate 100A</a:t>
              </a:r>
              <a:endParaRPr lang="zh-CN" altLang="en-US" sz="1400" dirty="0">
                <a:solidFill>
                  <a:srgbClr val="FF0000"/>
                </a:solidFill>
              </a:endParaRPr>
            </a:p>
          </p:txBody>
        </p:sp>
      </p:grpSp>
      <p:sp>
        <p:nvSpPr>
          <p:cNvPr id="50" name="文本框 49">
            <a:extLst>
              <a:ext uri="{FF2B5EF4-FFF2-40B4-BE49-F238E27FC236}">
                <a16:creationId xmlns:a16="http://schemas.microsoft.com/office/drawing/2014/main" id="{65A9E631-F2BD-41E6-B4E6-31EECE13F87B}"/>
              </a:ext>
            </a:extLst>
          </p:cNvPr>
          <p:cNvSpPr txBox="1"/>
          <p:nvPr/>
        </p:nvSpPr>
        <p:spPr>
          <a:xfrm flipH="1">
            <a:off x="5850724" y="4139395"/>
            <a:ext cx="2612238" cy="276999"/>
          </a:xfrm>
          <a:prstGeom prst="rect">
            <a:avLst/>
          </a:prstGeom>
          <a:noFill/>
        </p:spPr>
        <p:txBody>
          <a:bodyPr wrap="square" rtlCol="0">
            <a:spAutoFit/>
          </a:bodyPr>
          <a:lstStyle/>
          <a:p>
            <a:r>
              <a:rPr lang="en-US" altLang="zh-CN" sz="1200" dirty="0"/>
              <a:t>Voltage regulator of modern processor</a:t>
            </a:r>
            <a:endParaRPr lang="zh-CN" altLang="en-US" sz="1200" dirty="0"/>
          </a:p>
        </p:txBody>
      </p:sp>
      <p:sp>
        <p:nvSpPr>
          <p:cNvPr id="51" name="文本框 50">
            <a:extLst>
              <a:ext uri="{FF2B5EF4-FFF2-40B4-BE49-F238E27FC236}">
                <a16:creationId xmlns:a16="http://schemas.microsoft.com/office/drawing/2014/main" id="{6D2BDCAD-1F4E-4B75-9D47-4C15FC44AF55}"/>
              </a:ext>
            </a:extLst>
          </p:cNvPr>
          <p:cNvSpPr txBox="1"/>
          <p:nvPr/>
        </p:nvSpPr>
        <p:spPr>
          <a:xfrm flipH="1">
            <a:off x="813032" y="3846472"/>
            <a:ext cx="3918635" cy="276999"/>
          </a:xfrm>
          <a:prstGeom prst="rect">
            <a:avLst/>
          </a:prstGeom>
          <a:noFill/>
        </p:spPr>
        <p:txBody>
          <a:bodyPr wrap="square" rtlCol="0">
            <a:spAutoFit/>
          </a:bodyPr>
          <a:lstStyle/>
          <a:p>
            <a:r>
              <a:rPr lang="en-US" altLang="zh-CN" sz="1200" dirty="0"/>
              <a:t>Illustration of Power management for modern processors</a:t>
            </a:r>
            <a:endParaRPr lang="zh-CN" altLang="en-US" sz="1200" dirty="0"/>
          </a:p>
        </p:txBody>
      </p:sp>
      <p:sp>
        <p:nvSpPr>
          <p:cNvPr id="28" name="文本框 27">
            <a:extLst>
              <a:ext uri="{FF2B5EF4-FFF2-40B4-BE49-F238E27FC236}">
                <a16:creationId xmlns:a16="http://schemas.microsoft.com/office/drawing/2014/main" id="{73DC09C9-15CC-477B-B04A-0CF912FC6B65}"/>
              </a:ext>
            </a:extLst>
          </p:cNvPr>
          <p:cNvSpPr txBox="1"/>
          <p:nvPr/>
        </p:nvSpPr>
        <p:spPr>
          <a:xfrm>
            <a:off x="3058476" y="1622275"/>
            <a:ext cx="1271502" cy="276999"/>
          </a:xfrm>
          <a:prstGeom prst="rect">
            <a:avLst/>
          </a:prstGeom>
          <a:noFill/>
        </p:spPr>
        <p:txBody>
          <a:bodyPr wrap="none" rtlCol="0">
            <a:spAutoFit/>
          </a:bodyPr>
          <a:lstStyle/>
          <a:p>
            <a:r>
              <a:rPr lang="en-US" altLang="zh-CN" sz="1200" dirty="0">
                <a:solidFill>
                  <a:srgbClr val="FF0000"/>
                </a:solidFill>
              </a:rPr>
              <a:t>Multi-phase Buck</a:t>
            </a:r>
            <a:endParaRPr lang="zh-CN" altLang="en-US" sz="1200" dirty="0">
              <a:solidFill>
                <a:srgbClr val="FF0000"/>
              </a:solidFill>
            </a:endParaRPr>
          </a:p>
        </p:txBody>
      </p:sp>
      <p:sp>
        <p:nvSpPr>
          <p:cNvPr id="4" name="灯片编号占位符 3">
            <a:extLst>
              <a:ext uri="{FF2B5EF4-FFF2-40B4-BE49-F238E27FC236}">
                <a16:creationId xmlns:a16="http://schemas.microsoft.com/office/drawing/2014/main" id="{465B1751-D709-4EE5-A9EA-B194E92F24B7}"/>
              </a:ext>
            </a:extLst>
          </p:cNvPr>
          <p:cNvSpPr>
            <a:spLocks noGrp="1"/>
          </p:cNvSpPr>
          <p:nvPr>
            <p:ph type="sldNum" sz="quarter" idx="12"/>
          </p:nvPr>
        </p:nvSpPr>
        <p:spPr/>
        <p:txBody>
          <a:bodyPr/>
          <a:lstStyle/>
          <a:p>
            <a:fld id="{10537617-F04D-2D48-8B5D-62F0364B9B54}" type="slidenum">
              <a:rPr lang="en-US" altLang="zh-CN" smtClean="0"/>
              <a:pPr/>
              <a:t>3</a:t>
            </a:fld>
            <a:endParaRPr lang="zh-CN" altLang="en-US"/>
          </a:p>
        </p:txBody>
      </p:sp>
    </p:spTree>
    <p:extLst>
      <p:ext uri="{BB962C8B-B14F-4D97-AF65-F5344CB8AC3E}">
        <p14:creationId xmlns:p14="http://schemas.microsoft.com/office/powerpoint/2010/main" val="35037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35" y="0"/>
            <a:ext cx="6078998" cy="944387"/>
          </a:xfrm>
        </p:spPr>
        <p:txBody>
          <a:bodyPr/>
          <a:lstStyle/>
          <a:p>
            <a:r>
              <a:rPr lang="en-US" altLang="zh-CN" dirty="0"/>
              <a:t>Digital Control System Overview</a:t>
            </a:r>
          </a:p>
        </p:txBody>
      </p:sp>
      <p:sp>
        <p:nvSpPr>
          <p:cNvPr id="13" name="Content Placeholder 2">
            <a:extLst>
              <a:ext uri="{FF2B5EF4-FFF2-40B4-BE49-F238E27FC236}">
                <a16:creationId xmlns:a16="http://schemas.microsoft.com/office/drawing/2014/main" id="{C4438867-CB76-41D7-9AAF-9CCB4CF4531C}"/>
              </a:ext>
            </a:extLst>
          </p:cNvPr>
          <p:cNvSpPr>
            <a:spLocks noGrp="1"/>
          </p:cNvSpPr>
          <p:nvPr>
            <p:ph idx="1"/>
          </p:nvPr>
        </p:nvSpPr>
        <p:spPr>
          <a:xfrm>
            <a:off x="537365" y="3432228"/>
            <a:ext cx="8212248" cy="1913768"/>
          </a:xfrm>
        </p:spPr>
        <p:txBody>
          <a:bodyPr>
            <a:normAutofit/>
          </a:bodyPr>
          <a:lstStyle/>
          <a:p>
            <a:r>
              <a:rPr lang="en-US" sz="1800" dirty="0"/>
              <a:t>Most digital control techniques use high resolution internal ADC (</a:t>
            </a:r>
            <a:r>
              <a:rPr lang="en-US" altLang="zh-CN" sz="1800" dirty="0"/>
              <a:t>Analog-to-digital converter) and comparator</a:t>
            </a:r>
            <a:r>
              <a:rPr lang="zh-CN" altLang="en-US" sz="1800" dirty="0"/>
              <a:t> </a:t>
            </a:r>
            <a:r>
              <a:rPr lang="en-US" altLang="zh-CN" sz="1800" dirty="0"/>
              <a:t>, which results in a large core size and a high cost;</a:t>
            </a:r>
          </a:p>
          <a:p>
            <a:r>
              <a:rPr lang="en-US" altLang="zh-CN" sz="1800" dirty="0"/>
              <a:t>Proposed Technique use external DAC and analog comparator, cost-friendly;</a:t>
            </a:r>
          </a:p>
          <a:p>
            <a:r>
              <a:rPr lang="en-US" altLang="zh-CN" sz="1800" dirty="0"/>
              <a:t>Digital controller combines </a:t>
            </a:r>
            <a:r>
              <a:rPr lang="en-US" altLang="zh-CN" sz="1800" b="1" dirty="0"/>
              <a:t>current programmed control </a:t>
            </a:r>
            <a:r>
              <a:rPr lang="en-US" altLang="zh-CN" sz="1800" dirty="0"/>
              <a:t>and </a:t>
            </a:r>
            <a:r>
              <a:rPr lang="en-US" altLang="zh-CN" sz="1800" b="1" dirty="0"/>
              <a:t>variable frequency operation</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E85F65BF-4AF7-4212-83E1-3508E4371F35}"/>
                  </a:ext>
                </a:extLst>
              </p:cNvPr>
              <p:cNvSpPr txBox="1">
                <a:spLocks/>
              </p:cNvSpPr>
              <p:nvPr/>
            </p:nvSpPr>
            <p:spPr>
              <a:xfrm>
                <a:off x="1440152" y="5725994"/>
                <a:ext cx="6030912" cy="525318"/>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zh-CN" altLang="zh-CN" sz="1400" i="1" smtClean="0">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400" b="0" i="1" smtClean="0">
                              <a:effectLst/>
                              <a:latin typeface="Cambria Math" panose="02040503050406030204" pitchFamily="18" charset="0"/>
                              <a:ea typeface="等线" panose="02010600030101010101" pitchFamily="2" charset="-122"/>
                              <a:cs typeface="Times New Roman" panose="02020603050405020304" pitchFamily="18" charset="0"/>
                            </a:rPr>
                            <m:t>_</m:t>
                          </m:r>
                          <m:r>
                            <a:rPr lang="en-US" altLang="zh-CN" sz="1400" b="0" i="1" smtClean="0">
                              <a:effectLst/>
                              <a:latin typeface="Cambria Math" panose="02040503050406030204" pitchFamily="18" charset="0"/>
                              <a:ea typeface="等线" panose="02010600030101010101" pitchFamily="2" charset="-122"/>
                              <a:cs typeface="Times New Roman" panose="02020603050405020304" pitchFamily="18" charset="0"/>
                            </a:rPr>
                            <m:t>𝑎𝑣𝑔</m:t>
                          </m:r>
                        </m:sub>
                      </m:s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𝑜𝑢𝑡</m:t>
                          </m:r>
                        </m:sub>
                      </m:s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𝑝𝑘</m:t>
                          </m:r>
                        </m:sub>
                      </m:s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a:effectLst/>
                              <a:latin typeface="Cambria Math" panose="02040503050406030204" pitchFamily="18" charset="0"/>
                              <a:ea typeface="Cambria Math" panose="02040503050406030204" pitchFamily="18" charset="0"/>
                            </a:rPr>
                          </m:ctrlPr>
                        </m:fPr>
                        <m:num>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𝐼</m:t>
                          </m:r>
                        </m:num>
                        <m:den>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𝜏</m:t>
                      </m:r>
                      <m:f>
                        <m:fPr>
                          <m:ctrlPr>
                            <a:rPr lang="zh-CN" altLang="zh-CN" sz="1400" i="1">
                              <a:effectLst/>
                              <a:latin typeface="Cambria Math" panose="02040503050406030204" pitchFamily="18" charset="0"/>
                              <a:ea typeface="Cambria Math" panose="02040503050406030204" pitchFamily="18" charset="0"/>
                            </a:rPr>
                          </m:ctrlPr>
                        </m:fPr>
                        <m:num>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𝑜𝑢𝑡</m:t>
                              </m:r>
                            </m:sub>
                          </m:sSub>
                          <m:d>
                            <m:dPr>
                              <m:ctrlPr>
                                <a:rPr lang="zh-CN" altLang="zh-CN" sz="1400" i="1">
                                  <a:effectLst/>
                                  <a:latin typeface="Cambria Math" panose="02040503050406030204" pitchFamily="18" charset="0"/>
                                  <a:ea typeface="Cambria Math" panose="02040503050406030204" pitchFamily="18" charset="0"/>
                                </a:rPr>
                              </m:ctrlPr>
                            </m:d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𝐷</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 </m:t>
                              </m:r>
                            </m:e>
                          </m:d>
                        </m:num>
                        <m:den>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𝐿𝐷</m:t>
                          </m:r>
                        </m:den>
                      </m:f>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𝑝𝑘</m:t>
                          </m:r>
                        </m:sub>
                      </m:s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a:effectLst/>
                              <a:latin typeface="Cambria Math" panose="02040503050406030204" pitchFamily="18" charset="0"/>
                              <a:ea typeface="Cambria Math" panose="02040503050406030204" pitchFamily="18" charset="0"/>
                            </a:rPr>
                          </m:ctrlPr>
                        </m:fPr>
                        <m:num>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𝑜𝑢𝑡</m:t>
                              </m:r>
                            </m:sub>
                          </m:sSub>
                          <m:d>
                            <m:dPr>
                              <m:ctrlPr>
                                <a:rPr lang="zh-CN" altLang="zh-CN" sz="1400" i="1">
                                  <a:effectLst/>
                                  <a:latin typeface="Cambria Math" panose="02040503050406030204" pitchFamily="18" charset="0"/>
                                  <a:ea typeface="Cambria Math" panose="02040503050406030204" pitchFamily="18" charset="0"/>
                                </a:rPr>
                              </m:ctrlPr>
                            </m:d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𝐷</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 </m:t>
                              </m:r>
                            </m:e>
                          </m:d>
                        </m:num>
                        <m:den>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smtClean="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400" b="0" i="1"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400"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𝑠</m:t>
                              </m:r>
                            </m:sub>
                          </m:sSub>
                        </m:den>
                      </m:f>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𝜏</m:t>
                      </m:r>
                      <m:f>
                        <m:fPr>
                          <m:ctrlPr>
                            <a:rPr lang="zh-CN" altLang="zh-CN" sz="1400" i="1">
                              <a:effectLst/>
                              <a:latin typeface="Cambria Math" panose="02040503050406030204" pitchFamily="18" charset="0"/>
                              <a:ea typeface="Cambria Math" panose="02040503050406030204" pitchFamily="18" charset="0"/>
                            </a:rPr>
                          </m:ctrlPr>
                        </m:fPr>
                        <m:num>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𝑜𝑢𝑡</m:t>
                              </m:r>
                            </m:sub>
                          </m:sSub>
                          <m:d>
                            <m:dPr>
                              <m:ctrlPr>
                                <a:rPr lang="zh-CN" altLang="zh-CN" sz="1400" i="1">
                                  <a:effectLst/>
                                  <a:latin typeface="Cambria Math" panose="02040503050406030204" pitchFamily="18" charset="0"/>
                                  <a:ea typeface="Cambria Math" panose="02040503050406030204" pitchFamily="18" charset="0"/>
                                </a:rPr>
                              </m:ctrlPr>
                            </m:d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𝐷</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 </m:t>
                              </m:r>
                            </m:e>
                          </m:d>
                        </m:num>
                        <m:den>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𝐿𝐷</m:t>
                          </m:r>
                        </m:den>
                      </m:f>
                    </m:oMath>
                  </m:oMathPara>
                </a14:m>
                <a:endParaRPr lang="en-US" sz="1400" dirty="0"/>
              </a:p>
            </p:txBody>
          </p:sp>
        </mc:Choice>
        <mc:Fallback xmlns="">
          <p:sp>
            <p:nvSpPr>
              <p:cNvPr id="14" name="Content Placeholder 2">
                <a:extLst>
                  <a:ext uri="{FF2B5EF4-FFF2-40B4-BE49-F238E27FC236}">
                    <a16:creationId xmlns:a16="http://schemas.microsoft.com/office/drawing/2014/main" id="{E85F65BF-4AF7-4212-83E1-3508E4371F35}"/>
                  </a:ext>
                </a:extLst>
              </p:cNvPr>
              <p:cNvSpPr txBox="1">
                <a:spLocks noRot="1" noChangeAspect="1" noMove="1" noResize="1" noEditPoints="1" noAdjustHandles="1" noChangeArrowheads="1" noChangeShapeType="1" noTextEdit="1"/>
              </p:cNvSpPr>
              <p:nvPr/>
            </p:nvSpPr>
            <p:spPr>
              <a:xfrm>
                <a:off x="1440152" y="5725994"/>
                <a:ext cx="6030912" cy="525318"/>
              </a:xfrm>
              <a:prstGeom prst="rect">
                <a:avLst/>
              </a:prstGeom>
              <a:blipFill>
                <a:blip r:embed="rId2"/>
                <a:stretch>
                  <a:fillRect l="-404" b="-116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D83C60C-A0C6-46E6-889D-7CE4A5F64A34}"/>
              </a:ext>
            </a:extLst>
          </p:cNvPr>
          <p:cNvSpPr txBox="1"/>
          <p:nvPr/>
        </p:nvSpPr>
        <p:spPr>
          <a:xfrm>
            <a:off x="537365" y="5312496"/>
            <a:ext cx="8212248" cy="369332"/>
          </a:xfrm>
          <a:prstGeom prst="rect">
            <a:avLst/>
          </a:prstGeom>
          <a:noFill/>
        </p:spPr>
        <p:txBody>
          <a:bodyPr wrap="square">
            <a:spAutoFit/>
          </a:bodyPr>
          <a:lstStyle/>
          <a:p>
            <a:r>
              <a:rPr lang="en-US" altLang="zh-CN" sz="1800" b="1" dirty="0">
                <a:latin typeface="Palatino Linotype" panose="02040502050505030304" pitchFamily="18" charset="0"/>
              </a:rPr>
              <a:t>In small load transient, converter works in variable frequency operation</a:t>
            </a:r>
          </a:p>
        </p:txBody>
      </p:sp>
      <p:pic>
        <p:nvPicPr>
          <p:cNvPr id="15" name="图片 14">
            <a:extLst>
              <a:ext uri="{FF2B5EF4-FFF2-40B4-BE49-F238E27FC236}">
                <a16:creationId xmlns:a16="http://schemas.microsoft.com/office/drawing/2014/main" id="{39F0B580-15C7-4E6E-B409-2F5D2A14C759}"/>
              </a:ext>
            </a:extLst>
          </p:cNvPr>
          <p:cNvPicPr>
            <a:picLocks noChangeAspect="1"/>
          </p:cNvPicPr>
          <p:nvPr/>
        </p:nvPicPr>
        <p:blipFill>
          <a:blip r:embed="rId3"/>
          <a:stretch>
            <a:fillRect/>
          </a:stretch>
        </p:blipFill>
        <p:spPr>
          <a:xfrm>
            <a:off x="92654" y="723009"/>
            <a:ext cx="5194759" cy="2411576"/>
          </a:xfrm>
          <a:prstGeom prst="rect">
            <a:avLst/>
          </a:prstGeom>
        </p:spPr>
      </p:pic>
      <p:grpSp>
        <p:nvGrpSpPr>
          <p:cNvPr id="55" name="组合 54">
            <a:extLst>
              <a:ext uri="{FF2B5EF4-FFF2-40B4-BE49-F238E27FC236}">
                <a16:creationId xmlns:a16="http://schemas.microsoft.com/office/drawing/2014/main" id="{A11CDA30-02B8-405B-9836-41F14FB676CF}"/>
              </a:ext>
            </a:extLst>
          </p:cNvPr>
          <p:cNvGrpSpPr/>
          <p:nvPr/>
        </p:nvGrpSpPr>
        <p:grpSpPr>
          <a:xfrm>
            <a:off x="5045350" y="1090712"/>
            <a:ext cx="3939502" cy="2063830"/>
            <a:chOff x="5033047" y="1306616"/>
            <a:chExt cx="3939502" cy="2063830"/>
          </a:xfrm>
        </p:grpSpPr>
        <p:grpSp>
          <p:nvGrpSpPr>
            <p:cNvPr id="43" name="组合 42">
              <a:extLst>
                <a:ext uri="{FF2B5EF4-FFF2-40B4-BE49-F238E27FC236}">
                  <a16:creationId xmlns:a16="http://schemas.microsoft.com/office/drawing/2014/main" id="{1DB555FD-D774-4413-9A1D-69D8798F973C}"/>
                </a:ext>
              </a:extLst>
            </p:cNvPr>
            <p:cNvGrpSpPr/>
            <p:nvPr/>
          </p:nvGrpSpPr>
          <p:grpSpPr>
            <a:xfrm>
              <a:off x="5033047" y="1306616"/>
              <a:ext cx="3939502" cy="2063830"/>
              <a:chOff x="5033047" y="1306616"/>
              <a:chExt cx="3939502" cy="2063830"/>
            </a:xfrm>
          </p:grpSpPr>
          <p:pic>
            <p:nvPicPr>
              <p:cNvPr id="5" name="图片 4" descr="图表, 图示&#10;&#10;中度可信度描述已自动生成">
                <a:extLst>
                  <a:ext uri="{FF2B5EF4-FFF2-40B4-BE49-F238E27FC236}">
                    <a16:creationId xmlns:a16="http://schemas.microsoft.com/office/drawing/2014/main" id="{E4F24B12-FFC5-4C72-9ED5-981334AF323C}"/>
                  </a:ext>
                </a:extLst>
              </p:cNvPr>
              <p:cNvPicPr>
                <a:picLocks noChangeAspect="1"/>
              </p:cNvPicPr>
              <p:nvPr/>
            </p:nvPicPr>
            <p:blipFill>
              <a:blip r:embed="rId4"/>
              <a:stretch>
                <a:fillRect/>
              </a:stretch>
            </p:blipFill>
            <p:spPr>
              <a:xfrm>
                <a:off x="5169082" y="1306616"/>
                <a:ext cx="3803467" cy="204926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7C0AC68-B4DD-479A-9014-57AD3EA9A2B1}"/>
                      </a:ext>
                    </a:extLst>
                  </p:cNvPr>
                  <p:cNvSpPr txBox="1"/>
                  <p:nvPr/>
                </p:nvSpPr>
                <p:spPr>
                  <a:xfrm>
                    <a:off x="7309427" y="2730072"/>
                    <a:ext cx="451202" cy="3243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solidFill>
                                    <a:srgbClr val="FF0000"/>
                                  </a:solidFill>
                                  <a:effectLst/>
                                  <a:latin typeface="Cambria Math" panose="02040503050406030204" pitchFamily="18" charset="0"/>
                                  <a:ea typeface="Cambria Math" panose="02040503050406030204" pitchFamily="18" charset="0"/>
                                </a:rPr>
                              </m:ctrlPr>
                            </m:sSubPr>
                            <m:e>
                              <m:r>
                                <a:rPr lang="en-US" altLang="zh-CN" sz="1400"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𝑝𝑘</m:t>
                              </m:r>
                            </m:sub>
                          </m:sSub>
                        </m:oMath>
                      </m:oMathPara>
                    </a14:m>
                    <a:endParaRPr lang="zh-CN" altLang="en-US" dirty="0">
                      <a:solidFill>
                        <a:srgbClr val="FF0000"/>
                      </a:solidFill>
                    </a:endParaRPr>
                  </a:p>
                </p:txBody>
              </p:sp>
            </mc:Choice>
            <mc:Fallback xmlns="">
              <p:sp>
                <p:nvSpPr>
                  <p:cNvPr id="20" name="文本框 19">
                    <a:extLst>
                      <a:ext uri="{FF2B5EF4-FFF2-40B4-BE49-F238E27FC236}">
                        <a16:creationId xmlns:a16="http://schemas.microsoft.com/office/drawing/2014/main" id="{27C0AC68-B4DD-479A-9014-57AD3EA9A2B1}"/>
                      </a:ext>
                    </a:extLst>
                  </p:cNvPr>
                  <p:cNvSpPr txBox="1">
                    <a:spLocks noRot="1" noChangeAspect="1" noMove="1" noResize="1" noEditPoints="1" noAdjustHandles="1" noChangeArrowheads="1" noChangeShapeType="1" noTextEdit="1"/>
                  </p:cNvSpPr>
                  <p:nvPr/>
                </p:nvSpPr>
                <p:spPr>
                  <a:xfrm>
                    <a:off x="7309427" y="2730072"/>
                    <a:ext cx="451202" cy="324384"/>
                  </a:xfrm>
                  <a:prstGeom prst="rect">
                    <a:avLst/>
                  </a:prstGeom>
                  <a:blipFill>
                    <a:blip r:embed="rId5"/>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7744EC6-CE1C-44EE-A851-D809224E34FE}"/>
                      </a:ext>
                    </a:extLst>
                  </p:cNvPr>
                  <p:cNvSpPr txBox="1"/>
                  <p:nvPr/>
                </p:nvSpPr>
                <p:spPr>
                  <a:xfrm>
                    <a:off x="7180998" y="1508701"/>
                    <a:ext cx="1648838" cy="29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rgbClr val="0070C0"/>
                                  </a:solidFill>
                                  <a:effectLst/>
                                  <a:latin typeface="Cambria Math" panose="02040503050406030204" pitchFamily="18" charset="0"/>
                                  <a:ea typeface="Cambria Math" panose="02040503050406030204" pitchFamily="18" charset="0"/>
                                </a:rPr>
                              </m:ctrlPr>
                            </m:sSubPr>
                            <m:e>
                              <m:r>
                                <a:rPr lang="en-US" altLang="zh-CN" sz="1200" b="0" i="1" smtClean="0">
                                  <a:solidFill>
                                    <a:srgbClr val="0070C0"/>
                                  </a:solidFill>
                                  <a:effectLst/>
                                  <a:latin typeface="Cambria Math" panose="02040503050406030204" pitchFamily="18" charset="0"/>
                                  <a:ea typeface="Cambria Math" panose="02040503050406030204" pitchFamily="18" charset="0"/>
                                </a:rPr>
                                <m:t>𝑉</m:t>
                              </m:r>
                            </m:e>
                            <m:sub>
                              <m:r>
                                <a:rPr lang="en-US" altLang="zh-CN" sz="1200" b="0" i="1" smtClean="0">
                                  <a:solidFill>
                                    <a:srgbClr val="0070C0"/>
                                  </a:solidFill>
                                  <a:effectLst/>
                                  <a:latin typeface="Cambria Math" panose="02040503050406030204" pitchFamily="18" charset="0"/>
                                  <a:ea typeface="Cambria Math" panose="02040503050406030204" pitchFamily="18" charset="0"/>
                                </a:rPr>
                                <m:t>𝑒𝑟𝑟</m:t>
                              </m:r>
                            </m:sub>
                          </m:sSub>
                          <m:r>
                            <a:rPr lang="en-US" altLang="zh-CN" sz="1200" b="0" i="1" smtClean="0">
                              <a:solidFill>
                                <a:srgbClr val="0070C0"/>
                              </a:solidFill>
                              <a:effectLst/>
                              <a:latin typeface="Cambria Math" panose="02040503050406030204" pitchFamily="18" charset="0"/>
                              <a:ea typeface="Cambria Math" panose="02040503050406030204" pitchFamily="18" charset="0"/>
                            </a:rPr>
                            <m:t>=</m:t>
                          </m:r>
                          <m:sSub>
                            <m:sSubPr>
                              <m:ctrlPr>
                                <a:rPr lang="en-US" altLang="zh-CN" sz="1200" b="0" i="1" smtClean="0">
                                  <a:solidFill>
                                    <a:srgbClr val="0070C0"/>
                                  </a:solidFill>
                                  <a:effectLst/>
                                  <a:latin typeface="Cambria Math" panose="02040503050406030204" pitchFamily="18" charset="0"/>
                                  <a:ea typeface="Cambria Math" panose="02040503050406030204" pitchFamily="18" charset="0"/>
                                </a:rPr>
                              </m:ctrlPr>
                            </m:sSubPr>
                            <m:e>
                              <m:r>
                                <a:rPr lang="en-US" altLang="zh-CN" sz="1200" b="0" i="1" smtClean="0">
                                  <a:solidFill>
                                    <a:srgbClr val="0070C0"/>
                                  </a:solidFill>
                                  <a:effectLst/>
                                  <a:latin typeface="Cambria Math" panose="02040503050406030204" pitchFamily="18" charset="0"/>
                                  <a:ea typeface="Cambria Math" panose="02040503050406030204" pitchFamily="18" charset="0"/>
                                </a:rPr>
                                <m:t>𝑉</m:t>
                              </m:r>
                            </m:e>
                            <m:sub>
                              <m:r>
                                <a:rPr lang="en-US" altLang="zh-CN" sz="1200" b="0" i="1" smtClean="0">
                                  <a:solidFill>
                                    <a:srgbClr val="0070C0"/>
                                  </a:solidFill>
                                  <a:effectLst/>
                                  <a:latin typeface="Cambria Math" panose="02040503050406030204" pitchFamily="18" charset="0"/>
                                  <a:ea typeface="Cambria Math" panose="02040503050406030204" pitchFamily="18" charset="0"/>
                                </a:rPr>
                                <m:t>𝑜𝑢𝑡</m:t>
                              </m:r>
                            </m:sub>
                          </m:sSub>
                          <m:r>
                            <a:rPr lang="en-US" altLang="zh-CN" sz="1200" b="0" i="1" smtClean="0">
                              <a:solidFill>
                                <a:srgbClr val="0070C0"/>
                              </a:solidFill>
                              <a:effectLst/>
                              <a:latin typeface="Cambria Math" panose="02040503050406030204" pitchFamily="18" charset="0"/>
                              <a:ea typeface="Cambria Math" panose="02040503050406030204" pitchFamily="18" charset="0"/>
                            </a:rPr>
                            <m:t>−</m:t>
                          </m:r>
                          <m:sSub>
                            <m:sSubPr>
                              <m:ctrlPr>
                                <a:rPr lang="en-US" altLang="zh-CN" sz="1200" b="0" i="1" smtClean="0">
                                  <a:solidFill>
                                    <a:srgbClr val="0070C0"/>
                                  </a:solidFill>
                                  <a:effectLst/>
                                  <a:latin typeface="Cambria Math" panose="02040503050406030204" pitchFamily="18" charset="0"/>
                                  <a:ea typeface="Cambria Math" panose="02040503050406030204" pitchFamily="18" charset="0"/>
                                </a:rPr>
                              </m:ctrlPr>
                            </m:sSubPr>
                            <m:e>
                              <m:r>
                                <a:rPr lang="en-US" altLang="zh-CN" sz="1200" b="0" i="1" smtClean="0">
                                  <a:solidFill>
                                    <a:srgbClr val="0070C0"/>
                                  </a:solidFill>
                                  <a:effectLst/>
                                  <a:latin typeface="Cambria Math" panose="02040503050406030204" pitchFamily="18" charset="0"/>
                                  <a:ea typeface="Cambria Math" panose="02040503050406030204" pitchFamily="18" charset="0"/>
                                </a:rPr>
                                <m:t>𝑉</m:t>
                              </m:r>
                            </m:e>
                            <m:sub>
                              <m:r>
                                <a:rPr lang="en-US" altLang="zh-CN" sz="1200" b="0" i="1" smtClean="0">
                                  <a:solidFill>
                                    <a:srgbClr val="0070C0"/>
                                  </a:solidFill>
                                  <a:effectLst/>
                                  <a:latin typeface="Cambria Math" panose="02040503050406030204" pitchFamily="18" charset="0"/>
                                  <a:ea typeface="Cambria Math" panose="02040503050406030204" pitchFamily="18" charset="0"/>
                                </a:rPr>
                                <m:t>𝑟𝑒𝑓</m:t>
                              </m:r>
                            </m:sub>
                          </m:sSub>
                        </m:oMath>
                      </m:oMathPara>
                    </a14:m>
                    <a:endParaRPr lang="zh-CN" altLang="en-US" sz="1200" dirty="0">
                      <a:solidFill>
                        <a:srgbClr val="0070C0"/>
                      </a:solidFill>
                    </a:endParaRPr>
                  </a:p>
                </p:txBody>
              </p:sp>
            </mc:Choice>
            <mc:Fallback xmlns="">
              <p:sp>
                <p:nvSpPr>
                  <p:cNvPr id="22" name="文本框 21">
                    <a:extLst>
                      <a:ext uri="{FF2B5EF4-FFF2-40B4-BE49-F238E27FC236}">
                        <a16:creationId xmlns:a16="http://schemas.microsoft.com/office/drawing/2014/main" id="{A7744EC6-CE1C-44EE-A851-D809224E34FE}"/>
                      </a:ext>
                    </a:extLst>
                  </p:cNvPr>
                  <p:cNvSpPr txBox="1">
                    <a:spLocks noRot="1" noChangeAspect="1" noMove="1" noResize="1" noEditPoints="1" noAdjustHandles="1" noChangeArrowheads="1" noChangeShapeType="1" noTextEdit="1"/>
                  </p:cNvSpPr>
                  <p:nvPr/>
                </p:nvSpPr>
                <p:spPr>
                  <a:xfrm>
                    <a:off x="7180998" y="1508701"/>
                    <a:ext cx="1648838" cy="291811"/>
                  </a:xfrm>
                  <a:prstGeom prst="rect">
                    <a:avLst/>
                  </a:prstGeom>
                  <a:blipFill>
                    <a:blip r:embed="rId6"/>
                    <a:stretch>
                      <a:fillRect b="-20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47CBD1F-2415-4462-8583-3EFA46EFD4AC}"/>
                      </a:ext>
                    </a:extLst>
                  </p:cNvPr>
                  <p:cNvSpPr txBox="1"/>
                  <p:nvPr/>
                </p:nvSpPr>
                <p:spPr>
                  <a:xfrm>
                    <a:off x="7646347" y="2261740"/>
                    <a:ext cx="41103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rgbClr val="0070C0"/>
                                  </a:solidFill>
                                  <a:effectLst/>
                                  <a:latin typeface="Cambria Math" panose="02040503050406030204" pitchFamily="18" charset="0"/>
                                  <a:ea typeface="Cambria Math" panose="02040503050406030204" pitchFamily="18" charset="0"/>
                                </a:rPr>
                              </m:ctrlPr>
                            </m:sSubPr>
                            <m:e>
                              <m:r>
                                <a:rPr lang="en-US" altLang="zh-CN" sz="1200" b="0" i="1" smtClean="0">
                                  <a:solidFill>
                                    <a:srgbClr val="0070C0"/>
                                  </a:solidFill>
                                  <a:effectLst/>
                                  <a:latin typeface="Cambria Math" panose="02040503050406030204" pitchFamily="18" charset="0"/>
                                  <a:ea typeface="Cambria Math" panose="02040503050406030204" pitchFamily="18" charset="0"/>
                                </a:rPr>
                                <m:t>𝑉</m:t>
                              </m:r>
                            </m:e>
                            <m:sub>
                              <m:r>
                                <a:rPr lang="en-US" altLang="zh-CN" sz="1200" b="0" i="1" smtClean="0">
                                  <a:solidFill>
                                    <a:srgbClr val="0070C0"/>
                                  </a:solidFill>
                                  <a:effectLst/>
                                  <a:latin typeface="Cambria Math" panose="02040503050406030204" pitchFamily="18" charset="0"/>
                                  <a:ea typeface="Cambria Math" panose="02040503050406030204" pitchFamily="18" charset="0"/>
                                </a:rPr>
                                <m:t>𝑙𝑜𝑤</m:t>
                              </m:r>
                            </m:sub>
                          </m:sSub>
                        </m:oMath>
                      </m:oMathPara>
                    </a14:m>
                    <a:endParaRPr lang="zh-CN" altLang="en-US" sz="1200" dirty="0">
                      <a:solidFill>
                        <a:srgbClr val="0070C0"/>
                      </a:solidFill>
                    </a:endParaRPr>
                  </a:p>
                </p:txBody>
              </p:sp>
            </mc:Choice>
            <mc:Fallback xmlns="">
              <p:sp>
                <p:nvSpPr>
                  <p:cNvPr id="23" name="文本框 22">
                    <a:extLst>
                      <a:ext uri="{FF2B5EF4-FFF2-40B4-BE49-F238E27FC236}">
                        <a16:creationId xmlns:a16="http://schemas.microsoft.com/office/drawing/2014/main" id="{147CBD1F-2415-4462-8583-3EFA46EFD4AC}"/>
                      </a:ext>
                    </a:extLst>
                  </p:cNvPr>
                  <p:cNvSpPr txBox="1">
                    <a:spLocks noRot="1" noChangeAspect="1" noMove="1" noResize="1" noEditPoints="1" noAdjustHandles="1" noChangeArrowheads="1" noChangeShapeType="1" noTextEdit="1"/>
                  </p:cNvSpPr>
                  <p:nvPr/>
                </p:nvSpPr>
                <p:spPr>
                  <a:xfrm>
                    <a:off x="7646347" y="2261740"/>
                    <a:ext cx="411034" cy="27699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50C221A-FFF8-48F4-A09C-AB4081DC9BDB}"/>
                      </a:ext>
                    </a:extLst>
                  </p:cNvPr>
                  <p:cNvSpPr txBox="1"/>
                  <p:nvPr/>
                </p:nvSpPr>
                <p:spPr>
                  <a:xfrm>
                    <a:off x="5090904" y="1790753"/>
                    <a:ext cx="41103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rgbClr val="0070C0"/>
                                  </a:solidFill>
                                  <a:effectLst/>
                                  <a:latin typeface="Cambria Math" panose="02040503050406030204" pitchFamily="18" charset="0"/>
                                  <a:ea typeface="Cambria Math" panose="02040503050406030204" pitchFamily="18" charset="0"/>
                                </a:rPr>
                              </m:ctrlPr>
                            </m:sSubPr>
                            <m:e>
                              <m:r>
                                <a:rPr lang="en-US" altLang="zh-CN" sz="1200" b="0" i="1" smtClean="0">
                                  <a:solidFill>
                                    <a:srgbClr val="0070C0"/>
                                  </a:solidFill>
                                  <a:effectLst/>
                                  <a:latin typeface="Cambria Math" panose="02040503050406030204" pitchFamily="18" charset="0"/>
                                  <a:ea typeface="Cambria Math" panose="02040503050406030204" pitchFamily="18" charset="0"/>
                                </a:rPr>
                                <m:t>𝑉</m:t>
                              </m:r>
                            </m:e>
                            <m:sub>
                              <m:r>
                                <a:rPr lang="en-US" altLang="zh-CN" sz="1200" b="0" i="1" smtClean="0">
                                  <a:solidFill>
                                    <a:srgbClr val="0070C0"/>
                                  </a:solidFill>
                                  <a:effectLst/>
                                  <a:latin typeface="Cambria Math" panose="02040503050406030204" pitchFamily="18" charset="0"/>
                                  <a:ea typeface="Cambria Math" panose="02040503050406030204" pitchFamily="18" charset="0"/>
                                </a:rPr>
                                <m:t>𝐷𝐴𝐶𝑉</m:t>
                              </m:r>
                            </m:sub>
                          </m:sSub>
                        </m:oMath>
                      </m:oMathPara>
                    </a14:m>
                    <a:endParaRPr lang="zh-CN" altLang="en-US" sz="1200" dirty="0">
                      <a:solidFill>
                        <a:srgbClr val="0070C0"/>
                      </a:solidFill>
                    </a:endParaRPr>
                  </a:p>
                </p:txBody>
              </p:sp>
            </mc:Choice>
            <mc:Fallback xmlns="">
              <p:sp>
                <p:nvSpPr>
                  <p:cNvPr id="24" name="文本框 23">
                    <a:extLst>
                      <a:ext uri="{FF2B5EF4-FFF2-40B4-BE49-F238E27FC236}">
                        <a16:creationId xmlns:a16="http://schemas.microsoft.com/office/drawing/2014/main" id="{050C221A-FFF8-48F4-A09C-AB4081DC9BDB}"/>
                      </a:ext>
                    </a:extLst>
                  </p:cNvPr>
                  <p:cNvSpPr txBox="1">
                    <a:spLocks noRot="1" noChangeAspect="1" noMove="1" noResize="1" noEditPoints="1" noAdjustHandles="1" noChangeArrowheads="1" noChangeShapeType="1" noTextEdit="1"/>
                  </p:cNvSpPr>
                  <p:nvPr/>
                </p:nvSpPr>
                <p:spPr>
                  <a:xfrm>
                    <a:off x="5090904" y="1790753"/>
                    <a:ext cx="411034" cy="276999"/>
                  </a:xfrm>
                  <a:prstGeom prst="rect">
                    <a:avLst/>
                  </a:prstGeom>
                  <a:blipFill>
                    <a:blip r:embed="rId8"/>
                    <a:stretch>
                      <a:fillRect r="-220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322CC73-DC38-4049-952F-31EA5A8173F2}"/>
                      </a:ext>
                    </a:extLst>
                  </p:cNvPr>
                  <p:cNvSpPr txBox="1"/>
                  <p:nvPr/>
                </p:nvSpPr>
                <p:spPr>
                  <a:xfrm>
                    <a:off x="5033047" y="2674694"/>
                    <a:ext cx="45120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𝐿</m:t>
                              </m:r>
                            </m:sub>
                          </m:sSub>
                        </m:oMath>
                      </m:oMathPara>
                    </a14:m>
                    <a:endParaRPr lang="zh-CN" altLang="en-US" dirty="0">
                      <a:solidFill>
                        <a:srgbClr val="FF0000"/>
                      </a:solidFill>
                    </a:endParaRPr>
                  </a:p>
                </p:txBody>
              </p:sp>
            </mc:Choice>
            <mc:Fallback xmlns="">
              <p:sp>
                <p:nvSpPr>
                  <p:cNvPr id="26" name="文本框 25">
                    <a:extLst>
                      <a:ext uri="{FF2B5EF4-FFF2-40B4-BE49-F238E27FC236}">
                        <a16:creationId xmlns:a16="http://schemas.microsoft.com/office/drawing/2014/main" id="{5322CC73-DC38-4049-952F-31EA5A8173F2}"/>
                      </a:ext>
                    </a:extLst>
                  </p:cNvPr>
                  <p:cNvSpPr txBox="1">
                    <a:spLocks noRot="1" noChangeAspect="1" noMove="1" noResize="1" noEditPoints="1" noAdjustHandles="1" noChangeArrowheads="1" noChangeShapeType="1" noTextEdit="1"/>
                  </p:cNvSpPr>
                  <p:nvPr/>
                </p:nvSpPr>
                <p:spPr>
                  <a:xfrm>
                    <a:off x="5033047" y="2674694"/>
                    <a:ext cx="451202" cy="307777"/>
                  </a:xfrm>
                  <a:prstGeom prst="rect">
                    <a:avLst/>
                  </a:prstGeom>
                  <a:blipFill>
                    <a:blip r:embed="rId9"/>
                    <a:stretch>
                      <a:fillRect/>
                    </a:stretch>
                  </a:blipFill>
                </p:spPr>
                <p:txBody>
                  <a:bodyPr/>
                  <a:lstStyle/>
                  <a:p>
                    <a:r>
                      <a:rPr lang="zh-CN" altLang="en-US">
                        <a:noFill/>
                      </a:rPr>
                      <a:t> </a:t>
                    </a:r>
                  </a:p>
                </p:txBody>
              </p:sp>
            </mc:Fallback>
          </mc:AlternateContent>
          <p:cxnSp>
            <p:nvCxnSpPr>
              <p:cNvPr id="28" name="连接符: 曲线 27">
                <a:extLst>
                  <a:ext uri="{FF2B5EF4-FFF2-40B4-BE49-F238E27FC236}">
                    <a16:creationId xmlns:a16="http://schemas.microsoft.com/office/drawing/2014/main" id="{32C53527-6F2D-40B3-9298-EF178BE05EBB}"/>
                  </a:ext>
                </a:extLst>
              </p:cNvPr>
              <p:cNvCxnSpPr>
                <a:cxnSpLocks/>
                <a:stCxn id="22" idx="1"/>
              </p:cNvCxnSpPr>
              <p:nvPr/>
            </p:nvCxnSpPr>
            <p:spPr>
              <a:xfrm rot="10800000" flipV="1">
                <a:off x="6711950" y="1654606"/>
                <a:ext cx="469048" cy="270173"/>
              </a:xfrm>
              <a:prstGeom prst="curved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9" name="连接符: 曲线 28">
                <a:extLst>
                  <a:ext uri="{FF2B5EF4-FFF2-40B4-BE49-F238E27FC236}">
                    <a16:creationId xmlns:a16="http://schemas.microsoft.com/office/drawing/2014/main" id="{1A8640B9-2A25-4C4E-945A-AD52B45C94ED}"/>
                  </a:ext>
                </a:extLst>
              </p:cNvPr>
              <p:cNvCxnSpPr>
                <a:cxnSpLocks/>
                <a:stCxn id="23" idx="1"/>
              </p:cNvCxnSpPr>
              <p:nvPr/>
            </p:nvCxnSpPr>
            <p:spPr>
              <a:xfrm rot="10800000">
                <a:off x="7207253" y="2302782"/>
                <a:ext cx="439094" cy="97458"/>
              </a:xfrm>
              <a:prstGeom prst="curved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5" name="连接符: 曲线 34">
                <a:extLst>
                  <a:ext uri="{FF2B5EF4-FFF2-40B4-BE49-F238E27FC236}">
                    <a16:creationId xmlns:a16="http://schemas.microsoft.com/office/drawing/2014/main" id="{5EFB9E88-266A-41FE-B8BC-35D7F7BCC2A1}"/>
                  </a:ext>
                </a:extLst>
              </p:cNvPr>
              <p:cNvCxnSpPr>
                <a:cxnSpLocks/>
              </p:cNvCxnSpPr>
              <p:nvPr/>
            </p:nvCxnSpPr>
            <p:spPr>
              <a:xfrm rot="5400000" flipH="1" flipV="1">
                <a:off x="7443024" y="2621515"/>
                <a:ext cx="240489" cy="114208"/>
              </a:xfrm>
              <a:prstGeom prst="curvedConnector3">
                <a:avLst/>
              </a:prstGeom>
              <a:ln>
                <a:tailEnd type="triangle"/>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CC4726D6-D74E-4E95-A22A-F67C7910E32B}"/>
                      </a:ext>
                    </a:extLst>
                  </p:cNvPr>
                  <p:cNvSpPr txBox="1"/>
                  <p:nvPr/>
                </p:nvSpPr>
                <p:spPr>
                  <a:xfrm>
                    <a:off x="6080898" y="3045164"/>
                    <a:ext cx="451202" cy="3252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solidFill>
                                    <a:srgbClr val="002060"/>
                                  </a:solidFill>
                                  <a:latin typeface="Cambria Math" panose="02040503050406030204" pitchFamily="18" charset="0"/>
                                  <a:ea typeface="Cambria Math" panose="02040503050406030204" pitchFamily="18" charset="0"/>
                                </a:rPr>
                              </m:ctrlPr>
                            </m:sSubPr>
                            <m:e>
                              <m:r>
                                <a:rPr lang="en-US" altLang="zh-CN" sz="1400" i="1">
                                  <a:solidFill>
                                    <a:srgbClr val="002060"/>
                                  </a:solidFill>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solidFill>
                                    <a:srgbClr val="002060"/>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1400" b="0" i="1" smtClean="0">
                                  <a:solidFill>
                                    <a:srgbClr val="002060"/>
                                  </a:solidFill>
                                  <a:latin typeface="Cambria Math" panose="02040503050406030204" pitchFamily="18" charset="0"/>
                                  <a:ea typeface="等线" panose="02010600030101010101" pitchFamily="2" charset="-122"/>
                                  <a:cs typeface="Times New Roman" panose="02020603050405020304" pitchFamily="18" charset="0"/>
                                </a:rPr>
                                <m:t>_</m:t>
                              </m:r>
                              <m:r>
                                <a:rPr lang="en-US" altLang="zh-CN" sz="1400" b="0" i="1" smtClean="0">
                                  <a:solidFill>
                                    <a:srgbClr val="002060"/>
                                  </a:solidFill>
                                  <a:latin typeface="Cambria Math" panose="02040503050406030204" pitchFamily="18" charset="0"/>
                                  <a:ea typeface="等线" panose="02010600030101010101" pitchFamily="2" charset="-122"/>
                                  <a:cs typeface="Times New Roman" panose="02020603050405020304" pitchFamily="18" charset="0"/>
                                </a:rPr>
                                <m:t>𝑎𝑣𝑔</m:t>
                              </m:r>
                            </m:sub>
                          </m:sSub>
                        </m:oMath>
                      </m:oMathPara>
                    </a14:m>
                    <a:endParaRPr lang="zh-CN" altLang="en-US" dirty="0">
                      <a:solidFill>
                        <a:srgbClr val="002060"/>
                      </a:solidFill>
                    </a:endParaRPr>
                  </a:p>
                </p:txBody>
              </p:sp>
            </mc:Choice>
            <mc:Fallback xmlns="">
              <p:sp>
                <p:nvSpPr>
                  <p:cNvPr id="38" name="文本框 37">
                    <a:extLst>
                      <a:ext uri="{FF2B5EF4-FFF2-40B4-BE49-F238E27FC236}">
                        <a16:creationId xmlns:a16="http://schemas.microsoft.com/office/drawing/2014/main" id="{CC4726D6-D74E-4E95-A22A-F67C7910E32B}"/>
                      </a:ext>
                    </a:extLst>
                  </p:cNvPr>
                  <p:cNvSpPr txBox="1">
                    <a:spLocks noRot="1" noChangeAspect="1" noMove="1" noResize="1" noEditPoints="1" noAdjustHandles="1" noChangeArrowheads="1" noChangeShapeType="1" noTextEdit="1"/>
                  </p:cNvSpPr>
                  <p:nvPr/>
                </p:nvSpPr>
                <p:spPr>
                  <a:xfrm>
                    <a:off x="6080898" y="3045164"/>
                    <a:ext cx="451202" cy="325282"/>
                  </a:xfrm>
                  <a:prstGeom prst="rect">
                    <a:avLst/>
                  </a:prstGeom>
                  <a:blipFill>
                    <a:blip r:embed="rId10"/>
                    <a:stretch>
                      <a:fillRect r="-22973"/>
                    </a:stretch>
                  </a:blipFill>
                </p:spPr>
                <p:txBody>
                  <a:bodyPr/>
                  <a:lstStyle/>
                  <a:p>
                    <a:r>
                      <a:rPr lang="zh-CN" altLang="en-US">
                        <a:noFill/>
                      </a:rPr>
                      <a:t> </a:t>
                    </a:r>
                  </a:p>
                </p:txBody>
              </p:sp>
            </mc:Fallback>
          </mc:AlternateContent>
          <p:cxnSp>
            <p:nvCxnSpPr>
              <p:cNvPr id="39" name="连接符: 曲线 38">
                <a:extLst>
                  <a:ext uri="{FF2B5EF4-FFF2-40B4-BE49-F238E27FC236}">
                    <a16:creationId xmlns:a16="http://schemas.microsoft.com/office/drawing/2014/main" id="{E97E13C1-7A55-40DA-BB3C-EC0F10CBACD4}"/>
                  </a:ext>
                </a:extLst>
              </p:cNvPr>
              <p:cNvCxnSpPr>
                <a:cxnSpLocks/>
                <a:stCxn id="38" idx="0"/>
              </p:cNvCxnSpPr>
              <p:nvPr/>
            </p:nvCxnSpPr>
            <p:spPr>
              <a:xfrm rot="5400000" flipH="1" flipV="1">
                <a:off x="6281368" y="2737205"/>
                <a:ext cx="333090" cy="282828"/>
              </a:xfrm>
              <a:prstGeom prst="curvedConnector3">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45" name="直接箭头连接符 44">
              <a:extLst>
                <a:ext uri="{FF2B5EF4-FFF2-40B4-BE49-F238E27FC236}">
                  <a16:creationId xmlns:a16="http://schemas.microsoft.com/office/drawing/2014/main" id="{14BA0E0C-3C55-4E55-B8B2-592366FC553A}"/>
                </a:ext>
              </a:extLst>
            </p:cNvPr>
            <p:cNvCxnSpPr>
              <a:cxnSpLocks/>
            </p:cNvCxnSpPr>
            <p:nvPr/>
          </p:nvCxnSpPr>
          <p:spPr>
            <a:xfrm>
              <a:off x="5665788" y="2545774"/>
              <a:ext cx="0" cy="229176"/>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B6573473-F681-4A5F-AF08-EF28D86907BE}"/>
                    </a:ext>
                  </a:extLst>
                </p:cNvPr>
                <p:cNvSpPr txBox="1"/>
                <p:nvPr/>
              </p:nvSpPr>
              <p:spPr>
                <a:xfrm>
                  <a:off x="5717639" y="2696580"/>
                  <a:ext cx="330200" cy="4380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1200" i="1" smtClean="0">
                                <a:solidFill>
                                  <a:srgbClr val="FFC000"/>
                                </a:solidFill>
                                <a:effectLst/>
                                <a:latin typeface="Cambria Math" panose="02040503050406030204" pitchFamily="18" charset="0"/>
                                <a:ea typeface="Cambria Math" panose="02040503050406030204" pitchFamily="18" charset="0"/>
                              </a:rPr>
                            </m:ctrlPr>
                          </m:fPr>
                          <m:num>
                            <m:r>
                              <a:rPr lang="en-US" altLang="zh-CN" sz="1200" i="1">
                                <a:solidFill>
                                  <a:srgbClr val="FFC000"/>
                                </a:solidFill>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200" i="1">
                                <a:solidFill>
                                  <a:srgbClr val="FFC000"/>
                                </a:solidFill>
                                <a:effectLst/>
                                <a:latin typeface="Cambria Math" panose="02040503050406030204" pitchFamily="18" charset="0"/>
                                <a:ea typeface="等线" panose="02010600030101010101" pitchFamily="2" charset="-122"/>
                                <a:cs typeface="Times New Roman" panose="02020603050405020304" pitchFamily="18" charset="0"/>
                              </a:rPr>
                              <m:t>𝐼</m:t>
                            </m:r>
                          </m:num>
                          <m:den>
                            <m:r>
                              <a:rPr lang="en-US" altLang="zh-CN" sz="1200" i="1">
                                <a:solidFill>
                                  <a:srgbClr val="FFC000"/>
                                </a:solidFill>
                                <a:effectLst/>
                                <a:latin typeface="Cambria Math" panose="02040503050406030204" pitchFamily="18" charset="0"/>
                                <a:ea typeface="等线" panose="02010600030101010101" pitchFamily="2" charset="-122"/>
                                <a:cs typeface="Times New Roman" panose="02020603050405020304" pitchFamily="18" charset="0"/>
                              </a:rPr>
                              <m:t>2</m:t>
                            </m:r>
                          </m:den>
                        </m:f>
                      </m:oMath>
                    </m:oMathPara>
                  </a14:m>
                  <a:endParaRPr lang="zh-CN" altLang="en-US" dirty="0"/>
                </a:p>
              </p:txBody>
            </p:sp>
          </mc:Choice>
          <mc:Fallback xmlns="">
            <p:sp>
              <p:nvSpPr>
                <p:cNvPr id="54" name="文本框 53">
                  <a:extLst>
                    <a:ext uri="{FF2B5EF4-FFF2-40B4-BE49-F238E27FC236}">
                      <a16:creationId xmlns:a16="http://schemas.microsoft.com/office/drawing/2014/main" id="{B6573473-F681-4A5F-AF08-EF28D86907BE}"/>
                    </a:ext>
                  </a:extLst>
                </p:cNvPr>
                <p:cNvSpPr txBox="1">
                  <a:spLocks noRot="1" noChangeAspect="1" noMove="1" noResize="1" noEditPoints="1" noAdjustHandles="1" noChangeArrowheads="1" noChangeShapeType="1" noTextEdit="1"/>
                </p:cNvSpPr>
                <p:nvPr/>
              </p:nvSpPr>
              <p:spPr>
                <a:xfrm>
                  <a:off x="5717639" y="2696580"/>
                  <a:ext cx="330200" cy="438005"/>
                </a:xfrm>
                <a:prstGeom prst="rect">
                  <a:avLst/>
                </a:prstGeom>
                <a:blipFill>
                  <a:blip r:embed="rId11"/>
                  <a:stretch>
                    <a:fillRect b="-1389"/>
                  </a:stretch>
                </a:blipFill>
              </p:spPr>
              <p:txBody>
                <a:bodyPr/>
                <a:lstStyle/>
                <a:p>
                  <a:r>
                    <a:rPr lang="zh-CN" altLang="en-US">
                      <a:noFill/>
                    </a:rPr>
                    <a:t> </a:t>
                  </a:r>
                </a:p>
              </p:txBody>
            </p:sp>
          </mc:Fallback>
        </mc:AlternateContent>
      </p:grpSp>
      <p:sp>
        <p:nvSpPr>
          <p:cNvPr id="57" name="文本框 56">
            <a:extLst>
              <a:ext uri="{FF2B5EF4-FFF2-40B4-BE49-F238E27FC236}">
                <a16:creationId xmlns:a16="http://schemas.microsoft.com/office/drawing/2014/main" id="{93A524BB-A707-4EE2-881C-C2D4C9D806B0}"/>
              </a:ext>
            </a:extLst>
          </p:cNvPr>
          <p:cNvSpPr txBox="1"/>
          <p:nvPr/>
        </p:nvSpPr>
        <p:spPr>
          <a:xfrm>
            <a:off x="782049" y="3102341"/>
            <a:ext cx="3400927" cy="276999"/>
          </a:xfrm>
          <a:prstGeom prst="rect">
            <a:avLst/>
          </a:prstGeom>
          <a:noFill/>
        </p:spPr>
        <p:txBody>
          <a:bodyPr wrap="square">
            <a:spAutoFit/>
          </a:bodyPr>
          <a:lstStyle/>
          <a:p>
            <a:r>
              <a:rPr lang="zh-CN" altLang="en-US" sz="1200" dirty="0"/>
              <a:t>Simplified block diagram of the control architecture</a:t>
            </a:r>
          </a:p>
        </p:txBody>
      </p:sp>
      <p:sp>
        <p:nvSpPr>
          <p:cNvPr id="58" name="文本框 57">
            <a:extLst>
              <a:ext uri="{FF2B5EF4-FFF2-40B4-BE49-F238E27FC236}">
                <a16:creationId xmlns:a16="http://schemas.microsoft.com/office/drawing/2014/main" id="{B4BCDC0C-B3E0-43D2-B3F9-9876F779EC2E}"/>
              </a:ext>
            </a:extLst>
          </p:cNvPr>
          <p:cNvSpPr txBox="1"/>
          <p:nvPr/>
        </p:nvSpPr>
        <p:spPr>
          <a:xfrm>
            <a:off x="4991994" y="3122609"/>
            <a:ext cx="3938219" cy="276999"/>
          </a:xfrm>
          <a:prstGeom prst="rect">
            <a:avLst/>
          </a:prstGeom>
          <a:noFill/>
        </p:spPr>
        <p:txBody>
          <a:bodyPr wrap="square">
            <a:spAutoFit/>
          </a:bodyPr>
          <a:lstStyle/>
          <a:p>
            <a:r>
              <a:rPr lang="en-US" altLang="zh-CN" sz="1200" dirty="0"/>
              <a:t>Current and voltage waveform during small load transient</a:t>
            </a:r>
            <a:endParaRPr lang="zh-CN" altLang="en-US" sz="1200" dirty="0"/>
          </a:p>
        </p:txBody>
      </p:sp>
      <p:sp>
        <p:nvSpPr>
          <p:cNvPr id="25" name="文本框 24">
            <a:extLst>
              <a:ext uri="{FF2B5EF4-FFF2-40B4-BE49-F238E27FC236}">
                <a16:creationId xmlns:a16="http://schemas.microsoft.com/office/drawing/2014/main" id="{4FEC6F2C-7D33-40B0-A364-443A3BC44FAC}"/>
              </a:ext>
            </a:extLst>
          </p:cNvPr>
          <p:cNvSpPr txBox="1"/>
          <p:nvPr/>
        </p:nvSpPr>
        <p:spPr>
          <a:xfrm>
            <a:off x="281725" y="6307431"/>
            <a:ext cx="8703127" cy="400110"/>
          </a:xfrm>
          <a:prstGeom prst="rect">
            <a:avLst/>
          </a:prstGeom>
          <a:noFill/>
        </p:spPr>
        <p:txBody>
          <a:bodyPr wrap="square">
            <a:spAutoFit/>
          </a:bodyPr>
          <a:lstStyle/>
          <a:p>
            <a:r>
              <a:rPr lang="en-US" altLang="zh-CN" sz="1000" dirty="0">
                <a:effectLst/>
              </a:rPr>
              <a:t>[1] S. </a:t>
            </a:r>
            <a:r>
              <a:rPr lang="en-US" altLang="zh-CN" sz="1000" dirty="0" err="1">
                <a:effectLst/>
              </a:rPr>
              <a:t>Saggini</a:t>
            </a:r>
            <a:r>
              <a:rPr lang="en-US" altLang="zh-CN" sz="1000" dirty="0">
                <a:effectLst/>
              </a:rPr>
              <a:t>, M. </a:t>
            </a:r>
            <a:r>
              <a:rPr lang="en-US" altLang="zh-CN" sz="1000" dirty="0" err="1">
                <a:effectLst/>
              </a:rPr>
              <a:t>Ghioni</a:t>
            </a:r>
            <a:r>
              <a:rPr lang="en-US" altLang="zh-CN" sz="1000" dirty="0">
                <a:effectLst/>
              </a:rPr>
              <a:t>, and A. Geraci, “An innovative digital control architecture for low-Voltage, high-current DC-DC converters with tight voltage regulation,” </a:t>
            </a:r>
            <a:r>
              <a:rPr lang="en-US" altLang="zh-CN" sz="1000" i="1" dirty="0">
                <a:effectLst/>
              </a:rPr>
              <a:t>IEEE Transactions on Power Electronics</a:t>
            </a:r>
            <a:r>
              <a:rPr lang="en-US" altLang="zh-CN" sz="1000" dirty="0">
                <a:effectLst/>
              </a:rPr>
              <a:t>, vol. 19, no. 1, pp. 210–218, Jan. 2004, </a:t>
            </a:r>
            <a:r>
              <a:rPr lang="en-US" altLang="zh-CN" sz="1000" dirty="0" err="1">
                <a:effectLst/>
              </a:rPr>
              <a:t>doi</a:t>
            </a:r>
            <a:r>
              <a:rPr lang="en-US" altLang="zh-CN" sz="1000" dirty="0">
                <a:effectLst/>
              </a:rPr>
              <a:t>: </a:t>
            </a:r>
            <a:r>
              <a:rPr lang="en-US" altLang="zh-CN" sz="1000" dirty="0">
                <a:effectLst/>
                <a:hlinkClick r:id="rId12"/>
              </a:rPr>
              <a:t>10.1109/TPEL.2003.820543</a:t>
            </a:r>
            <a:r>
              <a:rPr lang="en-US" altLang="zh-CN" sz="1000" dirty="0">
                <a:effectLst/>
              </a:rPr>
              <a:t>.</a:t>
            </a:r>
          </a:p>
        </p:txBody>
      </p:sp>
      <p:sp>
        <p:nvSpPr>
          <p:cNvPr id="6" name="灯片编号占位符 5">
            <a:extLst>
              <a:ext uri="{FF2B5EF4-FFF2-40B4-BE49-F238E27FC236}">
                <a16:creationId xmlns:a16="http://schemas.microsoft.com/office/drawing/2014/main" id="{2721DA1E-2CB6-4C32-99DA-5130CBB59594}"/>
              </a:ext>
            </a:extLst>
          </p:cNvPr>
          <p:cNvSpPr>
            <a:spLocks noGrp="1"/>
          </p:cNvSpPr>
          <p:nvPr>
            <p:ph type="sldNum" sz="quarter" idx="12"/>
          </p:nvPr>
        </p:nvSpPr>
        <p:spPr/>
        <p:txBody>
          <a:bodyPr/>
          <a:lstStyle/>
          <a:p>
            <a:fld id="{10537617-F04D-2D48-8B5D-62F0364B9B54}" type="slidenum">
              <a:rPr lang="en-US" altLang="zh-CN" smtClean="0"/>
              <a:pPr/>
              <a:t>4</a:t>
            </a:fld>
            <a:endParaRPr lang="zh-CN" altLang="en-US"/>
          </a:p>
        </p:txBody>
      </p:sp>
    </p:spTree>
    <p:extLst>
      <p:ext uri="{BB962C8B-B14F-4D97-AF65-F5344CB8AC3E}">
        <p14:creationId xmlns:p14="http://schemas.microsoft.com/office/powerpoint/2010/main" val="87595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7164" y="4467866"/>
                <a:ext cx="8109671" cy="1977894"/>
              </a:xfrm>
            </p:spPr>
            <p:txBody>
              <a:bodyPr>
                <a:normAutofit/>
              </a:bodyPr>
              <a:lstStyle/>
              <a:p>
                <a:r>
                  <a:rPr lang="en-US" altLang="zh-CN" sz="1800" dirty="0"/>
                  <a:t>Under large load transient, controller introduce </a:t>
                </a:r>
                <a:r>
                  <a:rPr lang="en-US" altLang="zh-CN" sz="1800" b="1" dirty="0"/>
                  <a:t>adaptive voltage positioning techniques</a:t>
                </a:r>
                <a:r>
                  <a:rPr lang="en-US" altLang="zh-CN" sz="1800" dirty="0"/>
                  <a:t>: modifying the reference current and reference voltage simultaneously to improve dynamic voltage regulation performance, at this moment, the references is not fixed but load-dependent;</a:t>
                </a:r>
              </a:p>
              <a:p>
                <a:r>
                  <a:rPr lang="en-US" altLang="zh-CN" sz="1800" dirty="0"/>
                  <a:t>The optimal value of </a:t>
                </a:r>
                <a14:m>
                  <m:oMath xmlns:m="http://schemas.openxmlformats.org/officeDocument/2006/math">
                    <m:sSub>
                      <m:sSubPr>
                        <m:ctrlPr>
                          <a:rPr lang="zh-CN" altLang="en-US" sz="1800" i="1" smtClean="0">
                            <a:solidFill>
                              <a:srgbClr val="836967"/>
                            </a:solidFill>
                            <a:latin typeface="Cambria Math" panose="02040503050406030204" pitchFamily="18" charset="0"/>
                          </a:rPr>
                        </m:ctrlPr>
                      </m:sSubPr>
                      <m:e>
                        <m:r>
                          <a:rPr lang="zh-CN" altLang="en-US" sz="1800" i="1">
                            <a:latin typeface="Cambria Math" panose="02040503050406030204" pitchFamily="18" charset="0"/>
                          </a:rPr>
                          <m:t>𝑅</m:t>
                        </m:r>
                      </m:e>
                      <m:sub>
                        <m:r>
                          <a:rPr lang="zh-CN" altLang="en-US" sz="1800" i="1">
                            <a:latin typeface="Cambria Math" panose="02040503050406030204" pitchFamily="18" charset="0"/>
                          </a:rPr>
                          <m:t>𝑑𝑟𝑜𝑜𝑝</m:t>
                        </m:r>
                      </m:sub>
                    </m:sSub>
                  </m:oMath>
                </a14:m>
                <a:r>
                  <a:rPr lang="zh-CN" altLang="en-US" sz="1800" dirty="0"/>
                  <a:t> </a:t>
                </a:r>
                <a:r>
                  <a:rPr lang="en-US" altLang="zh-CN" sz="1800" dirty="0"/>
                  <a:t>is equal to the equivalent series resistance (ESR) of the output filter capacitor.</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7164" y="4467866"/>
                <a:ext cx="8109671" cy="1977894"/>
              </a:xfrm>
              <a:blipFill>
                <a:blip r:embed="rId2"/>
                <a:stretch>
                  <a:fillRect l="-1654" t="-4012" r="-2105"/>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87D34885-F177-4356-AB37-FAEAF23D63C8}"/>
              </a:ext>
            </a:extLst>
          </p:cNvPr>
          <p:cNvSpPr txBox="1"/>
          <p:nvPr/>
        </p:nvSpPr>
        <p:spPr>
          <a:xfrm>
            <a:off x="332508" y="1101228"/>
            <a:ext cx="7620001" cy="369332"/>
          </a:xfrm>
          <a:prstGeom prst="rect">
            <a:avLst/>
          </a:prstGeom>
          <a:noFill/>
        </p:spPr>
        <p:txBody>
          <a:bodyPr wrap="square">
            <a:spAutoFit/>
          </a:bodyPr>
          <a:lstStyle/>
          <a:p>
            <a:r>
              <a:rPr lang="en-US" altLang="zh-CN" sz="1800" b="1" dirty="0">
                <a:latin typeface="Palatino Linotype" panose="02040502050505030304" pitchFamily="18" charset="0"/>
              </a:rPr>
              <a:t>In large load transient, converter works in </a:t>
            </a:r>
            <a:r>
              <a:rPr lang="en-US" altLang="zh-CN" b="1" dirty="0">
                <a:latin typeface="Palatino Linotype" panose="02040502050505030304" pitchFamily="18" charset="0"/>
              </a:rPr>
              <a:t>current</a:t>
            </a:r>
            <a:r>
              <a:rPr lang="en-US" altLang="zh-CN" sz="1800" b="1" dirty="0">
                <a:latin typeface="Palatino Linotype" panose="02040502050505030304" pitchFamily="18" charset="0"/>
              </a:rPr>
              <a:t> programmed control</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9378EAD-21E3-4870-895E-7E4C4D89240D}"/>
                  </a:ext>
                </a:extLst>
              </p:cNvPr>
              <p:cNvSpPr txBox="1"/>
              <p:nvPr/>
            </p:nvSpPr>
            <p:spPr>
              <a:xfrm>
                <a:off x="2978680" y="4060790"/>
                <a:ext cx="2992582" cy="358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𝑉</m:t>
                          </m:r>
                        </m:e>
                        <m:sub>
                          <m:r>
                            <a:rPr lang="en-US" altLang="zh-CN" sz="1600" b="0" i="1" smtClean="0">
                              <a:latin typeface="Cambria Math" panose="02040503050406030204" pitchFamily="18" charset="0"/>
                            </a:rPr>
                            <m:t>𝑜𝑢𝑡</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𝑉</m:t>
                          </m:r>
                        </m:e>
                        <m:sub>
                          <m:r>
                            <a:rPr lang="zh-CN" altLang="en-US" sz="1600" i="1">
                              <a:latin typeface="Cambria Math" panose="02040503050406030204" pitchFamily="18" charset="0"/>
                            </a:rPr>
                            <m:t>𝑟𝑒𝑓</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𝑅</m:t>
                          </m:r>
                        </m:e>
                        <m:sub>
                          <m:r>
                            <a:rPr lang="zh-CN" altLang="en-US" sz="1600" i="1">
                              <a:latin typeface="Cambria Math" panose="02040503050406030204" pitchFamily="18" charset="0"/>
                            </a:rPr>
                            <m:t>𝑑𝑟𝑜𝑜𝑝</m:t>
                          </m:r>
                        </m:sub>
                      </m:sSub>
                      <m:r>
                        <a:rPr lang="zh-CN" altLang="en-US" sz="1600" i="0">
                          <a:latin typeface="Cambria Math" panose="02040503050406030204" pitchFamily="18" charset="0"/>
                        </a:rPr>
                        <m:t>∗</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𝑜𝑢𝑡</m:t>
                          </m:r>
                        </m:sub>
                      </m:sSub>
                    </m:oMath>
                  </m:oMathPara>
                </a14:m>
                <a:endParaRPr lang="zh-CN" altLang="en-US" sz="2000" dirty="0"/>
              </a:p>
            </p:txBody>
          </p:sp>
        </mc:Choice>
        <mc:Fallback xmlns="">
          <p:sp>
            <p:nvSpPr>
              <p:cNvPr id="17" name="文本框 16">
                <a:extLst>
                  <a:ext uri="{FF2B5EF4-FFF2-40B4-BE49-F238E27FC236}">
                    <a16:creationId xmlns:a16="http://schemas.microsoft.com/office/drawing/2014/main" id="{89378EAD-21E3-4870-895E-7E4C4D89240D}"/>
                  </a:ext>
                </a:extLst>
              </p:cNvPr>
              <p:cNvSpPr txBox="1">
                <a:spLocks noRot="1" noChangeAspect="1" noMove="1" noResize="1" noEditPoints="1" noAdjustHandles="1" noChangeArrowheads="1" noChangeShapeType="1" noTextEdit="1"/>
              </p:cNvSpPr>
              <p:nvPr/>
            </p:nvSpPr>
            <p:spPr>
              <a:xfrm>
                <a:off x="2978680" y="4060790"/>
                <a:ext cx="2992582" cy="358303"/>
              </a:xfrm>
              <a:prstGeom prst="rect">
                <a:avLst/>
              </a:prstGeom>
              <a:blipFill>
                <a:blip r:embed="rId3"/>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2864AE9-4BEA-4F35-96F4-63DDB3E1EF40}"/>
                  </a:ext>
                </a:extLst>
              </p:cNvPr>
              <p:cNvSpPr txBox="1"/>
              <p:nvPr/>
            </p:nvSpPr>
            <p:spPr>
              <a:xfrm>
                <a:off x="3549650" y="6237629"/>
                <a:ext cx="2470150" cy="6235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𝑅</m:t>
                          </m:r>
                        </m:e>
                        <m:sub>
                          <m:r>
                            <a:rPr lang="zh-CN" altLang="en-US" sz="1600" i="1">
                              <a:latin typeface="Cambria Math" panose="02040503050406030204" pitchFamily="18" charset="0"/>
                            </a:rPr>
                            <m:t>𝑑𝑟𝑜𝑜𝑝</m:t>
                          </m:r>
                        </m:sub>
                      </m:sSub>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r>
                            <a:rPr lang="zh-CN" altLang="en-US" sz="1600" i="1">
                              <a:latin typeface="Cambria Math" panose="02040503050406030204" pitchFamily="18" charset="0"/>
                            </a:rPr>
                            <m:t>𝛥</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𝑉</m:t>
                              </m:r>
                            </m:e>
                            <m:sub>
                              <m:r>
                                <a:rPr lang="zh-CN" altLang="en-US" sz="1600" i="1">
                                  <a:latin typeface="Cambria Math" panose="02040503050406030204" pitchFamily="18" charset="0"/>
                                </a:rPr>
                                <m:t>𝑙𝑜𝑤</m:t>
                              </m:r>
                            </m:sub>
                          </m:sSub>
                        </m:num>
                        <m:den>
                          <m:r>
                            <a:rPr lang="zh-CN" altLang="en-US" sz="1600" i="1">
                              <a:latin typeface="Cambria Math" panose="02040503050406030204" pitchFamily="18" charset="0"/>
                            </a:rPr>
                            <m:t>𝛥</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𝑝𝑘</m:t>
                              </m:r>
                            </m:sub>
                          </m:sSub>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𝐸𝑆𝑅</m:t>
                      </m:r>
                    </m:oMath>
                  </m:oMathPara>
                </a14:m>
                <a:endParaRPr lang="zh-CN" altLang="en-US" sz="1600" dirty="0"/>
              </a:p>
            </p:txBody>
          </p:sp>
        </mc:Choice>
        <mc:Fallback xmlns="">
          <p:sp>
            <p:nvSpPr>
              <p:cNvPr id="21" name="文本框 20">
                <a:extLst>
                  <a:ext uri="{FF2B5EF4-FFF2-40B4-BE49-F238E27FC236}">
                    <a16:creationId xmlns:a16="http://schemas.microsoft.com/office/drawing/2014/main" id="{32864AE9-4BEA-4F35-96F4-63DDB3E1EF40}"/>
                  </a:ext>
                </a:extLst>
              </p:cNvPr>
              <p:cNvSpPr txBox="1">
                <a:spLocks noRot="1" noChangeAspect="1" noMove="1" noResize="1" noEditPoints="1" noAdjustHandles="1" noChangeArrowheads="1" noChangeShapeType="1" noTextEdit="1"/>
              </p:cNvSpPr>
              <p:nvPr/>
            </p:nvSpPr>
            <p:spPr>
              <a:xfrm>
                <a:off x="3549650" y="6237629"/>
                <a:ext cx="2470150" cy="623569"/>
              </a:xfrm>
              <a:prstGeom prst="rect">
                <a:avLst/>
              </a:prstGeom>
              <a:blipFill>
                <a:blip r:embed="rId4"/>
                <a:stretch>
                  <a:fillRect/>
                </a:stretch>
              </a:blipFill>
            </p:spPr>
            <p:txBody>
              <a:bodyPr/>
              <a:lstStyle/>
              <a:p>
                <a:r>
                  <a:rPr lang="zh-CN" altLang="en-US">
                    <a:noFill/>
                  </a:rPr>
                  <a:t> </a:t>
                </a:r>
              </a:p>
            </p:txBody>
          </p:sp>
        </mc:Fallback>
      </mc:AlternateContent>
      <p:sp>
        <p:nvSpPr>
          <p:cNvPr id="22" name="Title 1">
            <a:extLst>
              <a:ext uri="{FF2B5EF4-FFF2-40B4-BE49-F238E27FC236}">
                <a16:creationId xmlns:a16="http://schemas.microsoft.com/office/drawing/2014/main" id="{254A3DD8-7078-486E-A971-C8554538CA8F}"/>
              </a:ext>
            </a:extLst>
          </p:cNvPr>
          <p:cNvSpPr txBox="1">
            <a:spLocks/>
          </p:cNvSpPr>
          <p:nvPr/>
        </p:nvSpPr>
        <p:spPr>
          <a:xfrm>
            <a:off x="652535" y="0"/>
            <a:ext cx="6078998" cy="944387"/>
          </a:xfrm>
          <a:prstGeom prst="rect">
            <a:avLst/>
          </a:prstGeom>
        </p:spPr>
        <p:txBody>
          <a:bodyPr vert="horz" lIns="0" tIns="45720" rIns="91440" bIns="0" rtlCol="0" anchor="ctr">
            <a:normAutofit/>
          </a:bodyPr>
          <a:lstStyle>
            <a:lvl1pPr algn="l" defTabSz="457200" rtl="0" eaLnBrk="1" latinLnBrk="0" hangingPunct="1">
              <a:lnSpc>
                <a:spcPts val="2400"/>
              </a:lnSpc>
              <a:spcBef>
                <a:spcPct val="0"/>
              </a:spcBef>
              <a:buNone/>
              <a:defRPr sz="2400" b="1" kern="1200">
                <a:solidFill>
                  <a:schemeClr val="accent1"/>
                </a:solidFill>
                <a:latin typeface="+mj-lt"/>
                <a:ea typeface="+mj-ea"/>
                <a:cs typeface="+mj-cs"/>
              </a:defRPr>
            </a:lvl1pPr>
          </a:lstStyle>
          <a:p>
            <a:r>
              <a:rPr lang="en-US" altLang="zh-CN" dirty="0"/>
              <a:t>Digital Control System Overview</a:t>
            </a:r>
          </a:p>
        </p:txBody>
      </p:sp>
      <p:grpSp>
        <p:nvGrpSpPr>
          <p:cNvPr id="49" name="组合 48">
            <a:extLst>
              <a:ext uri="{FF2B5EF4-FFF2-40B4-BE49-F238E27FC236}">
                <a16:creationId xmlns:a16="http://schemas.microsoft.com/office/drawing/2014/main" id="{5816BEBE-36BF-44CD-AEF3-FEC0230F5399}"/>
              </a:ext>
            </a:extLst>
          </p:cNvPr>
          <p:cNvGrpSpPr/>
          <p:nvPr/>
        </p:nvGrpSpPr>
        <p:grpSpPr>
          <a:xfrm>
            <a:off x="4689891" y="1615470"/>
            <a:ext cx="3936944" cy="2229197"/>
            <a:chOff x="4689891" y="1615470"/>
            <a:chExt cx="3936944" cy="2229197"/>
          </a:xfrm>
        </p:grpSpPr>
        <p:pic>
          <p:nvPicPr>
            <p:cNvPr id="30" name="图片 29">
              <a:extLst>
                <a:ext uri="{FF2B5EF4-FFF2-40B4-BE49-F238E27FC236}">
                  <a16:creationId xmlns:a16="http://schemas.microsoft.com/office/drawing/2014/main" id="{17E56D40-0C11-4414-8151-728D4DD5EE6E}"/>
                </a:ext>
              </a:extLst>
            </p:cNvPr>
            <p:cNvPicPr>
              <a:picLocks noChangeAspect="1"/>
            </p:cNvPicPr>
            <p:nvPr/>
          </p:nvPicPr>
          <p:blipFill>
            <a:blip r:embed="rId5"/>
            <a:stretch>
              <a:fillRect/>
            </a:stretch>
          </p:blipFill>
          <p:spPr>
            <a:xfrm>
              <a:off x="4689891" y="1615470"/>
              <a:ext cx="3936944" cy="2229197"/>
            </a:xfrm>
            <a:prstGeom prst="rect">
              <a:avLst/>
            </a:prstGeom>
          </p:spPr>
        </p:pic>
        <p:cxnSp>
          <p:nvCxnSpPr>
            <p:cNvPr id="34" name="直接箭头连接符 33">
              <a:extLst>
                <a:ext uri="{FF2B5EF4-FFF2-40B4-BE49-F238E27FC236}">
                  <a16:creationId xmlns:a16="http://schemas.microsoft.com/office/drawing/2014/main" id="{6BA490D8-87C6-4F8F-8CE8-A8B10CBE6981}"/>
                </a:ext>
              </a:extLst>
            </p:cNvPr>
            <p:cNvCxnSpPr>
              <a:cxnSpLocks/>
            </p:cNvCxnSpPr>
            <p:nvPr/>
          </p:nvCxnSpPr>
          <p:spPr>
            <a:xfrm>
              <a:off x="6294438" y="2354986"/>
              <a:ext cx="0" cy="34376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6" name="直接箭头连接符 35">
              <a:extLst>
                <a:ext uri="{FF2B5EF4-FFF2-40B4-BE49-F238E27FC236}">
                  <a16:creationId xmlns:a16="http://schemas.microsoft.com/office/drawing/2014/main" id="{14E63BA6-51AC-4DE8-976F-34B82DB55761}"/>
                </a:ext>
              </a:extLst>
            </p:cNvPr>
            <p:cNvCxnSpPr>
              <a:cxnSpLocks/>
            </p:cNvCxnSpPr>
            <p:nvPr/>
          </p:nvCxnSpPr>
          <p:spPr>
            <a:xfrm>
              <a:off x="6046788" y="2875686"/>
              <a:ext cx="0" cy="23581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C5FDE46F-D203-4F99-AB48-B4FF9E7C6F61}"/>
                    </a:ext>
                  </a:extLst>
                </p:cNvPr>
                <p:cNvSpPr txBox="1"/>
                <p:nvPr/>
              </p:nvSpPr>
              <p:spPr>
                <a:xfrm>
                  <a:off x="6261498" y="2388368"/>
                  <a:ext cx="47836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𝛥</m:t>
                        </m:r>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1">
                                <a:latin typeface="Cambria Math" panose="02040503050406030204" pitchFamily="18" charset="0"/>
                              </a:rPr>
                              <m:t>𝑙𝑜𝑤</m:t>
                            </m:r>
                          </m:sub>
                        </m:sSub>
                      </m:oMath>
                    </m:oMathPara>
                  </a14:m>
                  <a:endParaRPr lang="zh-CN" altLang="en-US" sz="1200" dirty="0"/>
                </a:p>
              </p:txBody>
            </p:sp>
          </mc:Choice>
          <mc:Fallback xmlns="">
            <p:sp>
              <p:nvSpPr>
                <p:cNvPr id="39" name="文本框 38">
                  <a:extLst>
                    <a:ext uri="{FF2B5EF4-FFF2-40B4-BE49-F238E27FC236}">
                      <a16:creationId xmlns:a16="http://schemas.microsoft.com/office/drawing/2014/main" id="{C5FDE46F-D203-4F99-AB48-B4FF9E7C6F61}"/>
                    </a:ext>
                  </a:extLst>
                </p:cNvPr>
                <p:cNvSpPr txBox="1">
                  <a:spLocks noRot="1" noChangeAspect="1" noMove="1" noResize="1" noEditPoints="1" noAdjustHandles="1" noChangeArrowheads="1" noChangeShapeType="1" noTextEdit="1"/>
                </p:cNvSpPr>
                <p:nvPr/>
              </p:nvSpPr>
              <p:spPr>
                <a:xfrm>
                  <a:off x="6261498" y="2388368"/>
                  <a:ext cx="478367" cy="276999"/>
                </a:xfrm>
                <a:prstGeom prst="rect">
                  <a:avLst/>
                </a:prstGeom>
                <a:blipFill>
                  <a:blip r:embed="rId6"/>
                  <a:stretch>
                    <a:fillRect r="-5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0787DD5-6D31-45C5-ADF0-68E5A060B0F7}"/>
                    </a:ext>
                  </a:extLst>
                </p:cNvPr>
                <p:cNvSpPr txBox="1"/>
                <p:nvPr/>
              </p:nvSpPr>
              <p:spPr>
                <a:xfrm>
                  <a:off x="6216779" y="2831198"/>
                  <a:ext cx="414867" cy="2912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𝛥</m:t>
                        </m:r>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𝐼</m:t>
                            </m:r>
                          </m:e>
                          <m:sub>
                            <m:r>
                              <a:rPr lang="zh-CN" altLang="en-US" sz="1200" i="1">
                                <a:latin typeface="Cambria Math" panose="02040503050406030204" pitchFamily="18" charset="0"/>
                              </a:rPr>
                              <m:t>𝑝𝑘</m:t>
                            </m:r>
                          </m:sub>
                        </m:sSub>
                      </m:oMath>
                    </m:oMathPara>
                  </a14:m>
                  <a:endParaRPr lang="zh-CN" altLang="en-US" dirty="0"/>
                </a:p>
              </p:txBody>
            </p:sp>
          </mc:Choice>
          <mc:Fallback xmlns="">
            <p:sp>
              <p:nvSpPr>
                <p:cNvPr id="43" name="文本框 42">
                  <a:extLst>
                    <a:ext uri="{FF2B5EF4-FFF2-40B4-BE49-F238E27FC236}">
                      <a16:creationId xmlns:a16="http://schemas.microsoft.com/office/drawing/2014/main" id="{40787DD5-6D31-45C5-ADF0-68E5A060B0F7}"/>
                    </a:ext>
                  </a:extLst>
                </p:cNvPr>
                <p:cNvSpPr txBox="1">
                  <a:spLocks noRot="1" noChangeAspect="1" noMove="1" noResize="1" noEditPoints="1" noAdjustHandles="1" noChangeArrowheads="1" noChangeShapeType="1" noTextEdit="1"/>
                </p:cNvSpPr>
                <p:nvPr/>
              </p:nvSpPr>
              <p:spPr>
                <a:xfrm>
                  <a:off x="6216779" y="2831198"/>
                  <a:ext cx="414867" cy="291298"/>
                </a:xfrm>
                <a:prstGeom prst="rect">
                  <a:avLst/>
                </a:prstGeom>
                <a:blipFill>
                  <a:blip r:embed="rId7"/>
                  <a:stretch>
                    <a:fillRect r="-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4894736D-EC55-4278-8326-D838BEB79564}"/>
                    </a:ext>
                  </a:extLst>
                </p:cNvPr>
                <p:cNvSpPr txBox="1"/>
                <p:nvPr/>
              </p:nvSpPr>
              <p:spPr>
                <a:xfrm>
                  <a:off x="5466050" y="2387209"/>
                  <a:ext cx="41103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rgbClr val="0070C0"/>
                                </a:solidFill>
                                <a:effectLst/>
                                <a:latin typeface="Cambria Math" panose="02040503050406030204" pitchFamily="18" charset="0"/>
                                <a:ea typeface="Cambria Math" panose="02040503050406030204" pitchFamily="18" charset="0"/>
                              </a:rPr>
                            </m:ctrlPr>
                          </m:sSubPr>
                          <m:e>
                            <m:r>
                              <a:rPr lang="en-US" altLang="zh-CN" sz="1200" b="0" i="1" smtClean="0">
                                <a:solidFill>
                                  <a:srgbClr val="0070C0"/>
                                </a:solidFill>
                                <a:effectLst/>
                                <a:latin typeface="Cambria Math" panose="02040503050406030204" pitchFamily="18" charset="0"/>
                                <a:ea typeface="Cambria Math" panose="02040503050406030204" pitchFamily="18" charset="0"/>
                              </a:rPr>
                              <m:t>𝑉</m:t>
                            </m:r>
                          </m:e>
                          <m:sub>
                            <m:r>
                              <a:rPr lang="en-US" altLang="zh-CN" sz="1200" b="0" i="1" smtClean="0">
                                <a:solidFill>
                                  <a:srgbClr val="0070C0"/>
                                </a:solidFill>
                                <a:effectLst/>
                                <a:latin typeface="Cambria Math" panose="02040503050406030204" pitchFamily="18" charset="0"/>
                                <a:ea typeface="Cambria Math" panose="02040503050406030204" pitchFamily="18" charset="0"/>
                              </a:rPr>
                              <m:t>𝐷𝐴𝐶𝑉</m:t>
                            </m:r>
                          </m:sub>
                        </m:sSub>
                      </m:oMath>
                    </m:oMathPara>
                  </a14:m>
                  <a:endParaRPr lang="zh-CN" altLang="en-US" sz="1200" dirty="0">
                    <a:solidFill>
                      <a:srgbClr val="0070C0"/>
                    </a:solidFill>
                  </a:endParaRPr>
                </a:p>
              </p:txBody>
            </p:sp>
          </mc:Choice>
          <mc:Fallback xmlns="">
            <p:sp>
              <p:nvSpPr>
                <p:cNvPr id="44" name="文本框 43">
                  <a:extLst>
                    <a:ext uri="{FF2B5EF4-FFF2-40B4-BE49-F238E27FC236}">
                      <a16:creationId xmlns:a16="http://schemas.microsoft.com/office/drawing/2014/main" id="{4894736D-EC55-4278-8326-D838BEB79564}"/>
                    </a:ext>
                  </a:extLst>
                </p:cNvPr>
                <p:cNvSpPr txBox="1">
                  <a:spLocks noRot="1" noChangeAspect="1" noMove="1" noResize="1" noEditPoints="1" noAdjustHandles="1" noChangeArrowheads="1" noChangeShapeType="1" noTextEdit="1"/>
                </p:cNvSpPr>
                <p:nvPr/>
              </p:nvSpPr>
              <p:spPr>
                <a:xfrm>
                  <a:off x="5466050" y="2387209"/>
                  <a:ext cx="411034" cy="276999"/>
                </a:xfrm>
                <a:prstGeom prst="rect">
                  <a:avLst/>
                </a:prstGeom>
                <a:blipFill>
                  <a:blip r:embed="rId8"/>
                  <a:stretch>
                    <a:fillRect r="-223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C8BE081-58B4-44DD-A353-5161138EDE38}"/>
                    </a:ext>
                  </a:extLst>
                </p:cNvPr>
                <p:cNvSpPr txBox="1"/>
                <p:nvPr/>
              </p:nvSpPr>
              <p:spPr>
                <a:xfrm>
                  <a:off x="5454981" y="3095116"/>
                  <a:ext cx="45120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𝐿</m:t>
                            </m:r>
                          </m:sub>
                        </m:sSub>
                      </m:oMath>
                    </m:oMathPara>
                  </a14:m>
                  <a:endParaRPr lang="zh-CN" altLang="en-US" dirty="0">
                    <a:solidFill>
                      <a:srgbClr val="FF0000"/>
                    </a:solidFill>
                  </a:endParaRPr>
                </a:p>
              </p:txBody>
            </p:sp>
          </mc:Choice>
          <mc:Fallback xmlns="">
            <p:sp>
              <p:nvSpPr>
                <p:cNvPr id="45" name="文本框 44">
                  <a:extLst>
                    <a:ext uri="{FF2B5EF4-FFF2-40B4-BE49-F238E27FC236}">
                      <a16:creationId xmlns:a16="http://schemas.microsoft.com/office/drawing/2014/main" id="{FC8BE081-58B4-44DD-A353-5161138EDE38}"/>
                    </a:ext>
                  </a:extLst>
                </p:cNvPr>
                <p:cNvSpPr txBox="1">
                  <a:spLocks noRot="1" noChangeAspect="1" noMove="1" noResize="1" noEditPoints="1" noAdjustHandles="1" noChangeArrowheads="1" noChangeShapeType="1" noTextEdit="1"/>
                </p:cNvSpPr>
                <p:nvPr/>
              </p:nvSpPr>
              <p:spPr>
                <a:xfrm>
                  <a:off x="5454981" y="3095116"/>
                  <a:ext cx="451202" cy="307777"/>
                </a:xfrm>
                <a:prstGeom prst="rect">
                  <a:avLst/>
                </a:prstGeom>
                <a:blipFill>
                  <a:blip r:embed="rId9"/>
                  <a:stretch>
                    <a:fillRect/>
                  </a:stretch>
                </a:blipFill>
              </p:spPr>
              <p:txBody>
                <a:bodyPr/>
                <a:lstStyle/>
                <a:p>
                  <a:r>
                    <a:rPr lang="zh-CN" altLang="en-US">
                      <a:noFill/>
                    </a:rPr>
                    <a:t> </a:t>
                  </a:r>
                </a:p>
              </p:txBody>
            </p:sp>
          </mc:Fallback>
        </mc:AlternateContent>
      </p:grpSp>
      <p:grpSp>
        <p:nvGrpSpPr>
          <p:cNvPr id="48" name="组合 47">
            <a:extLst>
              <a:ext uri="{FF2B5EF4-FFF2-40B4-BE49-F238E27FC236}">
                <a16:creationId xmlns:a16="http://schemas.microsoft.com/office/drawing/2014/main" id="{858DDD45-DBCB-4F79-98FB-27604D5E95FB}"/>
              </a:ext>
            </a:extLst>
          </p:cNvPr>
          <p:cNvGrpSpPr/>
          <p:nvPr/>
        </p:nvGrpSpPr>
        <p:grpSpPr>
          <a:xfrm>
            <a:off x="452964" y="1650716"/>
            <a:ext cx="3953564" cy="2078465"/>
            <a:chOff x="452964" y="1650716"/>
            <a:chExt cx="3953564" cy="2078465"/>
          </a:xfrm>
        </p:grpSpPr>
        <p:pic>
          <p:nvPicPr>
            <p:cNvPr id="26" name="图片 25">
              <a:extLst>
                <a:ext uri="{FF2B5EF4-FFF2-40B4-BE49-F238E27FC236}">
                  <a16:creationId xmlns:a16="http://schemas.microsoft.com/office/drawing/2014/main" id="{D274E1DB-4456-4E68-BFB4-F36430A59925}"/>
                </a:ext>
              </a:extLst>
            </p:cNvPr>
            <p:cNvPicPr>
              <a:picLocks noChangeAspect="1"/>
            </p:cNvPicPr>
            <p:nvPr/>
          </p:nvPicPr>
          <p:blipFill>
            <a:blip r:embed="rId10"/>
            <a:stretch>
              <a:fillRect/>
            </a:stretch>
          </p:blipFill>
          <p:spPr>
            <a:xfrm>
              <a:off x="452964" y="1650716"/>
              <a:ext cx="3953564" cy="2078465"/>
            </a:xfrm>
            <a:prstGeom prst="rect">
              <a:avLst/>
            </a:prstGeom>
          </p:spPr>
        </p:pic>
        <p:cxnSp>
          <p:nvCxnSpPr>
            <p:cNvPr id="31" name="直接箭头连接符 30">
              <a:extLst>
                <a:ext uri="{FF2B5EF4-FFF2-40B4-BE49-F238E27FC236}">
                  <a16:creationId xmlns:a16="http://schemas.microsoft.com/office/drawing/2014/main" id="{553F28ED-099E-405B-B0EC-5C5C74A0395E}"/>
                </a:ext>
              </a:extLst>
            </p:cNvPr>
            <p:cNvCxnSpPr>
              <a:cxnSpLocks/>
            </p:cNvCxnSpPr>
            <p:nvPr/>
          </p:nvCxnSpPr>
          <p:spPr>
            <a:xfrm>
              <a:off x="2338388" y="2733099"/>
              <a:ext cx="0" cy="229176"/>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直接箭头连接符 32">
              <a:extLst>
                <a:ext uri="{FF2B5EF4-FFF2-40B4-BE49-F238E27FC236}">
                  <a16:creationId xmlns:a16="http://schemas.microsoft.com/office/drawing/2014/main" id="{FC26F8C8-583D-4B63-8011-02B3E73D9509}"/>
                </a:ext>
              </a:extLst>
            </p:cNvPr>
            <p:cNvCxnSpPr>
              <a:cxnSpLocks/>
            </p:cNvCxnSpPr>
            <p:nvPr/>
          </p:nvCxnSpPr>
          <p:spPr>
            <a:xfrm>
              <a:off x="2500313" y="2469574"/>
              <a:ext cx="0" cy="229176"/>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A9400DE5-8A2F-4EF4-81E0-D139FBFC3291}"/>
                    </a:ext>
                  </a:extLst>
                </p:cNvPr>
                <p:cNvSpPr txBox="1"/>
                <p:nvPr/>
              </p:nvSpPr>
              <p:spPr>
                <a:xfrm>
                  <a:off x="2500313" y="2444123"/>
                  <a:ext cx="47836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𝛥</m:t>
                        </m:r>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1">
                                <a:latin typeface="Cambria Math" panose="02040503050406030204" pitchFamily="18" charset="0"/>
                              </a:rPr>
                              <m:t>𝑙𝑜𝑤</m:t>
                            </m:r>
                          </m:sub>
                        </m:sSub>
                      </m:oMath>
                    </m:oMathPara>
                  </a14:m>
                  <a:endParaRPr lang="zh-CN" altLang="en-US" sz="1200" dirty="0"/>
                </a:p>
              </p:txBody>
            </p:sp>
          </mc:Choice>
          <mc:Fallback xmlns="">
            <p:sp>
              <p:nvSpPr>
                <p:cNvPr id="40" name="文本框 39">
                  <a:extLst>
                    <a:ext uri="{FF2B5EF4-FFF2-40B4-BE49-F238E27FC236}">
                      <a16:creationId xmlns:a16="http://schemas.microsoft.com/office/drawing/2014/main" id="{A9400DE5-8A2F-4EF4-81E0-D139FBFC3291}"/>
                    </a:ext>
                  </a:extLst>
                </p:cNvPr>
                <p:cNvSpPr txBox="1">
                  <a:spLocks noRot="1" noChangeAspect="1" noMove="1" noResize="1" noEditPoints="1" noAdjustHandles="1" noChangeArrowheads="1" noChangeShapeType="1" noTextEdit="1"/>
                </p:cNvSpPr>
                <p:nvPr/>
              </p:nvSpPr>
              <p:spPr>
                <a:xfrm>
                  <a:off x="2500313" y="2444123"/>
                  <a:ext cx="478367" cy="276999"/>
                </a:xfrm>
                <a:prstGeom prst="rect">
                  <a:avLst/>
                </a:prstGeom>
                <a:blipFill>
                  <a:blip r:embed="rId6"/>
                  <a:stretch>
                    <a:fillRect r="-5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299E4AF4-71D8-48DE-91C6-EB58EFD91E14}"/>
                    </a:ext>
                  </a:extLst>
                </p:cNvPr>
                <p:cNvSpPr txBox="1"/>
                <p:nvPr/>
              </p:nvSpPr>
              <p:spPr>
                <a:xfrm>
                  <a:off x="1923520" y="2664208"/>
                  <a:ext cx="414867" cy="2912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𝛥</m:t>
                        </m:r>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𝐼</m:t>
                            </m:r>
                          </m:e>
                          <m:sub>
                            <m:r>
                              <a:rPr lang="zh-CN" altLang="en-US" sz="1200" i="1">
                                <a:latin typeface="Cambria Math" panose="02040503050406030204" pitchFamily="18" charset="0"/>
                              </a:rPr>
                              <m:t>𝑝𝑘</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299E4AF4-71D8-48DE-91C6-EB58EFD91E14}"/>
                    </a:ext>
                  </a:extLst>
                </p:cNvPr>
                <p:cNvSpPr txBox="1">
                  <a:spLocks noRot="1" noChangeAspect="1" noMove="1" noResize="1" noEditPoints="1" noAdjustHandles="1" noChangeArrowheads="1" noChangeShapeType="1" noTextEdit="1"/>
                </p:cNvSpPr>
                <p:nvPr/>
              </p:nvSpPr>
              <p:spPr>
                <a:xfrm>
                  <a:off x="1923520" y="2664208"/>
                  <a:ext cx="414867" cy="291298"/>
                </a:xfrm>
                <a:prstGeom prst="rect">
                  <a:avLst/>
                </a:prstGeom>
                <a:blipFill>
                  <a:blip r:embed="rId7"/>
                  <a:stretch>
                    <a:fillRect r="-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E3AC3F2C-5007-40D0-871C-E042950B061F}"/>
                    </a:ext>
                  </a:extLst>
                </p:cNvPr>
                <p:cNvSpPr txBox="1"/>
                <p:nvPr/>
              </p:nvSpPr>
              <p:spPr>
                <a:xfrm>
                  <a:off x="652535" y="3040082"/>
                  <a:ext cx="45120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14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𝐿</m:t>
                            </m:r>
                          </m:sub>
                        </m:sSub>
                      </m:oMath>
                    </m:oMathPara>
                  </a14:m>
                  <a:endParaRPr lang="zh-CN" altLang="en-US" dirty="0">
                    <a:solidFill>
                      <a:srgbClr val="FF0000"/>
                    </a:solidFill>
                  </a:endParaRPr>
                </a:p>
              </p:txBody>
            </p:sp>
          </mc:Choice>
          <mc:Fallback xmlns="">
            <p:sp>
              <p:nvSpPr>
                <p:cNvPr id="46" name="文本框 45">
                  <a:extLst>
                    <a:ext uri="{FF2B5EF4-FFF2-40B4-BE49-F238E27FC236}">
                      <a16:creationId xmlns:a16="http://schemas.microsoft.com/office/drawing/2014/main" id="{E3AC3F2C-5007-40D0-871C-E042950B061F}"/>
                    </a:ext>
                  </a:extLst>
                </p:cNvPr>
                <p:cNvSpPr txBox="1">
                  <a:spLocks noRot="1" noChangeAspect="1" noMove="1" noResize="1" noEditPoints="1" noAdjustHandles="1" noChangeArrowheads="1" noChangeShapeType="1" noTextEdit="1"/>
                </p:cNvSpPr>
                <p:nvPr/>
              </p:nvSpPr>
              <p:spPr>
                <a:xfrm>
                  <a:off x="652535" y="3040082"/>
                  <a:ext cx="451202" cy="30777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F6FF361B-D3CD-4661-8ABD-8B91152D1556}"/>
                    </a:ext>
                  </a:extLst>
                </p:cNvPr>
                <p:cNvSpPr txBox="1"/>
                <p:nvPr/>
              </p:nvSpPr>
              <p:spPr>
                <a:xfrm>
                  <a:off x="762817" y="2196417"/>
                  <a:ext cx="41103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solidFill>
                                  <a:srgbClr val="0070C0"/>
                                </a:solidFill>
                                <a:effectLst/>
                                <a:latin typeface="Cambria Math" panose="02040503050406030204" pitchFamily="18" charset="0"/>
                                <a:ea typeface="Cambria Math" panose="02040503050406030204" pitchFamily="18" charset="0"/>
                              </a:rPr>
                            </m:ctrlPr>
                          </m:sSubPr>
                          <m:e>
                            <m:r>
                              <a:rPr lang="en-US" altLang="zh-CN" sz="1200" b="0" i="1" smtClean="0">
                                <a:solidFill>
                                  <a:srgbClr val="0070C0"/>
                                </a:solidFill>
                                <a:effectLst/>
                                <a:latin typeface="Cambria Math" panose="02040503050406030204" pitchFamily="18" charset="0"/>
                                <a:ea typeface="Cambria Math" panose="02040503050406030204" pitchFamily="18" charset="0"/>
                              </a:rPr>
                              <m:t>𝑉</m:t>
                            </m:r>
                          </m:e>
                          <m:sub>
                            <m:r>
                              <a:rPr lang="en-US" altLang="zh-CN" sz="1200" b="0" i="1" smtClean="0">
                                <a:solidFill>
                                  <a:srgbClr val="0070C0"/>
                                </a:solidFill>
                                <a:effectLst/>
                                <a:latin typeface="Cambria Math" panose="02040503050406030204" pitchFamily="18" charset="0"/>
                                <a:ea typeface="Cambria Math" panose="02040503050406030204" pitchFamily="18" charset="0"/>
                              </a:rPr>
                              <m:t>𝐷𝐴𝐶𝑉</m:t>
                            </m:r>
                          </m:sub>
                        </m:sSub>
                      </m:oMath>
                    </m:oMathPara>
                  </a14:m>
                  <a:endParaRPr lang="zh-CN" altLang="en-US" sz="1200" dirty="0">
                    <a:solidFill>
                      <a:srgbClr val="0070C0"/>
                    </a:solidFill>
                  </a:endParaRPr>
                </a:p>
              </p:txBody>
            </p:sp>
          </mc:Choice>
          <mc:Fallback xmlns="">
            <p:sp>
              <p:nvSpPr>
                <p:cNvPr id="47" name="文本框 46">
                  <a:extLst>
                    <a:ext uri="{FF2B5EF4-FFF2-40B4-BE49-F238E27FC236}">
                      <a16:creationId xmlns:a16="http://schemas.microsoft.com/office/drawing/2014/main" id="{F6FF361B-D3CD-4661-8ABD-8B91152D1556}"/>
                    </a:ext>
                  </a:extLst>
                </p:cNvPr>
                <p:cNvSpPr txBox="1">
                  <a:spLocks noRot="1" noChangeAspect="1" noMove="1" noResize="1" noEditPoints="1" noAdjustHandles="1" noChangeArrowheads="1" noChangeShapeType="1" noTextEdit="1"/>
                </p:cNvSpPr>
                <p:nvPr/>
              </p:nvSpPr>
              <p:spPr>
                <a:xfrm>
                  <a:off x="762817" y="2196417"/>
                  <a:ext cx="411034" cy="276999"/>
                </a:xfrm>
                <a:prstGeom prst="rect">
                  <a:avLst/>
                </a:prstGeom>
                <a:blipFill>
                  <a:blip r:embed="rId11"/>
                  <a:stretch>
                    <a:fillRect r="-22059"/>
                  </a:stretch>
                </a:blipFill>
              </p:spPr>
              <p:txBody>
                <a:bodyPr/>
                <a:lstStyle/>
                <a:p>
                  <a:r>
                    <a:rPr lang="zh-CN" altLang="en-US">
                      <a:noFill/>
                    </a:rPr>
                    <a:t> </a:t>
                  </a:r>
                </a:p>
              </p:txBody>
            </p:sp>
          </mc:Fallback>
        </mc:AlternateContent>
      </p:grpSp>
      <p:sp>
        <p:nvSpPr>
          <p:cNvPr id="50" name="文本框 49">
            <a:extLst>
              <a:ext uri="{FF2B5EF4-FFF2-40B4-BE49-F238E27FC236}">
                <a16:creationId xmlns:a16="http://schemas.microsoft.com/office/drawing/2014/main" id="{0C03F648-0A88-45DB-93E9-B26049073099}"/>
              </a:ext>
            </a:extLst>
          </p:cNvPr>
          <p:cNvSpPr txBox="1"/>
          <p:nvPr/>
        </p:nvSpPr>
        <p:spPr>
          <a:xfrm>
            <a:off x="249180" y="3775386"/>
            <a:ext cx="4299030" cy="276999"/>
          </a:xfrm>
          <a:prstGeom prst="rect">
            <a:avLst/>
          </a:prstGeom>
          <a:noFill/>
        </p:spPr>
        <p:txBody>
          <a:bodyPr wrap="square">
            <a:spAutoFit/>
          </a:bodyPr>
          <a:lstStyle/>
          <a:p>
            <a:r>
              <a:rPr lang="en-US" altLang="zh-CN" sz="1200" dirty="0"/>
              <a:t>Current and voltage waveform during large heavier load transient</a:t>
            </a:r>
            <a:endParaRPr lang="zh-CN" altLang="en-US" sz="1200" dirty="0"/>
          </a:p>
        </p:txBody>
      </p:sp>
      <p:sp>
        <p:nvSpPr>
          <p:cNvPr id="51" name="文本框 50">
            <a:extLst>
              <a:ext uri="{FF2B5EF4-FFF2-40B4-BE49-F238E27FC236}">
                <a16:creationId xmlns:a16="http://schemas.microsoft.com/office/drawing/2014/main" id="{D83C2D7D-BC0C-4232-B51B-49E6FAC9F9DE}"/>
              </a:ext>
            </a:extLst>
          </p:cNvPr>
          <p:cNvSpPr txBox="1"/>
          <p:nvPr/>
        </p:nvSpPr>
        <p:spPr>
          <a:xfrm>
            <a:off x="4689256" y="3769397"/>
            <a:ext cx="4232283" cy="276999"/>
          </a:xfrm>
          <a:prstGeom prst="rect">
            <a:avLst/>
          </a:prstGeom>
          <a:noFill/>
        </p:spPr>
        <p:txBody>
          <a:bodyPr wrap="square">
            <a:spAutoFit/>
          </a:bodyPr>
          <a:lstStyle/>
          <a:p>
            <a:r>
              <a:rPr lang="en-US" altLang="zh-CN" sz="1200" dirty="0"/>
              <a:t>Current and voltage waveform during large lighter load transient</a:t>
            </a:r>
            <a:endParaRPr lang="zh-CN" altLang="en-US" sz="1200" dirty="0"/>
          </a:p>
        </p:txBody>
      </p:sp>
      <p:sp>
        <p:nvSpPr>
          <p:cNvPr id="4" name="灯片编号占位符 3">
            <a:extLst>
              <a:ext uri="{FF2B5EF4-FFF2-40B4-BE49-F238E27FC236}">
                <a16:creationId xmlns:a16="http://schemas.microsoft.com/office/drawing/2014/main" id="{2FC51766-DC58-479C-9BA8-83ABB0B41D27}"/>
              </a:ext>
            </a:extLst>
          </p:cNvPr>
          <p:cNvSpPr>
            <a:spLocks noGrp="1"/>
          </p:cNvSpPr>
          <p:nvPr>
            <p:ph type="sldNum" sz="quarter" idx="12"/>
          </p:nvPr>
        </p:nvSpPr>
        <p:spPr/>
        <p:txBody>
          <a:bodyPr/>
          <a:lstStyle/>
          <a:p>
            <a:fld id="{10537617-F04D-2D48-8B5D-62F0364B9B54}" type="slidenum">
              <a:rPr lang="en-US" altLang="zh-CN" smtClean="0"/>
              <a:pPr/>
              <a:t>5</a:t>
            </a:fld>
            <a:endParaRPr lang="zh-CN" altLang="en-US"/>
          </a:p>
        </p:txBody>
      </p:sp>
    </p:spTree>
    <p:extLst>
      <p:ext uri="{BB962C8B-B14F-4D97-AF65-F5344CB8AC3E}">
        <p14:creationId xmlns:p14="http://schemas.microsoft.com/office/powerpoint/2010/main" val="252675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Determine the resolution of ADCs</a:t>
            </a:r>
          </a:p>
        </p:txBody>
      </p:sp>
      <p:sp>
        <p:nvSpPr>
          <p:cNvPr id="3" name="Content Placeholder 2"/>
          <p:cNvSpPr>
            <a:spLocks noGrp="1"/>
          </p:cNvSpPr>
          <p:nvPr>
            <p:ph idx="1"/>
          </p:nvPr>
        </p:nvSpPr>
        <p:spPr>
          <a:xfrm>
            <a:off x="478487" y="3062150"/>
            <a:ext cx="5035375" cy="1646144"/>
          </a:xfrm>
        </p:spPr>
        <p:txBody>
          <a:bodyPr>
            <a:normAutofit lnSpcReduction="10000"/>
          </a:bodyPr>
          <a:lstStyle/>
          <a:p>
            <a:r>
              <a:rPr lang="en-US" sz="1800" dirty="0"/>
              <a:t>The main idea: </a:t>
            </a:r>
            <a:r>
              <a:rPr lang="en-US" altLang="zh-CN" sz="1800" dirty="0"/>
              <a:t>DAC should be precise enough to make the least frequency variation detectable</a:t>
            </a:r>
          </a:p>
          <a:p>
            <a:r>
              <a:rPr lang="en-US" altLang="zh-CN" sz="1800" dirty="0"/>
              <a:t>In other word: the least significant bit (LSB) of DAC should smaller enough to overlap the smallest current variation</a:t>
            </a:r>
            <a:endParaRPr lang="en-US" sz="1800"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82CD1D1-8E9B-4BF0-B896-97CD042BE6D5}"/>
                  </a:ext>
                </a:extLst>
              </p:cNvPr>
              <p:cNvSpPr txBox="1"/>
              <p:nvPr/>
            </p:nvSpPr>
            <p:spPr>
              <a:xfrm>
                <a:off x="595876" y="5941312"/>
                <a:ext cx="5366774" cy="7859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𝑛</m:t>
                          </m:r>
                        </m:e>
                        <m:sub>
                          <m:r>
                            <a:rPr lang="zh-CN" altLang="en-US" sz="1400" i="1">
                              <a:latin typeface="Cambria Math" panose="02040503050406030204" pitchFamily="18" charset="0"/>
                            </a:rPr>
                            <m:t>𝐷</m:t>
                          </m:r>
                          <m:r>
                            <a:rPr lang="zh-CN" altLang="en-US" sz="1400" i="1" smtClean="0">
                              <a:latin typeface="Cambria Math" panose="02040503050406030204" pitchFamily="18" charset="0"/>
                            </a:rPr>
                            <m:t>𝐴</m:t>
                          </m:r>
                          <m:r>
                            <a:rPr lang="zh-CN" altLang="en-US" sz="1400" i="1">
                              <a:latin typeface="Cambria Math" panose="02040503050406030204" pitchFamily="18" charset="0"/>
                            </a:rPr>
                            <m:t>𝐶𝐼</m:t>
                          </m:r>
                        </m:sub>
                      </m:sSub>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sSub>
                            <m:sSubPr>
                              <m:ctrlPr>
                                <a:rPr lang="zh-CN" altLang="en-US" sz="1400" i="1">
                                  <a:solidFill>
                                    <a:srgbClr val="836967"/>
                                  </a:solidFill>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d>
                            <m:dPr>
                              <m:ctrlPr>
                                <a:rPr lang="zh-CN" altLang="en-US" sz="1400" i="1">
                                  <a:solidFill>
                                    <a:srgbClr val="836967"/>
                                  </a:solidFill>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𝑝𝑘</m:t>
                                      </m:r>
                                      <m:r>
                                        <m:rPr>
                                          <m:lit/>
                                        </m:rPr>
                                        <a:rPr lang="zh-CN" altLang="en-US" sz="1400" i="0">
                                          <a:latin typeface="Cambria Math" panose="02040503050406030204" pitchFamily="18" charset="0"/>
                                        </a:rPr>
                                        <m:t>_</m:t>
                                      </m:r>
                                      <m:r>
                                        <a:rPr lang="zh-CN" altLang="en-US" sz="1400" i="1">
                                          <a:latin typeface="Cambria Math" panose="02040503050406030204" pitchFamily="18" charset="0"/>
                                        </a:rPr>
                                        <m:t>𝑚𝑎𝑥</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i="1">
                                          <a:latin typeface="Cambria Math" panose="02040503050406030204" pitchFamily="18" charset="0"/>
                                        </a:rPr>
                                        <m:t>𝑠𝑁</m:t>
                                      </m:r>
                                    </m:sub>
                                  </m:sSub>
                                </m:num>
                                <m:den>
                                  <m:f>
                                    <m:fPr>
                                      <m:ctrlPr>
                                        <a:rPr lang="zh-CN" altLang="en-US" sz="1400" i="1">
                                          <a:solidFill>
                                            <a:srgbClr val="836967"/>
                                          </a:solidFill>
                                          <a:latin typeface="Cambria Math" panose="02040503050406030204" pitchFamily="18" charset="0"/>
                                        </a:rPr>
                                      </m:ctrlPr>
                                    </m:fPr>
                                    <m:nu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𝑜𝑢𝑡</m:t>
                                          </m:r>
                                        </m:sub>
                                      </m:sSub>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r>
                                            <a:rPr lang="zh-CN" altLang="en-US" sz="1400" i="1">
                                              <a:latin typeface="Cambria Math" panose="02040503050406030204" pitchFamily="18" charset="0"/>
                                            </a:rPr>
                                            <m:t>𝐷</m:t>
                                          </m:r>
                                          <m:r>
                                            <a:rPr lang="zh-CN" altLang="en-US" sz="1400" i="0">
                                              <a:latin typeface="Cambria Math" panose="02040503050406030204" pitchFamily="18" charset="0"/>
                                            </a:rPr>
                                            <m:t> </m:t>
                                          </m:r>
                                        </m:e>
                                      </m:d>
                                    </m:num>
                                    <m:den>
                                      <m:r>
                                        <a:rPr lang="zh-CN" altLang="en-US" sz="1400" i="0">
                                          <a:latin typeface="Cambria Math" panose="02040503050406030204" pitchFamily="18" charset="0"/>
                                        </a:rPr>
                                        <m:t>2</m:t>
                                      </m:r>
                                      <m:r>
                                        <a:rPr lang="zh-CN" altLang="en-US" sz="1400" i="1">
                                          <a:latin typeface="Cambria Math" panose="02040503050406030204" pitchFamily="18" charset="0"/>
                                        </a:rPr>
                                        <m:t>𝐿</m:t>
                                      </m:r>
                                    </m:den>
                                  </m:f>
                                  <m:r>
                                    <a:rPr lang="zh-CN" altLang="en-US" sz="1400" i="1">
                                      <a:latin typeface="Cambria Math" panose="02040503050406030204" pitchFamily="18" charset="0"/>
                                    </a:rPr>
                                    <m:t>𝛥</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i="1">
                                          <a:latin typeface="Cambria Math" panose="02040503050406030204" pitchFamily="18" charset="0"/>
                                        </a:rPr>
                                        <m:t>𝑠</m:t>
                                      </m:r>
                                    </m:sub>
                                  </m:sSub>
                                </m:den>
                              </m:f>
                            </m:e>
                          </m:d>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sSub>
                                <m:sSubPr>
                                  <m:ctrlPr>
                                    <a:rPr lang="zh-CN" altLang="en-US" sz="1400" i="1">
                                      <a:solidFill>
                                        <a:srgbClr val="836967"/>
                                      </a:solidFill>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d>
                                <m:dPr>
                                  <m:ctrlPr>
                                    <a:rPr lang="zh-CN" altLang="en-US" sz="1400" i="1">
                                      <a:solidFill>
                                        <a:srgbClr val="836967"/>
                                      </a:solidFill>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𝑝𝑘</m:t>
                                          </m:r>
                                          <m:r>
                                            <m:rPr>
                                              <m:lit/>
                                            </m:rPr>
                                            <a:rPr lang="zh-CN" altLang="en-US" sz="1400" i="0">
                                              <a:latin typeface="Cambria Math" panose="02040503050406030204" pitchFamily="18" charset="0"/>
                                            </a:rPr>
                                            <m:t>_</m:t>
                                          </m:r>
                                          <m:r>
                                            <a:rPr lang="zh-CN" altLang="en-US" sz="1400" i="1">
                                              <a:latin typeface="Cambria Math" panose="02040503050406030204" pitchFamily="18" charset="0"/>
                                            </a:rPr>
                                            <m:t>𝑚𝑎𝑥</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𝑓</m:t>
                                          </m:r>
                                        </m:e>
                                        <m:sub>
                                          <m:r>
                                            <a:rPr lang="zh-CN" altLang="en-US" sz="1400" i="1">
                                              <a:latin typeface="Cambria Math" panose="02040503050406030204" pitchFamily="18" charset="0"/>
                                            </a:rPr>
                                            <m:t>𝑠𝑁</m:t>
                                          </m:r>
                                        </m:sub>
                                      </m:sSub>
                                    </m:num>
                                    <m:den>
                                      <m:r>
                                        <a:rPr lang="zh-CN" altLang="en-US" sz="1400" i="1">
                                          <a:latin typeface="Cambria Math" panose="02040503050406030204" pitchFamily="18" charset="0"/>
                                        </a:rPr>
                                        <m:t>𝛥</m:t>
                                      </m:r>
                                      <m:r>
                                        <a:rPr lang="zh-CN" altLang="en-US" sz="1400" i="1">
                                          <a:latin typeface="Cambria Math" panose="02040503050406030204" pitchFamily="18" charset="0"/>
                                        </a:rPr>
                                        <m:t>𝐼</m:t>
                                      </m:r>
                                      <m:r>
                                        <a:rPr lang="zh-CN" altLang="en-US" sz="1400" i="0">
                                          <a:latin typeface="Cambria Math" panose="02040503050406030204" pitchFamily="18" charset="0"/>
                                        </a:rPr>
                                        <m:t>∗</m:t>
                                      </m:r>
                                      <m:r>
                                        <a:rPr lang="zh-CN" altLang="en-US" sz="1400" i="1">
                                          <a:latin typeface="Cambria Math" panose="02040503050406030204" pitchFamily="18" charset="0"/>
                                        </a:rPr>
                                        <m:t>𝛥</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𝑓</m:t>
                                          </m:r>
                                        </m:e>
                                        <m:sub>
                                          <m:r>
                                            <a:rPr lang="zh-CN" altLang="en-US" sz="1400" i="1">
                                              <a:latin typeface="Cambria Math" panose="02040503050406030204" pitchFamily="18" charset="0"/>
                                            </a:rPr>
                                            <m:t>𝑠</m:t>
                                          </m:r>
                                        </m:sub>
                                      </m:sSub>
                                    </m:den>
                                  </m:f>
                                </m:e>
                              </m:d>
                              <m:r>
                                <a:rPr lang="zh-CN" altLang="en-US" sz="1400" i="0">
                                  <a:latin typeface="Cambria Math" panose="02040503050406030204" pitchFamily="18" charset="0"/>
                                </a:rPr>
                                <m:t>+1</m:t>
                              </m:r>
                            </m:e>
                          </m:func>
                        </m:e>
                      </m:func>
                    </m:oMath>
                  </m:oMathPara>
                </a14:m>
                <a:endParaRPr lang="zh-CN" altLang="en-US" sz="1400" dirty="0"/>
              </a:p>
            </p:txBody>
          </p:sp>
        </mc:Choice>
        <mc:Fallback xmlns="">
          <p:sp>
            <p:nvSpPr>
              <p:cNvPr id="27" name="文本框 26">
                <a:extLst>
                  <a:ext uri="{FF2B5EF4-FFF2-40B4-BE49-F238E27FC236}">
                    <a16:creationId xmlns:a16="http://schemas.microsoft.com/office/drawing/2014/main" id="{C82CD1D1-8E9B-4BF0-B896-97CD042BE6D5}"/>
                  </a:ext>
                </a:extLst>
              </p:cNvPr>
              <p:cNvSpPr txBox="1">
                <a:spLocks noRot="1" noChangeAspect="1" noMove="1" noResize="1" noEditPoints="1" noAdjustHandles="1" noChangeArrowheads="1" noChangeShapeType="1" noTextEdit="1"/>
              </p:cNvSpPr>
              <p:nvPr/>
            </p:nvSpPr>
            <p:spPr>
              <a:xfrm>
                <a:off x="595876" y="5941312"/>
                <a:ext cx="5366774" cy="78592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F692B731-062E-4C0B-BA7B-196EF01E896C}"/>
                  </a:ext>
                </a:extLst>
              </p:cNvPr>
              <p:cNvSpPr txBox="1"/>
              <p:nvPr/>
            </p:nvSpPr>
            <p:spPr>
              <a:xfrm>
                <a:off x="5050486" y="4782836"/>
                <a:ext cx="4083051" cy="576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𝑛</m:t>
                          </m:r>
                        </m:e>
                        <m:sub>
                          <m:r>
                            <a:rPr lang="zh-CN" altLang="en-US" sz="1400" i="1">
                              <a:latin typeface="Cambria Math" panose="02040503050406030204" pitchFamily="18" charset="0"/>
                            </a:rPr>
                            <m:t>𝐷𝐴𝐶𝐼</m:t>
                          </m:r>
                        </m:sub>
                      </m:sSub>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sSub>
                            <m:sSubPr>
                              <m:ctrlPr>
                                <a:rPr lang="zh-CN" altLang="en-US" sz="1400" i="1">
                                  <a:solidFill>
                                    <a:srgbClr val="836967"/>
                                  </a:solidFill>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d>
                            <m:dPr>
                              <m:ctrlPr>
                                <a:rPr lang="zh-CN" altLang="en-US" sz="1400" i="1">
                                  <a:solidFill>
                                    <a:srgbClr val="836967"/>
                                  </a:solidFill>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15.4</m:t>
                                  </m:r>
                                  <m:r>
                                    <a:rPr lang="zh-CN" altLang="en-US" sz="1400" i="1">
                                      <a:latin typeface="Cambria Math" panose="02040503050406030204" pitchFamily="18" charset="0"/>
                                    </a:rPr>
                                    <m:t>𝐴</m:t>
                                  </m:r>
                                  <m:r>
                                    <a:rPr lang="zh-CN" altLang="en-US" sz="1400" i="0">
                                      <a:latin typeface="Cambria Math" panose="02040503050406030204" pitchFamily="18" charset="0"/>
                                    </a:rPr>
                                    <m:t>∗1</m:t>
                                  </m:r>
                                  <m:r>
                                    <a:rPr lang="zh-CN" altLang="en-US" sz="1400" i="1">
                                      <a:latin typeface="Cambria Math" panose="02040503050406030204" pitchFamily="18" charset="0"/>
                                    </a:rPr>
                                    <m:t>𝑀h𝑧</m:t>
                                  </m:r>
                                </m:num>
                                <m:den>
                                  <m:r>
                                    <a:rPr lang="zh-CN" altLang="en-US" sz="1400" i="0">
                                      <a:latin typeface="Cambria Math" panose="02040503050406030204" pitchFamily="18" charset="0"/>
                                    </a:rPr>
                                    <m:t>4</m:t>
                                  </m:r>
                                  <m:r>
                                    <a:rPr lang="zh-CN" altLang="en-US" sz="1400" i="1">
                                      <a:latin typeface="Cambria Math" panose="02040503050406030204" pitchFamily="18" charset="0"/>
                                    </a:rPr>
                                    <m:t>𝐴</m:t>
                                  </m:r>
                                  <m:r>
                                    <a:rPr lang="zh-CN" altLang="en-US" sz="1400" i="0">
                                      <a:latin typeface="Cambria Math" panose="02040503050406030204" pitchFamily="18" charset="0"/>
                                    </a:rPr>
                                    <m:t>∗</m:t>
                                  </m:r>
                                  <m:d>
                                    <m:dPr>
                                      <m:ctrlPr>
                                        <a:rPr lang="zh-CN" altLang="en-US" sz="1400" i="1">
                                          <a:latin typeface="Cambria Math" panose="02040503050406030204" pitchFamily="18" charset="0"/>
                                        </a:rPr>
                                      </m:ctrlPr>
                                    </m:dPr>
                                    <m:e>
                                      <m:r>
                                        <a:rPr lang="en-US" altLang="zh-CN" sz="1400" b="0" i="1" smtClean="0">
                                          <a:latin typeface="Cambria Math" panose="02040503050406030204" pitchFamily="18" charset="0"/>
                                        </a:rPr>
                                        <m:t>±</m:t>
                                      </m:r>
                                      <m:r>
                                        <a:rPr lang="zh-CN" altLang="en-US" sz="1400" i="0">
                                          <a:latin typeface="Cambria Math" panose="02040503050406030204" pitchFamily="18" charset="0"/>
                                        </a:rPr>
                                        <m:t>5%∗1</m:t>
                                      </m:r>
                                      <m:r>
                                        <a:rPr lang="zh-CN" altLang="en-US" sz="1400" i="1">
                                          <a:latin typeface="Cambria Math" panose="02040503050406030204" pitchFamily="18" charset="0"/>
                                        </a:rPr>
                                        <m:t>𝑀h𝑧</m:t>
                                      </m:r>
                                    </m:e>
                                  </m:d>
                                </m:den>
                              </m:f>
                            </m:e>
                          </m:d>
                          <m:r>
                            <a:rPr lang="zh-CN" altLang="en-US" sz="1400" i="0">
                              <a:latin typeface="Cambria Math" panose="02040503050406030204" pitchFamily="18" charset="0"/>
                            </a:rPr>
                            <m:t>+1=7.266</m:t>
                          </m:r>
                        </m:e>
                      </m:func>
                    </m:oMath>
                  </m:oMathPara>
                </a14:m>
                <a:endParaRPr lang="zh-CN" altLang="en-US" sz="1400" dirty="0"/>
              </a:p>
            </p:txBody>
          </p:sp>
        </mc:Choice>
        <mc:Fallback xmlns="">
          <p:sp>
            <p:nvSpPr>
              <p:cNvPr id="29" name="文本框 28">
                <a:extLst>
                  <a:ext uri="{FF2B5EF4-FFF2-40B4-BE49-F238E27FC236}">
                    <a16:creationId xmlns:a16="http://schemas.microsoft.com/office/drawing/2014/main" id="{F692B731-062E-4C0B-BA7B-196EF01E896C}"/>
                  </a:ext>
                </a:extLst>
              </p:cNvPr>
              <p:cNvSpPr txBox="1">
                <a:spLocks noRot="1" noChangeAspect="1" noMove="1" noResize="1" noEditPoints="1" noAdjustHandles="1" noChangeArrowheads="1" noChangeShapeType="1" noTextEdit="1"/>
              </p:cNvSpPr>
              <p:nvPr/>
            </p:nvSpPr>
            <p:spPr>
              <a:xfrm>
                <a:off x="5050486" y="4782836"/>
                <a:ext cx="4083051" cy="576376"/>
              </a:xfrm>
              <a:prstGeom prst="rect">
                <a:avLst/>
              </a:prstGeom>
              <a:blipFill>
                <a:blip r:embed="rId3"/>
                <a:stretch>
                  <a:fillRect/>
                </a:stretch>
              </a:blipFill>
            </p:spPr>
            <p:txBody>
              <a:bodyPr/>
              <a:lstStyle/>
              <a:p>
                <a:r>
                  <a:rPr lang="zh-CN" altLang="en-US">
                    <a:noFill/>
                  </a:rPr>
                  <a:t> </a:t>
                </a:r>
              </a:p>
            </p:txBody>
          </p:sp>
        </mc:Fallback>
      </mc:AlternateContent>
      <p:sp>
        <p:nvSpPr>
          <p:cNvPr id="31" name="Content Placeholder 2">
            <a:extLst>
              <a:ext uri="{FF2B5EF4-FFF2-40B4-BE49-F238E27FC236}">
                <a16:creationId xmlns:a16="http://schemas.microsoft.com/office/drawing/2014/main" id="{456DFE54-8AC3-40F5-9F04-C389C08EAE5C}"/>
              </a:ext>
            </a:extLst>
          </p:cNvPr>
          <p:cNvSpPr txBox="1">
            <a:spLocks/>
          </p:cNvSpPr>
          <p:nvPr/>
        </p:nvSpPr>
        <p:spPr>
          <a:xfrm>
            <a:off x="478486" y="1300711"/>
            <a:ext cx="4840090" cy="891116"/>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According to the variable frequency operation principle, the average current varied with switching frequency (see page 4)</a:t>
            </a: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54B8247-7E27-4AB4-9806-50E21CCE246B}"/>
                  </a:ext>
                </a:extLst>
              </p:cNvPr>
              <p:cNvSpPr txBox="1"/>
              <p:nvPr/>
            </p:nvSpPr>
            <p:spPr>
              <a:xfrm>
                <a:off x="478486" y="2296645"/>
                <a:ext cx="4572000" cy="5686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600" i="1" smtClean="0">
                              <a:solidFill>
                                <a:srgbClr val="FF0000"/>
                              </a:solidFill>
                              <a:latin typeface="Cambria Math" panose="02040503050406030204" pitchFamily="18" charset="0"/>
                            </a:rPr>
                          </m:ctrlPr>
                        </m:dPr>
                        <m:e>
                          <m:r>
                            <a:rPr lang="zh-CN" altLang="en-US" sz="1600" i="1">
                              <a:solidFill>
                                <a:srgbClr val="FF0000"/>
                              </a:solidFill>
                              <a:latin typeface="Cambria Math" panose="02040503050406030204" pitchFamily="18" charset="0"/>
                            </a:rPr>
                            <m:t>𝛥</m:t>
                          </m:r>
                          <m:sSub>
                            <m:sSubPr>
                              <m:ctrlPr>
                                <a:rPr lang="zh-CN" altLang="en-US" sz="1600" i="1">
                                  <a:solidFill>
                                    <a:srgbClr val="FF0000"/>
                                  </a:solidFill>
                                  <a:latin typeface="Cambria Math" panose="02040503050406030204" pitchFamily="18" charset="0"/>
                                </a:rPr>
                              </m:ctrlPr>
                            </m:sSubPr>
                            <m:e>
                              <m:r>
                                <a:rPr lang="zh-CN" altLang="en-US" sz="1600" i="1">
                                  <a:solidFill>
                                    <a:srgbClr val="FF0000"/>
                                  </a:solidFill>
                                  <a:latin typeface="Cambria Math" panose="02040503050406030204" pitchFamily="18" charset="0"/>
                                </a:rPr>
                                <m:t>𝐼</m:t>
                              </m:r>
                            </m:e>
                            <m:sub>
                              <m:r>
                                <a:rPr lang="zh-CN" altLang="en-US" sz="1600" i="1">
                                  <a:solidFill>
                                    <a:srgbClr val="FF0000"/>
                                  </a:solidFill>
                                  <a:latin typeface="Cambria Math" panose="02040503050406030204" pitchFamily="18" charset="0"/>
                                </a:rPr>
                                <m:t>𝐿</m:t>
                              </m:r>
                              <m:r>
                                <a:rPr lang="en-US" altLang="zh-CN" sz="1600" b="0" i="1" smtClean="0">
                                  <a:solidFill>
                                    <a:srgbClr val="FF0000"/>
                                  </a:solidFill>
                                  <a:latin typeface="Cambria Math" panose="02040503050406030204" pitchFamily="18" charset="0"/>
                                </a:rPr>
                                <m:t>_</m:t>
                              </m:r>
                              <m:r>
                                <a:rPr lang="en-US" altLang="zh-CN" sz="1600" b="0" i="1" smtClean="0">
                                  <a:solidFill>
                                    <a:srgbClr val="FF0000"/>
                                  </a:solidFill>
                                  <a:latin typeface="Cambria Math" panose="02040503050406030204" pitchFamily="18" charset="0"/>
                                </a:rPr>
                                <m:t>𝑎𝑣𝑔</m:t>
                              </m:r>
                            </m:sub>
                          </m:sSub>
                        </m:e>
                      </m:d>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𝑉</m:t>
                              </m:r>
                            </m:e>
                            <m:sub>
                              <m:r>
                                <a:rPr lang="zh-CN" altLang="en-US" sz="1600" i="1">
                                  <a:latin typeface="Cambria Math" panose="02040503050406030204" pitchFamily="18" charset="0"/>
                                </a:rPr>
                                <m:t>𝑜𝑢𝑡</m:t>
                              </m:r>
                            </m:sub>
                          </m:sSub>
                          <m:d>
                            <m:dPr>
                              <m:ctrlPr>
                                <a:rPr lang="zh-CN" altLang="en-US" sz="1600" i="1">
                                  <a:solidFill>
                                    <a:srgbClr val="836967"/>
                                  </a:solidFill>
                                  <a:latin typeface="Cambria Math" panose="02040503050406030204" pitchFamily="18" charset="0"/>
                                </a:rPr>
                              </m:ctrlPr>
                            </m:dPr>
                            <m:e>
                              <m:r>
                                <a:rPr lang="zh-CN" altLang="en-US" sz="1600" i="0">
                                  <a:latin typeface="Cambria Math" panose="02040503050406030204" pitchFamily="18" charset="0"/>
                                </a:rPr>
                                <m:t>1−</m:t>
                              </m:r>
                              <m:r>
                                <a:rPr lang="zh-CN" altLang="en-US" sz="1600" i="1">
                                  <a:latin typeface="Cambria Math" panose="02040503050406030204" pitchFamily="18" charset="0"/>
                                </a:rPr>
                                <m:t>𝐷</m:t>
                              </m:r>
                              <m:r>
                                <a:rPr lang="zh-CN" altLang="en-US" sz="1600" i="0">
                                  <a:latin typeface="Cambria Math" panose="02040503050406030204" pitchFamily="18" charset="0"/>
                                </a:rPr>
                                <m:t> </m:t>
                              </m:r>
                            </m:e>
                          </m:d>
                        </m:num>
                        <m:den>
                          <m:r>
                            <a:rPr lang="zh-CN" altLang="en-US" sz="1600" i="0">
                              <a:latin typeface="Cambria Math" panose="02040503050406030204" pitchFamily="18" charset="0"/>
                            </a:rPr>
                            <m:t>2</m:t>
                          </m:r>
                          <m:r>
                            <a:rPr lang="zh-CN" altLang="en-US" sz="1600" i="1">
                              <a:latin typeface="Cambria Math" panose="02040503050406030204" pitchFamily="18" charset="0"/>
                            </a:rPr>
                            <m:t>𝐿</m:t>
                          </m:r>
                        </m:den>
                      </m:f>
                      <m:r>
                        <a:rPr lang="zh-CN" altLang="en-US" sz="1600" i="1" smtClean="0">
                          <a:solidFill>
                            <a:srgbClr val="FF0000"/>
                          </a:solidFill>
                          <a:latin typeface="Cambria Math" panose="02040503050406030204" pitchFamily="18" charset="0"/>
                        </a:rPr>
                        <m:t>𝛥</m:t>
                      </m:r>
                      <m:sSub>
                        <m:sSubPr>
                          <m:ctrlPr>
                            <a:rPr lang="zh-CN" altLang="en-US" sz="1600" i="1">
                              <a:solidFill>
                                <a:srgbClr val="FF0000"/>
                              </a:solidFill>
                              <a:latin typeface="Cambria Math" panose="02040503050406030204" pitchFamily="18" charset="0"/>
                            </a:rPr>
                          </m:ctrlPr>
                        </m:sSubPr>
                        <m:e>
                          <m:r>
                            <a:rPr lang="zh-CN" altLang="en-US" sz="1600" i="1">
                              <a:solidFill>
                                <a:srgbClr val="FF0000"/>
                              </a:solidFill>
                              <a:latin typeface="Cambria Math" panose="02040503050406030204" pitchFamily="18" charset="0"/>
                            </a:rPr>
                            <m:t>𝑇</m:t>
                          </m:r>
                        </m:e>
                        <m:sub>
                          <m:r>
                            <a:rPr lang="zh-CN" altLang="en-US" sz="1600" i="1">
                              <a:solidFill>
                                <a:srgbClr val="FF0000"/>
                              </a:solidFill>
                              <a:latin typeface="Cambria Math" panose="02040503050406030204" pitchFamily="18" charset="0"/>
                            </a:rPr>
                            <m:t>𝑠</m:t>
                          </m:r>
                        </m:sub>
                      </m:sSub>
                      <m:r>
                        <a:rPr lang="zh-CN" altLang="en-US" sz="1600" i="0">
                          <a:latin typeface="Cambria Math" panose="02040503050406030204" pitchFamily="18" charset="0"/>
                        </a:rPr>
                        <m:t>≥</m:t>
                      </m:r>
                      <m:r>
                        <a:rPr lang="zh-CN" altLang="en-US" sz="1600" i="1">
                          <a:latin typeface="Cambria Math" panose="02040503050406030204" pitchFamily="18" charset="0"/>
                        </a:rPr>
                        <m:t>𝐿𝑆</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𝐵</m:t>
                          </m:r>
                        </m:e>
                        <m:sub>
                          <m:r>
                            <a:rPr lang="zh-CN" altLang="en-US" sz="1600" i="1">
                              <a:latin typeface="Cambria Math" panose="02040503050406030204" pitchFamily="18" charset="0"/>
                            </a:rPr>
                            <m:t>𝐷𝐴𝐶𝐼</m:t>
                          </m:r>
                        </m:sub>
                      </m:sSub>
                    </m:oMath>
                  </m:oMathPara>
                </a14:m>
                <a:endParaRPr lang="zh-CN" altLang="en-US" sz="1600" dirty="0"/>
              </a:p>
            </p:txBody>
          </p:sp>
        </mc:Choice>
        <mc:Fallback xmlns="">
          <p:sp>
            <p:nvSpPr>
              <p:cNvPr id="33" name="文本框 32">
                <a:extLst>
                  <a:ext uri="{FF2B5EF4-FFF2-40B4-BE49-F238E27FC236}">
                    <a16:creationId xmlns:a16="http://schemas.microsoft.com/office/drawing/2014/main" id="{054B8247-7E27-4AB4-9806-50E21CCE246B}"/>
                  </a:ext>
                </a:extLst>
              </p:cNvPr>
              <p:cNvSpPr txBox="1">
                <a:spLocks noRot="1" noChangeAspect="1" noMove="1" noResize="1" noEditPoints="1" noAdjustHandles="1" noChangeArrowheads="1" noChangeShapeType="1" noTextEdit="1"/>
              </p:cNvSpPr>
              <p:nvPr/>
            </p:nvSpPr>
            <p:spPr>
              <a:xfrm>
                <a:off x="478486" y="2296645"/>
                <a:ext cx="4572000" cy="56861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4F27B416-F9A1-403D-926A-2842401695BC}"/>
                  </a:ext>
                </a:extLst>
              </p:cNvPr>
              <p:cNvSpPr txBox="1"/>
              <p:nvPr/>
            </p:nvSpPr>
            <p:spPr>
              <a:xfrm>
                <a:off x="1456933" y="4734012"/>
                <a:ext cx="2388178" cy="5581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𝐿𝑆𝐵</m:t>
                          </m:r>
                        </m:e>
                        <m:sub>
                          <m:r>
                            <a:rPr lang="zh-CN" altLang="en-US" sz="1600" i="1">
                              <a:latin typeface="Cambria Math" panose="02040503050406030204" pitchFamily="18" charset="0"/>
                            </a:rPr>
                            <m:t>𝐷𝐴𝐶𝐼</m:t>
                          </m:r>
                        </m:sub>
                      </m:sSub>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𝑝𝑘</m:t>
                              </m:r>
                              <m:r>
                                <m:rPr>
                                  <m:lit/>
                                </m:rPr>
                                <a:rPr lang="zh-CN" altLang="en-US" sz="1600" i="0">
                                  <a:latin typeface="Cambria Math" panose="02040503050406030204" pitchFamily="18" charset="0"/>
                                </a:rPr>
                                <m:t>_</m:t>
                              </m:r>
                              <m:r>
                                <a:rPr lang="zh-CN" altLang="en-US" sz="1600" i="1">
                                  <a:latin typeface="Cambria Math" panose="02040503050406030204" pitchFamily="18" charset="0"/>
                                </a:rPr>
                                <m:t>𝑚𝑎𝑥</m:t>
                              </m:r>
                            </m:sub>
                          </m:sSub>
                        </m:num>
                        <m:den>
                          <m:sSup>
                            <m:sSupPr>
                              <m:ctrlPr>
                                <a:rPr lang="zh-CN" altLang="en-US" sz="1600" i="1">
                                  <a:solidFill>
                                    <a:srgbClr val="836967"/>
                                  </a:solidFill>
                                  <a:latin typeface="Cambria Math" panose="02040503050406030204" pitchFamily="18" charset="0"/>
                                </a:rPr>
                              </m:ctrlPr>
                            </m:sSupPr>
                            <m:e>
                              <m:r>
                                <a:rPr lang="zh-CN" altLang="en-US" sz="1600" i="0">
                                  <a:latin typeface="Cambria Math" panose="02040503050406030204" pitchFamily="18" charset="0"/>
                                </a:rPr>
                                <m:t>2</m:t>
                              </m:r>
                            </m:e>
                            <m:sup>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𝑛</m:t>
                                  </m:r>
                                </m:e>
                                <m:sub>
                                  <m:r>
                                    <a:rPr lang="zh-CN" altLang="en-US" sz="1600" i="1">
                                      <a:latin typeface="Cambria Math" panose="02040503050406030204" pitchFamily="18" charset="0"/>
                                    </a:rPr>
                                    <m:t>𝐷𝐴𝐶𝐼</m:t>
                                  </m:r>
                                </m:sub>
                              </m:sSub>
                            </m:sup>
                          </m:sSup>
                          <m:r>
                            <a:rPr lang="zh-CN" altLang="en-US" sz="1600" i="0">
                              <a:latin typeface="Cambria Math" panose="02040503050406030204" pitchFamily="18" charset="0"/>
                            </a:rPr>
                            <m:t> </m:t>
                          </m:r>
                        </m:den>
                      </m:f>
                    </m:oMath>
                  </m:oMathPara>
                </a14:m>
                <a:endParaRPr lang="zh-CN" altLang="en-US" sz="1600" dirty="0"/>
              </a:p>
            </p:txBody>
          </p:sp>
        </mc:Choice>
        <mc:Fallback xmlns="">
          <p:sp>
            <p:nvSpPr>
              <p:cNvPr id="35" name="文本框 34">
                <a:extLst>
                  <a:ext uri="{FF2B5EF4-FFF2-40B4-BE49-F238E27FC236}">
                    <a16:creationId xmlns:a16="http://schemas.microsoft.com/office/drawing/2014/main" id="{4F27B416-F9A1-403D-926A-2842401695BC}"/>
                  </a:ext>
                </a:extLst>
              </p:cNvPr>
              <p:cNvSpPr txBox="1">
                <a:spLocks noRot="1" noChangeAspect="1" noMove="1" noResize="1" noEditPoints="1" noAdjustHandles="1" noChangeArrowheads="1" noChangeShapeType="1" noTextEdit="1"/>
              </p:cNvSpPr>
              <p:nvPr/>
            </p:nvSpPr>
            <p:spPr>
              <a:xfrm>
                <a:off x="1456933" y="4734012"/>
                <a:ext cx="2388178" cy="558102"/>
              </a:xfrm>
              <a:prstGeom prst="rect">
                <a:avLst/>
              </a:prstGeom>
              <a:blipFill>
                <a:blip r:embed="rId5"/>
                <a:stretch>
                  <a:fillRect/>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931580AF-EABF-4A5F-8863-798B8629A21E}"/>
              </a:ext>
            </a:extLst>
          </p:cNvPr>
          <p:cNvGrpSpPr/>
          <p:nvPr/>
        </p:nvGrpSpPr>
        <p:grpSpPr>
          <a:xfrm>
            <a:off x="5617050" y="1122441"/>
            <a:ext cx="3399949" cy="3057673"/>
            <a:chOff x="5617050" y="1122441"/>
            <a:chExt cx="3399949" cy="3057673"/>
          </a:xfrm>
        </p:grpSpPr>
        <p:pic>
          <p:nvPicPr>
            <p:cNvPr id="19" name="图片 18">
              <a:extLst>
                <a:ext uri="{FF2B5EF4-FFF2-40B4-BE49-F238E27FC236}">
                  <a16:creationId xmlns:a16="http://schemas.microsoft.com/office/drawing/2014/main" id="{CE7D9527-B3F7-48FC-9585-C050EA373C35}"/>
                </a:ext>
              </a:extLst>
            </p:cNvPr>
            <p:cNvPicPr>
              <a:picLocks noChangeAspect="1"/>
            </p:cNvPicPr>
            <p:nvPr/>
          </p:nvPicPr>
          <p:blipFill>
            <a:blip r:embed="rId6"/>
            <a:stretch>
              <a:fillRect/>
            </a:stretch>
          </p:blipFill>
          <p:spPr>
            <a:xfrm>
              <a:off x="5617050" y="1122441"/>
              <a:ext cx="3399949" cy="3057673"/>
            </a:xfrm>
            <a:prstGeom prst="rect">
              <a:avLst/>
            </a:prstGeom>
          </p:spPr>
        </p:pic>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CFAD4996-1F0C-47EA-B88F-117DAFD7BE5A}"/>
                    </a:ext>
                  </a:extLst>
                </p:cNvPr>
                <p:cNvSpPr txBox="1"/>
                <p:nvPr/>
              </p:nvSpPr>
              <p:spPr>
                <a:xfrm>
                  <a:off x="6500812" y="1700403"/>
                  <a:ext cx="868363" cy="35856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m:t>
                            </m:r>
                            <m:r>
                              <a:rPr lang="zh-CN" altLang="en-US" sz="1600" i="1">
                                <a:solidFill>
                                  <a:srgbClr val="FF0000"/>
                                </a:solidFill>
                                <a:latin typeface="Cambria Math" panose="02040503050406030204" pitchFamily="18" charset="0"/>
                              </a:rPr>
                              <m:t>𝐼</m:t>
                            </m:r>
                          </m:e>
                          <m:sub>
                            <m:r>
                              <a:rPr lang="zh-CN" altLang="en-US" sz="1600" i="1">
                                <a:solidFill>
                                  <a:srgbClr val="FF0000"/>
                                </a:solidFill>
                                <a:latin typeface="Cambria Math" panose="02040503050406030204" pitchFamily="18" charset="0"/>
                              </a:rPr>
                              <m:t>𝐿</m:t>
                            </m:r>
                            <m:r>
                              <a:rPr lang="en-US" altLang="zh-CN" sz="1600" b="0" i="1" smtClean="0">
                                <a:solidFill>
                                  <a:srgbClr val="FF0000"/>
                                </a:solidFill>
                                <a:latin typeface="Cambria Math" panose="02040503050406030204" pitchFamily="18" charset="0"/>
                              </a:rPr>
                              <m:t>_</m:t>
                            </m:r>
                            <m:r>
                              <a:rPr lang="en-US" altLang="zh-CN" sz="1600" b="0" i="1" smtClean="0">
                                <a:solidFill>
                                  <a:srgbClr val="FF0000"/>
                                </a:solidFill>
                                <a:latin typeface="Cambria Math" panose="02040503050406030204" pitchFamily="18" charset="0"/>
                              </a:rPr>
                              <m:t>𝑎𝑣𝑔</m:t>
                            </m:r>
                          </m:sub>
                        </m:sSub>
                        <m:r>
                          <a:rPr lang="en-US" altLang="zh-CN" sz="1600" b="0" i="1" smtClean="0">
                            <a:solidFill>
                              <a:srgbClr val="FF0000"/>
                            </a:solidFill>
                            <a:latin typeface="Cambria Math" panose="02040503050406030204" pitchFamily="18" charset="0"/>
                          </a:rPr>
                          <m:t>)</m:t>
                        </m:r>
                      </m:oMath>
                    </m:oMathPara>
                  </a14:m>
                  <a:endParaRPr lang="zh-CN" altLang="en-US" sz="1600" dirty="0"/>
                </a:p>
              </p:txBody>
            </p:sp>
          </mc:Choice>
          <mc:Fallback xmlns="">
            <p:sp>
              <p:nvSpPr>
                <p:cNvPr id="37" name="文本框 36">
                  <a:extLst>
                    <a:ext uri="{FF2B5EF4-FFF2-40B4-BE49-F238E27FC236}">
                      <a16:creationId xmlns:a16="http://schemas.microsoft.com/office/drawing/2014/main" id="{CFAD4996-1F0C-47EA-B88F-117DAFD7BE5A}"/>
                    </a:ext>
                  </a:extLst>
                </p:cNvPr>
                <p:cNvSpPr txBox="1">
                  <a:spLocks noRot="1" noChangeAspect="1" noMove="1" noResize="1" noEditPoints="1" noAdjustHandles="1" noChangeArrowheads="1" noChangeShapeType="1" noTextEdit="1"/>
                </p:cNvSpPr>
                <p:nvPr/>
              </p:nvSpPr>
              <p:spPr>
                <a:xfrm>
                  <a:off x="6500812" y="1700403"/>
                  <a:ext cx="868363" cy="358560"/>
                </a:xfrm>
                <a:prstGeom prst="rect">
                  <a:avLst/>
                </a:prstGeom>
                <a:blipFill>
                  <a:blip r:embed="rId7"/>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B5994FFE-6D68-46ED-A7D5-5209D79AA134}"/>
                    </a:ext>
                  </a:extLst>
                </p:cNvPr>
                <p:cNvSpPr txBox="1"/>
                <p:nvPr/>
              </p:nvSpPr>
              <p:spPr>
                <a:xfrm>
                  <a:off x="7708900" y="2907098"/>
                  <a:ext cx="488300" cy="33855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smtClean="0">
                            <a:solidFill>
                              <a:srgbClr val="FF0000"/>
                            </a:solidFill>
                            <a:latin typeface="Cambria Math" panose="02040503050406030204" pitchFamily="18" charset="0"/>
                          </a:rPr>
                          <m:t>𝛥</m:t>
                        </m:r>
                        <m:sSub>
                          <m:sSubPr>
                            <m:ctrlPr>
                              <a:rPr lang="zh-CN" altLang="en-US" sz="1600" i="1">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𝑓</m:t>
                            </m:r>
                          </m:e>
                          <m:sub>
                            <m:r>
                              <a:rPr lang="zh-CN" altLang="en-US" sz="1600" i="1">
                                <a:solidFill>
                                  <a:srgbClr val="FF0000"/>
                                </a:solidFill>
                                <a:latin typeface="Cambria Math" panose="02040503050406030204" pitchFamily="18" charset="0"/>
                              </a:rPr>
                              <m:t>𝑠</m:t>
                            </m:r>
                          </m:sub>
                        </m:sSub>
                      </m:oMath>
                    </m:oMathPara>
                  </a14:m>
                  <a:endParaRPr lang="zh-CN" altLang="en-US" sz="1600" dirty="0"/>
                </a:p>
              </p:txBody>
            </p:sp>
          </mc:Choice>
          <mc:Fallback xmlns="">
            <p:sp>
              <p:nvSpPr>
                <p:cNvPr id="38" name="文本框 37">
                  <a:extLst>
                    <a:ext uri="{FF2B5EF4-FFF2-40B4-BE49-F238E27FC236}">
                      <a16:creationId xmlns:a16="http://schemas.microsoft.com/office/drawing/2014/main" id="{B5994FFE-6D68-46ED-A7D5-5209D79AA134}"/>
                    </a:ext>
                  </a:extLst>
                </p:cNvPr>
                <p:cNvSpPr txBox="1">
                  <a:spLocks noRot="1" noChangeAspect="1" noMove="1" noResize="1" noEditPoints="1" noAdjustHandles="1" noChangeArrowheads="1" noChangeShapeType="1" noTextEdit="1"/>
                </p:cNvSpPr>
                <p:nvPr/>
              </p:nvSpPr>
              <p:spPr>
                <a:xfrm>
                  <a:off x="7708900" y="2907098"/>
                  <a:ext cx="488300" cy="338554"/>
                </a:xfrm>
                <a:prstGeom prst="rect">
                  <a:avLst/>
                </a:prstGeom>
                <a:blipFill>
                  <a:blip r:embed="rId8"/>
                  <a:stretch>
                    <a:fillRect b="-10909"/>
                  </a:stretch>
                </a:blipFill>
              </p:spPr>
              <p:txBody>
                <a:bodyPr/>
                <a:lstStyle/>
                <a:p>
                  <a:r>
                    <a:rPr lang="zh-CN" altLang="en-US">
                      <a:noFill/>
                    </a:rPr>
                    <a:t> </a:t>
                  </a:r>
                </a:p>
              </p:txBody>
            </p:sp>
          </mc:Fallback>
        </mc:AlternateContent>
      </p:grpSp>
      <p:sp>
        <p:nvSpPr>
          <p:cNvPr id="40" name="Content Placeholder 2">
            <a:extLst>
              <a:ext uri="{FF2B5EF4-FFF2-40B4-BE49-F238E27FC236}">
                <a16:creationId xmlns:a16="http://schemas.microsoft.com/office/drawing/2014/main" id="{6021761F-2440-4C17-9846-4F2AD12F71A1}"/>
              </a:ext>
            </a:extLst>
          </p:cNvPr>
          <p:cNvSpPr txBox="1">
            <a:spLocks/>
          </p:cNvSpPr>
          <p:nvPr/>
        </p:nvSpPr>
        <p:spPr>
          <a:xfrm>
            <a:off x="478487" y="801882"/>
            <a:ext cx="4840090" cy="300574"/>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800" b="1" dirty="0"/>
              <a:t>Determine the</a:t>
            </a:r>
            <a:r>
              <a:rPr lang="zh-CN" altLang="en-US" sz="1800" b="1" dirty="0"/>
              <a:t> </a:t>
            </a:r>
            <a:r>
              <a:rPr lang="en-US" altLang="zh-CN" sz="1800" b="1" dirty="0"/>
              <a:t>current DAC (DACI)</a:t>
            </a:r>
            <a:endParaRPr lang="en-US" sz="1800" b="1" dirty="0"/>
          </a:p>
        </p:txBody>
      </p:sp>
      <p:sp>
        <p:nvSpPr>
          <p:cNvPr id="42" name="文本框 41">
            <a:extLst>
              <a:ext uri="{FF2B5EF4-FFF2-40B4-BE49-F238E27FC236}">
                <a16:creationId xmlns:a16="http://schemas.microsoft.com/office/drawing/2014/main" id="{2B910B06-67BB-4763-8AD0-6E8221FBCC4C}"/>
              </a:ext>
            </a:extLst>
          </p:cNvPr>
          <p:cNvSpPr txBox="1"/>
          <p:nvPr/>
        </p:nvSpPr>
        <p:spPr>
          <a:xfrm>
            <a:off x="379976" y="5489002"/>
            <a:ext cx="7096369" cy="369332"/>
          </a:xfrm>
          <a:prstGeom prst="rect">
            <a:avLst/>
          </a:prstGeom>
          <a:noFill/>
        </p:spPr>
        <p:txBody>
          <a:bodyPr wrap="square">
            <a:spAutoFit/>
          </a:bodyPr>
          <a:lstStyle/>
          <a:p>
            <a:pPr>
              <a:spcBef>
                <a:spcPct val="20000"/>
              </a:spcBef>
            </a:pPr>
            <a:r>
              <a:rPr lang="en-US" altLang="zh-CN" dirty="0">
                <a:latin typeface="Palatino Linotype"/>
              </a:rPr>
              <a:t>Therefore, the resolution of current DAC can be calculated: </a:t>
            </a:r>
            <a:endParaRPr lang="zh-CN" altLang="en-US" dirty="0">
              <a:latin typeface="Palatino Linotype"/>
            </a:endParaRPr>
          </a:p>
        </p:txBody>
      </p:sp>
      <p:sp>
        <p:nvSpPr>
          <p:cNvPr id="44" name="文本框 43">
            <a:extLst>
              <a:ext uri="{FF2B5EF4-FFF2-40B4-BE49-F238E27FC236}">
                <a16:creationId xmlns:a16="http://schemas.microsoft.com/office/drawing/2014/main" id="{C7B9C75F-83C5-4E4D-B1BE-4584ED3049DA}"/>
              </a:ext>
            </a:extLst>
          </p:cNvPr>
          <p:cNvSpPr txBox="1"/>
          <p:nvPr/>
        </p:nvSpPr>
        <p:spPr>
          <a:xfrm>
            <a:off x="5924572" y="4191381"/>
            <a:ext cx="3092427" cy="461665"/>
          </a:xfrm>
          <a:prstGeom prst="rect">
            <a:avLst/>
          </a:prstGeom>
          <a:noFill/>
        </p:spPr>
        <p:txBody>
          <a:bodyPr wrap="square">
            <a:spAutoFit/>
          </a:bodyPr>
          <a:lstStyle/>
          <a:p>
            <a:pPr algn="ctr"/>
            <a:r>
              <a:rPr lang="zh-CN" altLang="en-US" sz="1200" dirty="0"/>
              <a:t>Average inductor current as a function of switching frequency</a:t>
            </a:r>
          </a:p>
        </p:txBody>
      </p:sp>
      <p:sp>
        <p:nvSpPr>
          <p:cNvPr id="5" name="灯片编号占位符 4">
            <a:extLst>
              <a:ext uri="{FF2B5EF4-FFF2-40B4-BE49-F238E27FC236}">
                <a16:creationId xmlns:a16="http://schemas.microsoft.com/office/drawing/2014/main" id="{7424CB52-EED7-48E5-8097-62C836AF02D2}"/>
              </a:ext>
            </a:extLst>
          </p:cNvPr>
          <p:cNvSpPr>
            <a:spLocks noGrp="1"/>
          </p:cNvSpPr>
          <p:nvPr>
            <p:ph type="sldNum" sz="quarter" idx="12"/>
          </p:nvPr>
        </p:nvSpPr>
        <p:spPr/>
        <p:txBody>
          <a:bodyPr/>
          <a:lstStyle/>
          <a:p>
            <a:fld id="{10537617-F04D-2D48-8B5D-62F0364B9B54}" type="slidenum">
              <a:rPr lang="en-US" altLang="zh-CN" smtClean="0"/>
              <a:pPr/>
              <a:t>6</a:t>
            </a:fld>
            <a:endParaRPr lang="zh-CN" altLang="en-US"/>
          </a:p>
        </p:txBody>
      </p:sp>
    </p:spTree>
    <p:extLst>
      <p:ext uri="{BB962C8B-B14F-4D97-AF65-F5344CB8AC3E}">
        <p14:creationId xmlns:p14="http://schemas.microsoft.com/office/powerpoint/2010/main" val="422884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Determine the resolution of ADCs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7344" y="4071097"/>
                <a:ext cx="7929309" cy="1563416"/>
              </a:xfrm>
            </p:spPr>
            <p:txBody>
              <a:bodyPr>
                <a:normAutofit/>
              </a:bodyPr>
              <a:lstStyle/>
              <a:p>
                <a:r>
                  <a:rPr lang="en-US" altLang="zh-CN" sz="1800" dirty="0"/>
                  <a:t>The DACV is determined to satisfy the adaptive voltage positioning techniques, once the </a:t>
                </a:r>
                <a14:m>
                  <m:oMath xmlns:m="http://schemas.openxmlformats.org/officeDocument/2006/math">
                    <m:r>
                      <a:rPr lang="zh-CN" altLang="en-US" sz="1800" i="1" smtClean="0">
                        <a:latin typeface="Cambria Math" panose="02040503050406030204" pitchFamily="18" charset="0"/>
                      </a:rPr>
                      <m:t>𝐿𝑆</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𝐵</m:t>
                        </m:r>
                      </m:e>
                      <m:sub>
                        <m:r>
                          <a:rPr lang="zh-CN" altLang="en-US" sz="1800" i="1">
                            <a:latin typeface="Cambria Math" panose="02040503050406030204" pitchFamily="18" charset="0"/>
                          </a:rPr>
                          <m:t>𝐷𝐴𝐶𝐼</m:t>
                        </m:r>
                      </m:sub>
                    </m:sSub>
                  </m:oMath>
                </a14:m>
                <a:r>
                  <a:rPr lang="en-US" altLang="zh-CN" sz="1800" dirty="0"/>
                  <a:t> is decided, the </a:t>
                </a:r>
                <a14:m>
                  <m:oMath xmlns:m="http://schemas.openxmlformats.org/officeDocument/2006/math">
                    <m:r>
                      <a:rPr lang="zh-CN" altLang="en-US" sz="1800" i="1">
                        <a:latin typeface="Cambria Math" panose="02040503050406030204" pitchFamily="18" charset="0"/>
                      </a:rPr>
                      <m:t>𝐿𝑆</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𝐵</m:t>
                        </m:r>
                      </m:e>
                      <m:sub>
                        <m:r>
                          <a:rPr lang="zh-CN" altLang="en-US" sz="1800" i="1">
                            <a:latin typeface="Cambria Math" panose="02040503050406030204" pitchFamily="18" charset="0"/>
                          </a:rPr>
                          <m:t>𝐷𝐴𝐶</m:t>
                        </m:r>
                        <m:r>
                          <a:rPr lang="en-US" altLang="zh-CN" sz="1800" b="0" i="1" smtClean="0">
                            <a:latin typeface="Cambria Math" panose="02040503050406030204" pitchFamily="18" charset="0"/>
                          </a:rPr>
                          <m:t>𝑉</m:t>
                        </m:r>
                      </m:sub>
                    </m:sSub>
                  </m:oMath>
                </a14:m>
                <a:r>
                  <a:rPr lang="en-US" altLang="zh-CN" sz="1800" dirty="0"/>
                  <a:t> is fixed accordingly.</a:t>
                </a:r>
              </a:p>
              <a:p>
                <a:r>
                  <a:rPr lang="en-US" altLang="zh-CN" sz="1800" dirty="0"/>
                  <a:t>According to the adaptive volage positioning operation principle:</a:t>
                </a:r>
              </a:p>
              <a:p>
                <a:pPr marL="0" indent="0">
                  <a:buNone/>
                </a:pPr>
                <a14:m>
                  <m:oMathPara xmlns:m="http://schemas.openxmlformats.org/officeDocument/2006/math">
                    <m:oMathParaPr>
                      <m:jc m:val="centerGroup"/>
                    </m:oMathParaPr>
                    <m:oMath xmlns:m="http://schemas.openxmlformats.org/officeDocument/2006/math">
                      <m:sSub>
                        <m:sSubPr>
                          <m:ctrlPr>
                            <a:rPr lang="zh-CN" altLang="en-US" sz="1800" i="1" smtClean="0">
                              <a:solidFill>
                                <a:srgbClr val="836967"/>
                              </a:solidFill>
                              <a:latin typeface="Cambria Math" panose="02040503050406030204" pitchFamily="18" charset="0"/>
                            </a:rPr>
                          </m:ctrlPr>
                        </m:sSubPr>
                        <m:e>
                          <m:r>
                            <a:rPr lang="zh-CN" altLang="en-US" sz="1800" i="1">
                              <a:latin typeface="Cambria Math" panose="02040503050406030204" pitchFamily="18" charset="0"/>
                            </a:rPr>
                            <m:t>𝑅</m:t>
                          </m:r>
                        </m:e>
                        <m:sub>
                          <m:r>
                            <a:rPr lang="zh-CN" altLang="en-US" sz="1800" i="1">
                              <a:latin typeface="Cambria Math" panose="02040503050406030204" pitchFamily="18" charset="0"/>
                            </a:rPr>
                            <m:t>𝑑𝑟𝑜𝑜𝑝</m:t>
                          </m:r>
                        </m:sub>
                      </m:sSub>
                      <m:r>
                        <a:rPr lang="zh-CN" altLang="en-US" sz="1800" i="1">
                          <a:latin typeface="Cambria Math" panose="02040503050406030204" pitchFamily="18" charset="0"/>
                        </a:rPr>
                        <m:t>=</m:t>
                      </m:r>
                      <m:r>
                        <a:rPr lang="en-US" altLang="zh-CN" sz="1800" b="0" i="1" smtClean="0">
                          <a:latin typeface="Cambria Math" panose="02040503050406030204" pitchFamily="18" charset="0"/>
                        </a:rPr>
                        <m:t>𝐸𝑆𝑅</m:t>
                      </m:r>
                      <m:r>
                        <a:rPr lang="en-US" altLang="zh-CN" sz="1800" b="0" i="1" smtClean="0">
                          <a:latin typeface="Cambria Math" panose="02040503050406030204" pitchFamily="18" charset="0"/>
                        </a:rPr>
                        <m:t>=</m:t>
                      </m:r>
                      <m:f>
                        <m:fPr>
                          <m:ctrlPr>
                            <a:rPr lang="zh-CN" altLang="en-US" sz="1800" i="1">
                              <a:solidFill>
                                <a:srgbClr val="836967"/>
                              </a:solidFill>
                              <a:latin typeface="Cambria Math" panose="02040503050406030204" pitchFamily="18" charset="0"/>
                            </a:rPr>
                          </m:ctrlPr>
                        </m:fPr>
                        <m:num>
                          <m:r>
                            <a:rPr lang="zh-CN" altLang="en-US" sz="1800" i="1">
                              <a:latin typeface="Cambria Math" panose="02040503050406030204" pitchFamily="18" charset="0"/>
                            </a:rPr>
                            <m:t>𝛥</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𝑉</m:t>
                              </m:r>
                            </m:e>
                            <m:sub>
                              <m:r>
                                <a:rPr lang="zh-CN" altLang="en-US" sz="1800" i="1">
                                  <a:latin typeface="Cambria Math" panose="02040503050406030204" pitchFamily="18" charset="0"/>
                                </a:rPr>
                                <m:t>𝑙𝑜𝑤</m:t>
                              </m:r>
                            </m:sub>
                          </m:sSub>
                        </m:num>
                        <m:den>
                          <m:r>
                            <a:rPr lang="zh-CN" altLang="en-US" sz="1800" i="1">
                              <a:latin typeface="Cambria Math" panose="02040503050406030204" pitchFamily="18" charset="0"/>
                            </a:rPr>
                            <m:t>𝛥</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𝐼</m:t>
                              </m:r>
                            </m:e>
                            <m:sub>
                              <m:r>
                                <a:rPr lang="zh-CN" altLang="en-US" sz="1800" i="1">
                                  <a:latin typeface="Cambria Math" panose="02040503050406030204" pitchFamily="18" charset="0"/>
                                </a:rPr>
                                <m:t>𝑝𝑘</m:t>
                              </m:r>
                            </m:sub>
                          </m:sSub>
                        </m:den>
                      </m:f>
                      <m:r>
                        <a:rPr lang="zh-CN" altLang="en-US" sz="1800" i="1">
                          <a:latin typeface="Cambria Math" panose="02040503050406030204" pitchFamily="18" charset="0"/>
                        </a:rPr>
                        <m:t>=</m:t>
                      </m:r>
                      <m:f>
                        <m:fPr>
                          <m:ctrlPr>
                            <a:rPr lang="zh-CN" altLang="en-US" sz="1800" i="1">
                              <a:solidFill>
                                <a:srgbClr val="836967"/>
                              </a:solidFill>
                              <a:latin typeface="Cambria Math" panose="02040503050406030204" pitchFamily="18" charset="0"/>
                            </a:rPr>
                          </m:ctrlPr>
                        </m:fPr>
                        <m:num>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𝑀</m:t>
                              </m:r>
                            </m:e>
                            <m:sub>
                              <m:r>
                                <a:rPr lang="zh-CN" altLang="en-US" sz="1800" i="1">
                                  <a:latin typeface="Cambria Math" panose="02040503050406030204" pitchFamily="18" charset="0"/>
                                </a:rPr>
                                <m:t>𝑢𝑝𝑑𝑎𝑡𝑒</m:t>
                              </m:r>
                            </m:sub>
                          </m:sSub>
                        </m:num>
                        <m:den>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𝑁</m:t>
                              </m:r>
                            </m:e>
                            <m:sub>
                              <m:r>
                                <a:rPr lang="zh-CN" altLang="en-US" sz="1800" i="1">
                                  <a:latin typeface="Cambria Math" panose="02040503050406030204" pitchFamily="18" charset="0"/>
                                </a:rPr>
                                <m:t>𝑢𝑝𝑑𝑎𝑡𝑒</m:t>
                              </m:r>
                            </m:sub>
                          </m:sSub>
                        </m:den>
                      </m:f>
                      <m:r>
                        <a:rPr lang="zh-CN" altLang="en-US" sz="1800" i="1">
                          <a:latin typeface="Cambria Math" panose="02040503050406030204" pitchFamily="18" charset="0"/>
                        </a:rPr>
                        <m:t>∗</m:t>
                      </m:r>
                      <m:f>
                        <m:fPr>
                          <m:ctrlPr>
                            <a:rPr lang="zh-CN" altLang="en-US" sz="1800" i="1">
                              <a:solidFill>
                                <a:srgbClr val="836967"/>
                              </a:solidFill>
                              <a:latin typeface="Cambria Math" panose="02040503050406030204" pitchFamily="18" charset="0"/>
                            </a:rPr>
                          </m:ctrlPr>
                        </m:fPr>
                        <m:num>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𝐿𝑆𝐵</m:t>
                              </m:r>
                            </m:e>
                            <m:sub>
                              <m:r>
                                <a:rPr lang="zh-CN" altLang="en-US" sz="1800" i="1">
                                  <a:latin typeface="Cambria Math" panose="02040503050406030204" pitchFamily="18" charset="0"/>
                                </a:rPr>
                                <m:t>𝐷𝐴𝐶𝑉</m:t>
                              </m:r>
                            </m:sub>
                          </m:sSub>
                        </m:num>
                        <m:den>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𝐿𝑆𝐵</m:t>
                              </m:r>
                            </m:e>
                            <m:sub>
                              <m:r>
                                <a:rPr lang="zh-CN" altLang="en-US" sz="1800" i="1">
                                  <a:latin typeface="Cambria Math" panose="02040503050406030204" pitchFamily="18" charset="0"/>
                                </a:rPr>
                                <m:t>𝐷𝐴𝐶𝐼</m:t>
                              </m:r>
                            </m:sub>
                          </m:sSub>
                        </m:den>
                      </m:f>
                    </m:oMath>
                  </m:oMathPara>
                </a14:m>
                <a:endParaRPr lang="zh-CN" altLang="en-US" sz="1800" i="1" dirty="0"/>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7344" y="4071097"/>
                <a:ext cx="7929309" cy="1563416"/>
              </a:xfrm>
              <a:blipFill>
                <a:blip r:embed="rId2"/>
                <a:stretch>
                  <a:fillRect l="-1692" t="-5078"/>
                </a:stretch>
              </a:blipFill>
            </p:spPr>
            <p:txBody>
              <a:bodyPr/>
              <a:lstStyle/>
              <a:p>
                <a:r>
                  <a:rPr lang="zh-CN" altLang="en-US">
                    <a:noFill/>
                  </a:rPr>
                  <a:t> </a:t>
                </a:r>
              </a:p>
            </p:txBody>
          </p:sp>
        </mc:Fallback>
      </mc:AlternateContent>
      <p:pic>
        <p:nvPicPr>
          <p:cNvPr id="5" name="图片 4" descr="图示&#10;&#10;描述已自动生成">
            <a:extLst>
              <a:ext uri="{FF2B5EF4-FFF2-40B4-BE49-F238E27FC236}">
                <a16:creationId xmlns:a16="http://schemas.microsoft.com/office/drawing/2014/main" id="{1237BEB7-0315-4D5B-91F1-60632183C13C}"/>
              </a:ext>
            </a:extLst>
          </p:cNvPr>
          <p:cNvPicPr>
            <a:picLocks noChangeAspect="1"/>
          </p:cNvPicPr>
          <p:nvPr/>
        </p:nvPicPr>
        <p:blipFill>
          <a:blip r:embed="rId3"/>
          <a:stretch>
            <a:fillRect/>
          </a:stretch>
        </p:blipFill>
        <p:spPr>
          <a:xfrm>
            <a:off x="1058333" y="1223487"/>
            <a:ext cx="6642100" cy="2744479"/>
          </a:xfrm>
          <a:prstGeom prst="rect">
            <a:avLst/>
          </a:prstGeom>
        </p:spPr>
      </p:pic>
      <p:sp>
        <p:nvSpPr>
          <p:cNvPr id="14" name="Content Placeholder 2">
            <a:extLst>
              <a:ext uri="{FF2B5EF4-FFF2-40B4-BE49-F238E27FC236}">
                <a16:creationId xmlns:a16="http://schemas.microsoft.com/office/drawing/2014/main" id="{1874605A-01ED-4F6A-BF03-F99DDAB3BEBD}"/>
              </a:ext>
            </a:extLst>
          </p:cNvPr>
          <p:cNvSpPr txBox="1">
            <a:spLocks/>
          </p:cNvSpPr>
          <p:nvPr/>
        </p:nvSpPr>
        <p:spPr>
          <a:xfrm>
            <a:off x="478487" y="801882"/>
            <a:ext cx="4840090" cy="300574"/>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800" b="1" dirty="0"/>
              <a:t>Determine the</a:t>
            </a:r>
            <a:r>
              <a:rPr lang="zh-CN" altLang="en-US" sz="1800" b="1" dirty="0"/>
              <a:t> </a:t>
            </a:r>
            <a:r>
              <a:rPr lang="en-US" altLang="zh-CN" sz="1800" b="1" dirty="0"/>
              <a:t>volage DAC (DACV)</a:t>
            </a:r>
            <a:endParaRPr lang="en-US" sz="18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CB014F89-04D6-40D0-BAC2-D6B0BB2B9525}"/>
                  </a:ext>
                </a:extLst>
              </p:cNvPr>
              <p:cNvSpPr txBox="1">
                <a:spLocks/>
              </p:cNvSpPr>
              <p:nvPr/>
            </p:nvSpPr>
            <p:spPr>
              <a:xfrm>
                <a:off x="607345" y="5694570"/>
                <a:ext cx="7929309" cy="924725"/>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800" dirty="0"/>
                  <a:t>When current variation is small (under </a:t>
                </a:r>
                <a14:m>
                  <m:oMath xmlns:m="http://schemas.openxmlformats.org/officeDocument/2006/math">
                    <m:r>
                      <a:rPr lang="en-US" altLang="zh-CN" sz="1600" i="1">
                        <a:latin typeface="Cambria Math" panose="02040503050406030204" pitchFamily="18" charset="0"/>
                      </a:rPr>
                      <m:t>±5%</m:t>
                    </m:r>
                  </m:oMath>
                </a14:m>
                <a:r>
                  <a:rPr lang="en-US" altLang="zh-CN" sz="1800" dirty="0"/>
                  <a:t>), </a:t>
                </a:r>
                <a14:m>
                  <m:oMath xmlns:m="http://schemas.openxmlformats.org/officeDocument/2006/math">
                    <m:sSub>
                      <m:sSubPr>
                        <m:ctrlPr>
                          <a:rPr lang="zh-CN" altLang="en-US" sz="1800" i="1" smtClean="0">
                            <a:solidFill>
                              <a:srgbClr val="836967"/>
                            </a:solidFill>
                            <a:latin typeface="Cambria Math" panose="02040503050406030204" pitchFamily="18" charset="0"/>
                          </a:rPr>
                        </m:ctrlPr>
                      </m:sSubPr>
                      <m:e>
                        <m:r>
                          <a:rPr lang="zh-CN" altLang="en-US" sz="1800" i="1">
                            <a:latin typeface="Cambria Math" panose="02040503050406030204" pitchFamily="18" charset="0"/>
                          </a:rPr>
                          <m:t>𝐼</m:t>
                        </m:r>
                      </m:e>
                      <m:sub>
                        <m:r>
                          <a:rPr lang="zh-CN" altLang="en-US" sz="1800" i="1">
                            <a:latin typeface="Cambria Math" panose="02040503050406030204" pitchFamily="18" charset="0"/>
                          </a:rPr>
                          <m:t>𝑝</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_</m:t>
                        </m:r>
                        <m:r>
                          <a:rPr lang="en-US" altLang="zh-CN" sz="1800" b="0" i="1" smtClean="0">
                            <a:latin typeface="Cambria Math" panose="02040503050406030204" pitchFamily="18" charset="0"/>
                          </a:rPr>
                          <m:t>𝑟𝑒𝑓</m:t>
                        </m:r>
                      </m:sub>
                    </m:sSub>
                  </m:oMath>
                </a14:m>
                <a:r>
                  <a:rPr lang="en-US" altLang="zh-CN" sz="1800" dirty="0"/>
                  <a:t> keeps the same; while the variation  is large (large load transient), update the refence current.</a:t>
                </a:r>
              </a:p>
              <a:p>
                <a:pPr marL="0" indent="0">
                  <a:buNone/>
                </a:pPr>
                <a14:m>
                  <m:oMathPara xmlns:m="http://schemas.openxmlformats.org/officeDocument/2006/math">
                    <m:oMathParaPr>
                      <m:jc m:val="centerGroup"/>
                    </m:oMathParaPr>
                    <m:oMath xmlns:m="http://schemas.openxmlformats.org/officeDocument/2006/math">
                      <m:sSub>
                        <m:sSubPr>
                          <m:ctrlPr>
                            <a:rPr lang="zh-CN" altLang="en-US" sz="1800" i="1" smtClean="0">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𝑁</m:t>
                          </m:r>
                        </m:e>
                        <m:sub>
                          <m:r>
                            <a:rPr lang="zh-CN" altLang="en-US" sz="1800" i="1">
                              <a:solidFill>
                                <a:srgbClr val="FF0000"/>
                              </a:solidFill>
                              <a:latin typeface="Cambria Math" panose="02040503050406030204" pitchFamily="18" charset="0"/>
                            </a:rPr>
                            <m:t>𝑢𝑝𝑑𝑎𝑡𝑒</m:t>
                          </m:r>
                        </m:sub>
                      </m:sSub>
                      <m:r>
                        <a:rPr lang="zh-CN" altLang="en-US" sz="1800" i="0">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𝑖𝑛𝑡</m:t>
                      </m:r>
                      <m:d>
                        <m:dPr>
                          <m:begChr m:val="["/>
                          <m:endChr m:val="]"/>
                          <m:ctrlPr>
                            <a:rPr lang="zh-CN" altLang="en-US" sz="1800" i="1">
                              <a:solidFill>
                                <a:srgbClr val="FF0000"/>
                              </a:solidFill>
                              <a:latin typeface="Cambria Math" panose="02040503050406030204" pitchFamily="18" charset="0"/>
                            </a:rPr>
                          </m:ctrlPr>
                        </m:dPr>
                        <m:e>
                          <m:d>
                            <m:dPr>
                              <m:ctrlPr>
                                <a:rPr lang="zh-CN" altLang="en-US" sz="1800" i="1">
                                  <a:solidFill>
                                    <a:srgbClr val="FF0000"/>
                                  </a:solidFill>
                                  <a:latin typeface="Cambria Math" panose="02040503050406030204" pitchFamily="18" charset="0"/>
                                </a:rPr>
                              </m:ctrlPr>
                            </m:dPr>
                            <m:e>
                              <m:sSub>
                                <m:sSubPr>
                                  <m:ctrlPr>
                                    <a:rPr lang="zh-CN" altLang="en-US" sz="1800" i="1">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𝑇</m:t>
                                  </m:r>
                                </m:e>
                                <m:sub>
                                  <m:r>
                                    <a:rPr lang="zh-CN" altLang="en-US" sz="1800" i="1">
                                      <a:solidFill>
                                        <a:srgbClr val="FF0000"/>
                                      </a:solidFill>
                                      <a:latin typeface="Cambria Math" panose="02040503050406030204" pitchFamily="18" charset="0"/>
                                    </a:rPr>
                                    <m:t>𝑠𝑁</m:t>
                                  </m:r>
                                </m:sub>
                              </m:sSub>
                              <m:r>
                                <a:rPr lang="zh-CN" altLang="en-US" sz="1800" i="0">
                                  <a:solidFill>
                                    <a:srgbClr val="FF0000"/>
                                  </a:solidFill>
                                  <a:latin typeface="Cambria Math" panose="02040503050406030204" pitchFamily="18" charset="0"/>
                                </a:rPr>
                                <m:t>−</m:t>
                              </m:r>
                              <m:sSub>
                                <m:sSubPr>
                                  <m:ctrlPr>
                                    <a:rPr lang="zh-CN" altLang="en-US" sz="1800" i="1">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𝑇</m:t>
                                  </m:r>
                                </m:e>
                                <m:sub>
                                  <m:r>
                                    <a:rPr lang="zh-CN" altLang="en-US" sz="1800" i="1">
                                      <a:solidFill>
                                        <a:srgbClr val="FF0000"/>
                                      </a:solidFill>
                                      <a:latin typeface="Cambria Math" panose="02040503050406030204" pitchFamily="18" charset="0"/>
                                    </a:rPr>
                                    <m:t>𝑠</m:t>
                                  </m:r>
                                </m:sub>
                              </m:sSub>
                            </m:e>
                          </m:d>
                          <m:sSub>
                            <m:sSubPr>
                              <m:ctrlPr>
                                <a:rPr lang="zh-CN" altLang="en-US" sz="1800" i="1">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𝑓</m:t>
                              </m:r>
                            </m:e>
                            <m:sub>
                              <m:r>
                                <a:rPr lang="zh-CN" altLang="en-US" sz="1800" i="1">
                                  <a:solidFill>
                                    <a:srgbClr val="FF0000"/>
                                  </a:solidFill>
                                  <a:latin typeface="Cambria Math" panose="02040503050406030204" pitchFamily="18" charset="0"/>
                                </a:rPr>
                                <m:t>𝑐𝑙𝑘</m:t>
                              </m:r>
                            </m:sub>
                          </m:sSub>
                        </m:e>
                      </m:d>
                    </m:oMath>
                  </m:oMathPara>
                </a14:m>
                <a:endParaRPr lang="zh-CN" altLang="en-US" sz="1800" dirty="0"/>
              </a:p>
              <a:p>
                <a:endParaRPr lang="zh-CN" altLang="en-US" sz="1800" i="1" dirty="0"/>
              </a:p>
              <a:p>
                <a:endParaRPr lang="en-US" sz="1800" dirty="0"/>
              </a:p>
            </p:txBody>
          </p:sp>
        </mc:Choice>
        <mc:Fallback xmlns="">
          <p:sp>
            <p:nvSpPr>
              <p:cNvPr id="15" name="Content Placeholder 2">
                <a:extLst>
                  <a:ext uri="{FF2B5EF4-FFF2-40B4-BE49-F238E27FC236}">
                    <a16:creationId xmlns:a16="http://schemas.microsoft.com/office/drawing/2014/main" id="{CB014F89-04D6-40D0-BAC2-D6B0BB2B9525}"/>
                  </a:ext>
                </a:extLst>
              </p:cNvPr>
              <p:cNvSpPr txBox="1">
                <a:spLocks noRot="1" noChangeAspect="1" noMove="1" noResize="1" noEditPoints="1" noAdjustHandles="1" noChangeArrowheads="1" noChangeShapeType="1" noTextEdit="1"/>
              </p:cNvSpPr>
              <p:nvPr/>
            </p:nvSpPr>
            <p:spPr>
              <a:xfrm>
                <a:off x="607345" y="5694570"/>
                <a:ext cx="7929309" cy="924725"/>
              </a:xfrm>
              <a:prstGeom prst="rect">
                <a:avLst/>
              </a:prstGeom>
              <a:blipFill>
                <a:blip r:embed="rId4"/>
                <a:stretch>
                  <a:fillRect l="-1692" t="-7895" r="-538" b="-19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9BD7AA3-D948-436B-B24E-82BEEF80CB6D}"/>
                  </a:ext>
                </a:extLst>
              </p:cNvPr>
              <p:cNvSpPr txBox="1"/>
              <p:nvPr/>
            </p:nvSpPr>
            <p:spPr>
              <a:xfrm>
                <a:off x="2435644" y="3731858"/>
                <a:ext cx="3887477" cy="276999"/>
              </a:xfrm>
              <a:prstGeom prst="rect">
                <a:avLst/>
              </a:prstGeom>
              <a:noFill/>
            </p:spPr>
            <p:txBody>
              <a:bodyPr wrap="square">
                <a:spAutoFit/>
              </a:bodyPr>
              <a:lstStyle/>
              <a:p>
                <a:pPr algn="ctr"/>
                <a:r>
                  <a:rPr lang="en-US" altLang="zh-CN" sz="1200" dirty="0">
                    <a:solidFill>
                      <a:schemeClr val="tx1"/>
                    </a:solidFill>
                  </a:rPr>
                  <a:t>Relationship between </a:t>
                </a:r>
                <a14:m>
                  <m:oMath xmlns:m="http://schemas.openxmlformats.org/officeDocument/2006/math">
                    <m:sSub>
                      <m:sSubPr>
                        <m:ctrlPr>
                          <a:rPr lang="zh-CN" altLang="en-US" sz="1200" i="1" smtClean="0">
                            <a:solidFill>
                              <a:schemeClr val="tx1"/>
                            </a:solidFill>
                            <a:latin typeface="Cambria Math" panose="02040503050406030204" pitchFamily="18" charset="0"/>
                          </a:rPr>
                        </m:ctrlPr>
                      </m:sSubPr>
                      <m:e>
                        <m:r>
                          <a:rPr lang="zh-CN" altLang="en-US" sz="1200" b="0" i="1">
                            <a:solidFill>
                              <a:schemeClr val="tx1"/>
                            </a:solidFill>
                            <a:latin typeface="Cambria Math" panose="02040503050406030204" pitchFamily="18" charset="0"/>
                          </a:rPr>
                          <m:t>𝐿𝑆𝐵</m:t>
                        </m:r>
                      </m:e>
                      <m:sub>
                        <m:r>
                          <a:rPr lang="zh-CN" altLang="en-US" sz="1200" b="0" i="1">
                            <a:solidFill>
                              <a:schemeClr val="tx1"/>
                            </a:solidFill>
                            <a:latin typeface="Cambria Math" panose="02040503050406030204" pitchFamily="18" charset="0"/>
                          </a:rPr>
                          <m:t>𝐷𝐴𝐶𝑉</m:t>
                        </m:r>
                      </m:sub>
                    </m:sSub>
                  </m:oMath>
                </a14:m>
                <a:r>
                  <a:rPr lang="en-US" altLang="zh-CN" sz="1200" dirty="0">
                    <a:solidFill>
                      <a:schemeClr val="tx1"/>
                    </a:solidFill>
                  </a:rPr>
                  <a:t> and</a:t>
                </a:r>
                <a:r>
                  <a:rPr lang="zh-CN" altLang="en-US" sz="1200" dirty="0">
                    <a:solidFill>
                      <a:schemeClr val="tx1"/>
                    </a:solidFill>
                  </a:rPr>
                  <a:t> </a:t>
                </a:r>
                <a14:m>
                  <m:oMath xmlns:m="http://schemas.openxmlformats.org/officeDocument/2006/math">
                    <m:sSub>
                      <m:sSubPr>
                        <m:ctrlPr>
                          <a:rPr lang="zh-CN" altLang="en-US" sz="1200" i="1">
                            <a:solidFill>
                              <a:schemeClr val="tx1"/>
                            </a:solidFill>
                            <a:latin typeface="Cambria Math" panose="02040503050406030204" pitchFamily="18" charset="0"/>
                          </a:rPr>
                        </m:ctrlPr>
                      </m:sSubPr>
                      <m:e>
                        <m:r>
                          <a:rPr lang="zh-CN" altLang="en-US" sz="1200" b="0" i="1">
                            <a:solidFill>
                              <a:schemeClr val="tx1"/>
                            </a:solidFill>
                            <a:latin typeface="Cambria Math" panose="02040503050406030204" pitchFamily="18" charset="0"/>
                          </a:rPr>
                          <m:t>𝐿𝑆𝐵</m:t>
                        </m:r>
                      </m:e>
                      <m:sub>
                        <m:r>
                          <a:rPr lang="zh-CN" altLang="en-US" sz="1200" b="0" i="1">
                            <a:solidFill>
                              <a:schemeClr val="tx1"/>
                            </a:solidFill>
                            <a:latin typeface="Cambria Math" panose="02040503050406030204" pitchFamily="18" charset="0"/>
                          </a:rPr>
                          <m:t>𝐷𝐴𝐶𝐼</m:t>
                        </m:r>
                      </m:sub>
                    </m:sSub>
                  </m:oMath>
                </a14:m>
                <a:endParaRPr lang="zh-CN" altLang="en-US" sz="1200" dirty="0">
                  <a:solidFill>
                    <a:schemeClr val="tx1"/>
                  </a:solidFill>
                </a:endParaRPr>
              </a:p>
            </p:txBody>
          </p:sp>
        </mc:Choice>
        <mc:Fallback xmlns="">
          <p:sp>
            <p:nvSpPr>
              <p:cNvPr id="16" name="文本框 15">
                <a:extLst>
                  <a:ext uri="{FF2B5EF4-FFF2-40B4-BE49-F238E27FC236}">
                    <a16:creationId xmlns:a16="http://schemas.microsoft.com/office/drawing/2014/main" id="{29BD7AA3-D948-436B-B24E-82BEEF80CB6D}"/>
                  </a:ext>
                </a:extLst>
              </p:cNvPr>
              <p:cNvSpPr txBox="1">
                <a:spLocks noRot="1" noChangeAspect="1" noMove="1" noResize="1" noEditPoints="1" noAdjustHandles="1" noChangeArrowheads="1" noChangeShapeType="1" noTextEdit="1"/>
              </p:cNvSpPr>
              <p:nvPr/>
            </p:nvSpPr>
            <p:spPr>
              <a:xfrm>
                <a:off x="2435644" y="3731858"/>
                <a:ext cx="3887477" cy="276999"/>
              </a:xfrm>
              <a:prstGeom prst="rect">
                <a:avLst/>
              </a:prstGeom>
              <a:blipFill>
                <a:blip r:embed="rId5"/>
                <a:stretch>
                  <a:fillRect b="-15217"/>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D1D1F4DF-5BD9-4EB9-8DC2-5D8C3BFD818F}"/>
              </a:ext>
            </a:extLst>
          </p:cNvPr>
          <p:cNvSpPr>
            <a:spLocks noGrp="1"/>
          </p:cNvSpPr>
          <p:nvPr>
            <p:ph type="sldNum" sz="quarter" idx="12"/>
          </p:nvPr>
        </p:nvSpPr>
        <p:spPr/>
        <p:txBody>
          <a:bodyPr/>
          <a:lstStyle/>
          <a:p>
            <a:fld id="{10537617-F04D-2D48-8B5D-62F0364B9B54}" type="slidenum">
              <a:rPr lang="en-US" altLang="zh-CN" smtClean="0"/>
              <a:pPr/>
              <a:t>7</a:t>
            </a:fld>
            <a:endParaRPr lang="zh-CN" altLang="en-US"/>
          </a:p>
        </p:txBody>
      </p:sp>
    </p:spTree>
    <p:extLst>
      <p:ext uri="{BB962C8B-B14F-4D97-AF65-F5344CB8AC3E}">
        <p14:creationId xmlns:p14="http://schemas.microsoft.com/office/powerpoint/2010/main" val="316489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Controller architecture Overview</a:t>
            </a:r>
          </a:p>
        </p:txBody>
      </p:sp>
      <p:sp>
        <p:nvSpPr>
          <p:cNvPr id="3" name="Content Placeholder 2"/>
          <p:cNvSpPr>
            <a:spLocks noGrp="1"/>
          </p:cNvSpPr>
          <p:nvPr>
            <p:ph idx="1"/>
          </p:nvPr>
        </p:nvSpPr>
        <p:spPr>
          <a:xfrm>
            <a:off x="607345" y="4870079"/>
            <a:ext cx="7929309" cy="1646144"/>
          </a:xfrm>
        </p:spPr>
        <p:txBody>
          <a:bodyPr>
            <a:normAutofit/>
          </a:bodyPr>
          <a:lstStyle/>
          <a:p>
            <a:r>
              <a:rPr lang="en-US" sz="1800" dirty="0"/>
              <a:t>The digital controller consist of three components, DPWM generator, Switching Period Calculator, and Control Unit;</a:t>
            </a:r>
          </a:p>
          <a:p>
            <a:r>
              <a:rPr lang="en-US" sz="1800" dirty="0"/>
              <a:t>The DPWM is similar as the Datapath in traditional special purposed processor, and the Control </a:t>
            </a:r>
            <a:r>
              <a:rPr lang="en-US" altLang="zh-CN" sz="1800" dirty="0"/>
              <a:t>Unit can be translated to a Finite State Machine.</a:t>
            </a:r>
            <a:endParaRPr lang="en-US" sz="1800" dirty="0"/>
          </a:p>
        </p:txBody>
      </p:sp>
      <p:pic>
        <p:nvPicPr>
          <p:cNvPr id="7" name="图片 6">
            <a:extLst>
              <a:ext uri="{FF2B5EF4-FFF2-40B4-BE49-F238E27FC236}">
                <a16:creationId xmlns:a16="http://schemas.microsoft.com/office/drawing/2014/main" id="{54707055-E51A-4865-99C9-F4292A913BE2}"/>
              </a:ext>
            </a:extLst>
          </p:cNvPr>
          <p:cNvPicPr>
            <a:picLocks noChangeAspect="1"/>
          </p:cNvPicPr>
          <p:nvPr/>
        </p:nvPicPr>
        <p:blipFill>
          <a:blip r:embed="rId2"/>
          <a:stretch>
            <a:fillRect/>
          </a:stretch>
        </p:blipFill>
        <p:spPr>
          <a:xfrm>
            <a:off x="1517650" y="1021483"/>
            <a:ext cx="5730875" cy="3667227"/>
          </a:xfrm>
          <a:prstGeom prst="rect">
            <a:avLst/>
          </a:prstGeom>
        </p:spPr>
      </p:pic>
      <p:sp>
        <p:nvSpPr>
          <p:cNvPr id="9" name="文本框 8">
            <a:extLst>
              <a:ext uri="{FF2B5EF4-FFF2-40B4-BE49-F238E27FC236}">
                <a16:creationId xmlns:a16="http://schemas.microsoft.com/office/drawing/2014/main" id="{4584F6A7-8E02-4CD3-B3F4-2A50E6E63479}"/>
              </a:ext>
            </a:extLst>
          </p:cNvPr>
          <p:cNvSpPr txBox="1"/>
          <p:nvPr/>
        </p:nvSpPr>
        <p:spPr>
          <a:xfrm>
            <a:off x="2657256" y="4595217"/>
            <a:ext cx="3887477" cy="276999"/>
          </a:xfrm>
          <a:prstGeom prst="rect">
            <a:avLst/>
          </a:prstGeom>
          <a:noFill/>
        </p:spPr>
        <p:txBody>
          <a:bodyPr wrap="square">
            <a:spAutoFit/>
          </a:bodyPr>
          <a:lstStyle/>
          <a:p>
            <a:pPr algn="ctr"/>
            <a:r>
              <a:rPr lang="en-US" altLang="zh-CN" sz="1200" dirty="0"/>
              <a:t>Digital Controller architecture proposed in the lecture</a:t>
            </a:r>
            <a:endParaRPr lang="zh-CN" altLang="en-US" sz="1200" dirty="0"/>
          </a:p>
        </p:txBody>
      </p:sp>
      <p:sp>
        <p:nvSpPr>
          <p:cNvPr id="11" name="文本框 10">
            <a:extLst>
              <a:ext uri="{FF2B5EF4-FFF2-40B4-BE49-F238E27FC236}">
                <a16:creationId xmlns:a16="http://schemas.microsoft.com/office/drawing/2014/main" id="{FACFA693-2E9B-4A89-80DE-699312650D61}"/>
              </a:ext>
            </a:extLst>
          </p:cNvPr>
          <p:cNvSpPr txBox="1"/>
          <p:nvPr/>
        </p:nvSpPr>
        <p:spPr>
          <a:xfrm>
            <a:off x="532458" y="6392544"/>
            <a:ext cx="8137071" cy="400110"/>
          </a:xfrm>
          <a:prstGeom prst="rect">
            <a:avLst/>
          </a:prstGeom>
          <a:noFill/>
        </p:spPr>
        <p:txBody>
          <a:bodyPr wrap="square">
            <a:spAutoFit/>
          </a:bodyPr>
          <a:lstStyle/>
          <a:p>
            <a:r>
              <a:rPr lang="en-US" altLang="zh-CN" sz="1000" dirty="0">
                <a:effectLst/>
              </a:rPr>
              <a:t>[1] S. Pan and P. K. Jain, “A New Digital Adaptive Voltage Positioning Technique with Dynamically Varying Voltage and Current References,” </a:t>
            </a:r>
            <a:r>
              <a:rPr lang="en-US" altLang="zh-CN" sz="1000" i="1" dirty="0">
                <a:effectLst/>
              </a:rPr>
              <a:t>IEEE Transactions on Power Electronics</a:t>
            </a:r>
            <a:r>
              <a:rPr lang="en-US" altLang="zh-CN" sz="1000" dirty="0">
                <a:effectLst/>
              </a:rPr>
              <a:t>, vol. 24, no. 11, pp. 2612–2624, 2009, </a:t>
            </a:r>
            <a:r>
              <a:rPr lang="en-US" altLang="zh-CN" sz="1000" dirty="0" err="1">
                <a:effectLst/>
              </a:rPr>
              <a:t>doi</a:t>
            </a:r>
            <a:r>
              <a:rPr lang="en-US" altLang="zh-CN" sz="1000" dirty="0">
                <a:effectLst/>
              </a:rPr>
              <a:t>: </a:t>
            </a:r>
            <a:r>
              <a:rPr lang="en-US" altLang="zh-CN" sz="1000" dirty="0">
                <a:effectLst/>
                <a:hlinkClick r:id="rId3"/>
              </a:rPr>
              <a:t>10.1109/TPEL.2009.2030807</a:t>
            </a:r>
            <a:r>
              <a:rPr lang="en-US" altLang="zh-CN" sz="1000" dirty="0">
                <a:effectLst/>
              </a:rPr>
              <a:t>.</a:t>
            </a:r>
          </a:p>
        </p:txBody>
      </p:sp>
      <p:sp>
        <p:nvSpPr>
          <p:cNvPr id="13" name="灯片编号占位符 12">
            <a:extLst>
              <a:ext uri="{FF2B5EF4-FFF2-40B4-BE49-F238E27FC236}">
                <a16:creationId xmlns:a16="http://schemas.microsoft.com/office/drawing/2014/main" id="{CC401F69-EEF2-4C0B-ACE9-638661EE6920}"/>
              </a:ext>
            </a:extLst>
          </p:cNvPr>
          <p:cNvSpPr>
            <a:spLocks noGrp="1"/>
          </p:cNvSpPr>
          <p:nvPr>
            <p:ph type="sldNum" sz="quarter" idx="12"/>
          </p:nvPr>
        </p:nvSpPr>
        <p:spPr/>
        <p:txBody>
          <a:bodyPr/>
          <a:lstStyle/>
          <a:p>
            <a:fld id="{10537617-F04D-2D48-8B5D-62F0364B9B54}" type="slidenum">
              <a:rPr lang="en-US" altLang="zh-CN" smtClean="0"/>
              <a:pPr/>
              <a:t>8</a:t>
            </a:fld>
            <a:endParaRPr lang="zh-CN" altLang="en-US"/>
          </a:p>
        </p:txBody>
      </p:sp>
    </p:spTree>
    <p:extLst>
      <p:ext uri="{BB962C8B-B14F-4D97-AF65-F5344CB8AC3E}">
        <p14:creationId xmlns:p14="http://schemas.microsoft.com/office/powerpoint/2010/main" val="396625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27" y="0"/>
            <a:ext cx="6078998" cy="944387"/>
          </a:xfrm>
        </p:spPr>
        <p:txBody>
          <a:bodyPr/>
          <a:lstStyle/>
          <a:p>
            <a:r>
              <a:rPr lang="en-US" altLang="zh-CN" dirty="0"/>
              <a:t>DPWM implementation</a:t>
            </a:r>
          </a:p>
        </p:txBody>
      </p:sp>
      <p:sp>
        <p:nvSpPr>
          <p:cNvPr id="3" name="Content Placeholder 2"/>
          <p:cNvSpPr>
            <a:spLocks noGrp="1"/>
          </p:cNvSpPr>
          <p:nvPr>
            <p:ph idx="1"/>
          </p:nvPr>
        </p:nvSpPr>
        <p:spPr>
          <a:xfrm>
            <a:off x="483530" y="1389240"/>
            <a:ext cx="4088470" cy="3424259"/>
          </a:xfrm>
        </p:spPr>
        <p:txBody>
          <a:bodyPr>
            <a:normAutofit/>
          </a:bodyPr>
          <a:lstStyle/>
          <a:p>
            <a:r>
              <a:rPr lang="en-US" sz="1800" dirty="0"/>
              <a:t>D-Flip Flop transformed the unsynchronized </a:t>
            </a:r>
            <a:r>
              <a:rPr lang="en-US" sz="1800" dirty="0">
                <a:solidFill>
                  <a:srgbClr val="0070C0"/>
                </a:solidFill>
              </a:rPr>
              <a:t>COMPI</a:t>
            </a:r>
            <a:r>
              <a:rPr lang="en-US" sz="1800" dirty="0"/>
              <a:t> signal to synchronized signal;</a:t>
            </a:r>
          </a:p>
          <a:p>
            <a:r>
              <a:rPr lang="en-US" sz="1800" dirty="0"/>
              <a:t>SR latch controls the gate driver signals </a:t>
            </a:r>
            <a:r>
              <a:rPr lang="en-US" sz="1800" dirty="0" err="1">
                <a:solidFill>
                  <a:srgbClr val="0070C0"/>
                </a:solidFill>
              </a:rPr>
              <a:t>PWMnH</a:t>
            </a:r>
            <a:r>
              <a:rPr lang="en-US" sz="1800" dirty="0"/>
              <a:t>/</a:t>
            </a:r>
            <a:r>
              <a:rPr lang="en-US" sz="1800" dirty="0" err="1">
                <a:solidFill>
                  <a:srgbClr val="0070C0"/>
                </a:solidFill>
              </a:rPr>
              <a:t>PWMnL</a:t>
            </a:r>
            <a:r>
              <a:rPr lang="en-US" sz="1800" dirty="0"/>
              <a:t>;</a:t>
            </a:r>
          </a:p>
          <a:p>
            <a:r>
              <a:rPr lang="en-US" sz="1800" dirty="0"/>
              <a:t>The </a:t>
            </a:r>
            <a:r>
              <a:rPr lang="en-US" altLang="zh-CN" sz="1800" dirty="0"/>
              <a:t>Multiplexer changes switching phase in turns by </a:t>
            </a:r>
            <a:r>
              <a:rPr lang="en-US" altLang="zh-CN" sz="1800" dirty="0" err="1">
                <a:solidFill>
                  <a:srgbClr val="0070C0"/>
                </a:solidFill>
              </a:rPr>
              <a:t>phslect</a:t>
            </a:r>
            <a:r>
              <a:rPr lang="en-US" altLang="zh-CN" sz="1800" dirty="0"/>
              <a:t> signal; </a:t>
            </a:r>
          </a:p>
          <a:p>
            <a:r>
              <a:rPr lang="en-US" altLang="zh-CN" sz="1800" dirty="0"/>
              <a:t>The block returns SWCLK for switching period calculation and SGNSWOFF for state switch condition,</a:t>
            </a:r>
          </a:p>
        </p:txBody>
      </p:sp>
      <p:pic>
        <p:nvPicPr>
          <p:cNvPr id="14" name="图片 13">
            <a:extLst>
              <a:ext uri="{FF2B5EF4-FFF2-40B4-BE49-F238E27FC236}">
                <a16:creationId xmlns:a16="http://schemas.microsoft.com/office/drawing/2014/main" id="{85E281B9-3A3B-4DBB-914B-87B2943A9E2C}"/>
              </a:ext>
            </a:extLst>
          </p:cNvPr>
          <p:cNvPicPr>
            <a:picLocks noChangeAspect="1"/>
          </p:cNvPicPr>
          <p:nvPr/>
        </p:nvPicPr>
        <p:blipFill>
          <a:blip r:embed="rId2"/>
          <a:stretch>
            <a:fillRect/>
          </a:stretch>
        </p:blipFill>
        <p:spPr>
          <a:xfrm>
            <a:off x="4548004" y="1301749"/>
            <a:ext cx="4512041" cy="4634091"/>
          </a:xfrm>
          <a:prstGeom prst="rect">
            <a:avLst/>
          </a:prstGeom>
        </p:spPr>
      </p:pic>
      <p:sp>
        <p:nvSpPr>
          <p:cNvPr id="12" name="文本框 11">
            <a:extLst>
              <a:ext uri="{FF2B5EF4-FFF2-40B4-BE49-F238E27FC236}">
                <a16:creationId xmlns:a16="http://schemas.microsoft.com/office/drawing/2014/main" id="{CAEEDC60-948F-434D-B056-956B9E693E8C}"/>
              </a:ext>
            </a:extLst>
          </p:cNvPr>
          <p:cNvSpPr txBox="1"/>
          <p:nvPr/>
        </p:nvSpPr>
        <p:spPr>
          <a:xfrm>
            <a:off x="169771" y="4920239"/>
            <a:ext cx="5659529" cy="160043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1400" b="0" dirty="0">
                <a:solidFill>
                  <a:srgbClr val="4B69C6"/>
                </a:solidFill>
                <a:effectLst/>
                <a:latin typeface="Consolas" panose="020B0609020204030204" pitchFamily="49" charset="0"/>
              </a:rPr>
              <a:t>entity</a:t>
            </a:r>
            <a:r>
              <a:rPr lang="en-US" altLang="zh-CN" sz="1400" b="0" dirty="0">
                <a:solidFill>
                  <a:srgbClr val="333333"/>
                </a:solidFill>
                <a:effectLst/>
                <a:latin typeface="Consolas" panose="020B0609020204030204" pitchFamily="49" charset="0"/>
              </a:rPr>
              <a:t> </a:t>
            </a:r>
            <a:r>
              <a:rPr lang="en-US" altLang="zh-CN" sz="1400" b="1" dirty="0">
                <a:solidFill>
                  <a:srgbClr val="7A3E9D"/>
                </a:solidFill>
                <a:effectLst/>
                <a:latin typeface="Consolas" panose="020B0609020204030204" pitchFamily="49" charset="0"/>
              </a:rPr>
              <a:t>DPWM</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is</a:t>
            </a:r>
            <a:r>
              <a:rPr lang="en-US" altLang="zh-CN" sz="1400" b="0" dirty="0">
                <a:solidFill>
                  <a:srgbClr val="333333"/>
                </a:solidFill>
                <a:effectLst/>
                <a:latin typeface="Consolas" panose="020B0609020204030204" pitchFamily="49" charset="0"/>
              </a:rPr>
              <a:t> </a:t>
            </a:r>
          </a:p>
          <a:p>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port</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SGNSWON, CompI1, CompI2, CompI3</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in</a:t>
            </a:r>
            <a:r>
              <a:rPr lang="en-US" altLang="zh-CN" sz="1400" b="0" dirty="0">
                <a:solidFill>
                  <a:srgbClr val="333333"/>
                </a:solidFill>
                <a:effectLst/>
                <a:latin typeface="Consolas" panose="020B0609020204030204" pitchFamily="49" charset="0"/>
              </a:rPr>
              <a:t> </a:t>
            </a:r>
            <a:r>
              <a:rPr lang="en-US" altLang="zh-CN" sz="1400" b="0" dirty="0" err="1">
                <a:solidFill>
                  <a:srgbClr val="7A3E9D"/>
                </a:solidFill>
                <a:effectLst/>
                <a:latin typeface="Consolas" panose="020B0609020204030204" pitchFamily="49" charset="0"/>
              </a:rPr>
              <a:t>std_logic</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a:t>
            </a:r>
            <a:r>
              <a:rPr lang="en-US" altLang="zh-CN" sz="1400" b="0" dirty="0" err="1">
                <a:solidFill>
                  <a:srgbClr val="333333"/>
                </a:solidFill>
                <a:effectLst/>
                <a:latin typeface="Consolas" panose="020B0609020204030204" pitchFamily="49" charset="0"/>
              </a:rPr>
              <a:t>PhSelect</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in</a:t>
            </a:r>
            <a:r>
              <a:rPr lang="en-US" altLang="zh-CN" sz="1400" b="0" dirty="0">
                <a:solidFill>
                  <a:srgbClr val="333333"/>
                </a:solidFill>
                <a:effectLst/>
                <a:latin typeface="Consolas" panose="020B0609020204030204" pitchFamily="49" charset="0"/>
              </a:rPr>
              <a:t> </a:t>
            </a:r>
            <a:r>
              <a:rPr lang="en-US" altLang="zh-CN" sz="1400" b="0" dirty="0">
                <a:solidFill>
                  <a:srgbClr val="7A3E9D"/>
                </a:solidFill>
                <a:effectLst/>
                <a:latin typeface="Consolas" panose="020B0609020204030204" pitchFamily="49" charset="0"/>
              </a:rPr>
              <a:t>unsigned</a:t>
            </a:r>
            <a:r>
              <a:rPr lang="en-US" altLang="zh-CN" sz="1400" b="0" dirty="0">
                <a:solidFill>
                  <a:srgbClr val="333333"/>
                </a:solidFill>
                <a:effectLst/>
                <a:latin typeface="Consolas" panose="020B0609020204030204" pitchFamily="49" charset="0"/>
              </a:rPr>
              <a:t> </a:t>
            </a:r>
            <a:r>
              <a:rPr lang="en-US" altLang="zh-CN" sz="1400" b="0" dirty="0">
                <a:solidFill>
                  <a:srgbClr val="777777"/>
                </a:solidFill>
                <a:effectLst/>
                <a:latin typeface="Consolas" panose="020B0609020204030204" pitchFamily="49" charset="0"/>
              </a:rPr>
              <a:t>(</a:t>
            </a:r>
            <a:r>
              <a:rPr lang="en-US" altLang="zh-CN" sz="1400" b="0" dirty="0">
                <a:solidFill>
                  <a:srgbClr val="9C5D27"/>
                </a:solidFill>
                <a:effectLst/>
                <a:latin typeface="Consolas" panose="020B0609020204030204" pitchFamily="49" charset="0"/>
              </a:rPr>
              <a:t>1</a:t>
            </a:r>
            <a:r>
              <a:rPr lang="en-US" altLang="zh-CN" sz="1400" b="0" dirty="0">
                <a:solidFill>
                  <a:srgbClr val="333333"/>
                </a:solidFill>
                <a:effectLst/>
                <a:latin typeface="Consolas" panose="020B0609020204030204" pitchFamily="49" charset="0"/>
              </a:rPr>
              <a:t> </a:t>
            </a:r>
            <a:r>
              <a:rPr lang="en-US" altLang="zh-CN" sz="1400" b="0" dirty="0" err="1">
                <a:solidFill>
                  <a:srgbClr val="4B69C6"/>
                </a:solidFill>
                <a:effectLst/>
                <a:latin typeface="Consolas" panose="020B0609020204030204" pitchFamily="49" charset="0"/>
              </a:rPr>
              <a:t>downto</a:t>
            </a:r>
            <a:r>
              <a:rPr lang="en-US" altLang="zh-CN" sz="1400" b="0" dirty="0">
                <a:solidFill>
                  <a:srgbClr val="333333"/>
                </a:solidFill>
                <a:effectLst/>
                <a:latin typeface="Consolas" panose="020B0609020204030204" pitchFamily="49" charset="0"/>
              </a:rPr>
              <a:t> </a:t>
            </a:r>
            <a:r>
              <a:rPr lang="en-US" altLang="zh-CN" sz="1400" b="0" dirty="0">
                <a:solidFill>
                  <a:srgbClr val="9C5D27"/>
                </a:solidFill>
                <a:effectLst/>
                <a:latin typeface="Consolas" panose="020B0609020204030204" pitchFamily="49" charset="0"/>
              </a:rPr>
              <a:t>0</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SGNSWOFF</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out</a:t>
            </a:r>
            <a:r>
              <a:rPr lang="en-US" altLang="zh-CN" sz="1400" b="0" dirty="0">
                <a:solidFill>
                  <a:srgbClr val="333333"/>
                </a:solidFill>
                <a:effectLst/>
                <a:latin typeface="Consolas" panose="020B0609020204030204" pitchFamily="49" charset="0"/>
              </a:rPr>
              <a:t> </a:t>
            </a:r>
            <a:r>
              <a:rPr lang="en-US" altLang="zh-CN" sz="1400" b="0" dirty="0" err="1">
                <a:solidFill>
                  <a:srgbClr val="7A3E9D"/>
                </a:solidFill>
                <a:effectLst/>
                <a:latin typeface="Consolas" panose="020B0609020204030204" pitchFamily="49" charset="0"/>
              </a:rPr>
              <a:t>std_logic</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SWCLK</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out</a:t>
            </a:r>
            <a:r>
              <a:rPr lang="en-US" altLang="zh-CN" sz="1400" b="0" dirty="0">
                <a:solidFill>
                  <a:srgbClr val="333333"/>
                </a:solidFill>
                <a:effectLst/>
                <a:latin typeface="Consolas" panose="020B0609020204030204" pitchFamily="49" charset="0"/>
              </a:rPr>
              <a:t> </a:t>
            </a:r>
            <a:r>
              <a:rPr lang="en-US" altLang="zh-CN" sz="1400" b="0" dirty="0" err="1">
                <a:solidFill>
                  <a:srgbClr val="7A3E9D"/>
                </a:solidFill>
                <a:effectLst/>
                <a:latin typeface="Consolas" panose="020B0609020204030204" pitchFamily="49" charset="0"/>
              </a:rPr>
              <a:t>std_logic</a:t>
            </a:r>
            <a:r>
              <a:rPr lang="en-US" altLang="zh-CN" sz="1400" b="0" dirty="0">
                <a:solidFill>
                  <a:srgbClr val="333333"/>
                </a:solidFill>
                <a:effectLst/>
                <a:latin typeface="Consolas" panose="020B0609020204030204" pitchFamily="49" charset="0"/>
              </a:rPr>
              <a:t>;</a:t>
            </a:r>
          </a:p>
          <a:p>
            <a:r>
              <a:rPr lang="en-US" altLang="zh-CN" sz="1400" b="0" dirty="0">
                <a:solidFill>
                  <a:srgbClr val="333333"/>
                </a:solidFill>
                <a:effectLst/>
                <a:latin typeface="Consolas" panose="020B0609020204030204" pitchFamily="49" charset="0"/>
              </a:rPr>
              <a:t>   PWM0H,PWM0L,PWM1H,PWM1L,PWM2H,PWM2L</a:t>
            </a:r>
            <a:r>
              <a:rPr lang="en-US" altLang="zh-CN" sz="1400" b="0" dirty="0">
                <a:solidFill>
                  <a:srgbClr val="777777"/>
                </a:solidFill>
                <a:effectLst/>
                <a:latin typeface="Consolas" panose="020B0609020204030204" pitchFamily="49" charset="0"/>
              </a:rPr>
              <a:t>:</a:t>
            </a:r>
            <a:r>
              <a:rPr lang="en-US" altLang="zh-CN" sz="1400" b="0" dirty="0">
                <a:solidFill>
                  <a:srgbClr val="333333"/>
                </a:solidFill>
                <a:effectLst/>
                <a:latin typeface="Consolas" panose="020B0609020204030204" pitchFamily="49" charset="0"/>
              </a:rPr>
              <a:t> </a:t>
            </a:r>
            <a:r>
              <a:rPr lang="en-US" altLang="zh-CN" sz="1400" b="0" dirty="0">
                <a:solidFill>
                  <a:srgbClr val="4B69C6"/>
                </a:solidFill>
                <a:effectLst/>
                <a:latin typeface="Consolas" panose="020B0609020204030204" pitchFamily="49" charset="0"/>
              </a:rPr>
              <a:t>out</a:t>
            </a:r>
            <a:r>
              <a:rPr lang="en-US" altLang="zh-CN" sz="1400" b="0" dirty="0">
                <a:solidFill>
                  <a:srgbClr val="333333"/>
                </a:solidFill>
                <a:effectLst/>
                <a:latin typeface="Consolas" panose="020B0609020204030204" pitchFamily="49" charset="0"/>
              </a:rPr>
              <a:t> </a:t>
            </a:r>
            <a:r>
              <a:rPr lang="en-US" altLang="zh-CN" sz="1400" b="0" dirty="0" err="1">
                <a:solidFill>
                  <a:srgbClr val="7A3E9D"/>
                </a:solidFill>
                <a:effectLst/>
                <a:latin typeface="Consolas" panose="020B0609020204030204" pitchFamily="49" charset="0"/>
              </a:rPr>
              <a:t>std_logic</a:t>
            </a:r>
            <a:r>
              <a:rPr lang="en-US" altLang="zh-CN" sz="1400" b="0" dirty="0">
                <a:solidFill>
                  <a:srgbClr val="333333"/>
                </a:solidFill>
                <a:effectLst/>
                <a:latin typeface="Consolas" panose="020B0609020204030204" pitchFamily="49" charset="0"/>
              </a:rPr>
              <a:t>)</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a:p>
            <a:r>
              <a:rPr lang="en-US" altLang="zh-CN" sz="1400" b="0" dirty="0">
                <a:solidFill>
                  <a:srgbClr val="4B69C6"/>
                </a:solidFill>
                <a:effectLst/>
                <a:latin typeface="Consolas" panose="020B0609020204030204" pitchFamily="49" charset="0"/>
              </a:rPr>
              <a:t>END</a:t>
            </a:r>
            <a:r>
              <a:rPr lang="en-US" altLang="zh-CN" sz="1400" b="0" dirty="0">
                <a:solidFill>
                  <a:srgbClr val="333333"/>
                </a:solidFill>
                <a:effectLst/>
                <a:latin typeface="Consolas" panose="020B0609020204030204" pitchFamily="49" charset="0"/>
              </a:rPr>
              <a:t> </a:t>
            </a:r>
            <a:r>
              <a:rPr lang="en-US" altLang="zh-CN" sz="1400" b="1" dirty="0">
                <a:solidFill>
                  <a:srgbClr val="7A3E9D"/>
                </a:solidFill>
                <a:effectLst/>
                <a:latin typeface="Consolas" panose="020B0609020204030204" pitchFamily="49" charset="0"/>
              </a:rPr>
              <a:t>DPWM</a:t>
            </a:r>
            <a:r>
              <a:rPr lang="en-US" altLang="zh-CN" sz="1400" b="0" dirty="0">
                <a:solidFill>
                  <a:srgbClr val="777777"/>
                </a:solidFill>
                <a:effectLst/>
                <a:latin typeface="Consolas" panose="020B0609020204030204" pitchFamily="49" charset="0"/>
              </a:rPr>
              <a:t>;</a:t>
            </a:r>
            <a:endParaRPr lang="en-US" altLang="zh-CN" sz="1400" b="0" dirty="0">
              <a:solidFill>
                <a:srgbClr val="333333"/>
              </a:solidFill>
              <a:effectLst/>
              <a:latin typeface="Consolas" panose="020B0609020204030204" pitchFamily="49" charset="0"/>
            </a:endParaRPr>
          </a:p>
        </p:txBody>
      </p:sp>
      <p:sp>
        <p:nvSpPr>
          <p:cNvPr id="15" name="文本框 14">
            <a:extLst>
              <a:ext uri="{FF2B5EF4-FFF2-40B4-BE49-F238E27FC236}">
                <a16:creationId xmlns:a16="http://schemas.microsoft.com/office/drawing/2014/main" id="{E3D5CDBF-A901-4C1F-98D6-D6ED50BCC5E2}"/>
              </a:ext>
            </a:extLst>
          </p:cNvPr>
          <p:cNvSpPr txBox="1"/>
          <p:nvPr/>
        </p:nvSpPr>
        <p:spPr>
          <a:xfrm>
            <a:off x="6007099" y="5849047"/>
            <a:ext cx="2322978" cy="276999"/>
          </a:xfrm>
          <a:prstGeom prst="rect">
            <a:avLst/>
          </a:prstGeom>
          <a:noFill/>
        </p:spPr>
        <p:txBody>
          <a:bodyPr wrap="square">
            <a:spAutoFit/>
          </a:bodyPr>
          <a:lstStyle/>
          <a:p>
            <a:pPr algn="ctr"/>
            <a:r>
              <a:rPr lang="en-US" altLang="zh-CN" sz="1200" dirty="0"/>
              <a:t>DPWM component structure</a:t>
            </a:r>
            <a:endParaRPr lang="zh-CN" altLang="en-US" sz="1200" dirty="0"/>
          </a:p>
        </p:txBody>
      </p:sp>
      <p:sp>
        <p:nvSpPr>
          <p:cNvPr id="5" name="灯片编号占位符 4">
            <a:extLst>
              <a:ext uri="{FF2B5EF4-FFF2-40B4-BE49-F238E27FC236}">
                <a16:creationId xmlns:a16="http://schemas.microsoft.com/office/drawing/2014/main" id="{91C3DD54-25F8-4B70-8458-706CCD388A8A}"/>
              </a:ext>
            </a:extLst>
          </p:cNvPr>
          <p:cNvSpPr>
            <a:spLocks noGrp="1"/>
          </p:cNvSpPr>
          <p:nvPr>
            <p:ph type="sldNum" sz="quarter" idx="12"/>
          </p:nvPr>
        </p:nvSpPr>
        <p:spPr/>
        <p:txBody>
          <a:bodyPr/>
          <a:lstStyle/>
          <a:p>
            <a:fld id="{10537617-F04D-2D48-8B5D-62F0364B9B54}" type="slidenum">
              <a:rPr lang="en-US" altLang="zh-CN" smtClean="0"/>
              <a:pPr/>
              <a:t>9</a:t>
            </a:fld>
            <a:endParaRPr lang="zh-CN" altLang="en-US"/>
          </a:p>
        </p:txBody>
      </p:sp>
    </p:spTree>
    <p:extLst>
      <p:ext uri="{BB962C8B-B14F-4D97-AF65-F5344CB8AC3E}">
        <p14:creationId xmlns:p14="http://schemas.microsoft.com/office/powerpoint/2010/main" val="768216307"/>
      </p:ext>
    </p:extLst>
  </p:cSld>
  <p:clrMapOvr>
    <a:masterClrMapping/>
  </p:clrMapOvr>
</p:sld>
</file>

<file path=ppt/theme/theme1.xml><?xml version="1.0" encoding="utf-8"?>
<a:theme xmlns:a="http://schemas.openxmlformats.org/drawingml/2006/main" name="Office Theme">
  <a:themeElements>
    <a:clrScheme name="Queen's triclour">
      <a:dk1>
        <a:sysClr val="windowText" lastClr="000000"/>
      </a:dk1>
      <a:lt1>
        <a:sysClr val="window" lastClr="FFFFFF"/>
      </a:lt1>
      <a:dk2>
        <a:srgbClr val="061D38"/>
      </a:dk2>
      <a:lt2>
        <a:srgbClr val="FFFFFF"/>
      </a:lt2>
      <a:accent1>
        <a:srgbClr val="910A29"/>
      </a:accent1>
      <a:accent2>
        <a:srgbClr val="F1AB1F"/>
      </a:accent2>
      <a:accent3>
        <a:srgbClr val="061D38"/>
      </a:accent3>
      <a:accent4>
        <a:srgbClr val="CDCDCD"/>
      </a:accent4>
      <a:accent5>
        <a:srgbClr val="7E7E7E"/>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14728</TotalTime>
  <Words>2705</Words>
  <Application>Microsoft Office PowerPoint</Application>
  <PresentationFormat>全屏显示(4:3)</PresentationFormat>
  <Paragraphs>322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Arial</vt:lpstr>
      <vt:lpstr>Calibri</vt:lpstr>
      <vt:lpstr>Cambria Math</vt:lpstr>
      <vt:lpstr>Consolas</vt:lpstr>
      <vt:lpstr>Palatino Linotype</vt:lpstr>
      <vt:lpstr>Wingdings</vt:lpstr>
      <vt:lpstr>Office Theme</vt:lpstr>
      <vt:lpstr>Digital Control Architecture with Tight Voltage Regulation-VHDL implementation</vt:lpstr>
      <vt:lpstr>Content</vt:lpstr>
      <vt:lpstr>Application and Background</vt:lpstr>
      <vt:lpstr>Digital Control System Overview</vt:lpstr>
      <vt:lpstr>PowerPoint 演示文稿</vt:lpstr>
      <vt:lpstr>Determine the resolution of ADCs</vt:lpstr>
      <vt:lpstr>Determine the resolution of ADCs</vt:lpstr>
      <vt:lpstr>Controller architecture Overview</vt:lpstr>
      <vt:lpstr>DPWM implementation</vt:lpstr>
      <vt:lpstr>DPWM implementation</vt:lpstr>
      <vt:lpstr>Period Calculator implementation</vt:lpstr>
      <vt:lpstr>Multi-phase control unit implementation</vt:lpstr>
      <vt:lpstr>Control Unit with AVP technique FSM algorithm</vt:lpstr>
      <vt:lpstr>Control Unit with AVP technique FSM algorithm</vt:lpstr>
      <vt:lpstr>Assembling the digital controller</vt:lpstr>
      <vt:lpstr>Conclusion</vt:lpstr>
    </vt:vector>
  </TitlesOfParts>
  <Company>Queen's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Larry Harris</dc:creator>
  <cp:lastModifiedBy>Xiang Zhang</cp:lastModifiedBy>
  <cp:revision>18</cp:revision>
  <dcterms:created xsi:type="dcterms:W3CDTF">2011-07-05T18:53:08Z</dcterms:created>
  <dcterms:modified xsi:type="dcterms:W3CDTF">2022-04-11T18:38:49Z</dcterms:modified>
</cp:coreProperties>
</file>