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F06F-F7F0-92A2-0331-BB216E5D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0A358-9451-01E6-DD40-09038BCF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58B1-BF1D-59AC-1ED3-4B578CB5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2E59-9DA4-1053-2EC1-4EA56948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7C30-ADD9-1B52-D9DD-E080DEF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582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7486-65BB-CA46-98A2-3CDDE83F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5E539-F34B-D3C0-A339-8A501B592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C3D25-B118-DC62-F9D5-69256A52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2D21-D13C-05E0-0FC2-F7C3646B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8EA7-1357-CFEA-6294-86651FDA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61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CDB2E-B2B1-C7AB-9866-E697FE014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53FD3-0CA8-0EFE-9E57-DB2C4E2B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C4E3-1B7F-43C6-9766-1CC7DB5A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BBD6-5024-5DC6-1959-F003B77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76AA-850F-C154-98F3-34505311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062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CAE3-9627-A68C-368E-537E9F5A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22F6-B435-ABF1-589A-050BC78A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AC21-5CBB-8E34-8FF7-8375DCF7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6DFB-36E4-80EA-B56B-95D746BF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39A29-5C99-3AAE-5DDE-BEB3EE8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055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7EA7-6A15-54F2-B199-D8720020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137BB-AE52-90ED-5338-4DEF9ACD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9B62-5F58-83F5-69E2-36DF3310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61ABA-64C3-252B-74C1-83F86C5A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0AD2-3584-76FF-094B-63908194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0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BD94-6EAE-3783-7F28-D180526A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E57D-EBB0-4CB9-3BF2-CB75F4EDD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A95D1-D7A8-4CB5-2BA5-B046E4728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F05B0-C6E3-FB12-6700-1EF003A8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200AC-5BE8-0656-F663-9294A138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7669E-3851-7B0A-D981-3903279C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895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B0A5-2CE4-E2E8-D60B-5ADB4C5C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1A17-FF61-CDE2-31E8-D4D3F886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568C-C898-EAAC-8CB8-C51A44B9D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30F01-4C3C-FD29-5815-7530BE906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A4D3F-08DC-22EB-7D19-146993787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22DE8-E0D8-293E-4A1D-A300105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1C7AA-DB23-E5EC-EE4A-67BCFCAC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890C4-014F-5461-15EB-20B95C03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465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267B-F9A6-62F7-7BFC-6C6864E0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89FAC-CD83-1269-BE3A-469EFA99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0C538-1785-CB30-118F-3DF1E7BA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05217-B733-480E-2596-C80A181A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968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35035-7526-6616-0CED-B01EE48E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FB48-9659-B4D7-9626-1D621F0D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FD4FD-0823-0151-9EA0-10667885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09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BF83-2324-00F9-ABDF-C2805B29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3E42-B524-DE16-8808-5686F995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F057C-CABA-C4A6-4DA2-2DF2E4C1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199D6-32BB-85DD-6D38-8AAF65AE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96B26-42E1-CDBB-B88C-F9346989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D463-BAB6-8A1D-5FBF-3EEF4F3E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21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F437-D1D7-A7E3-A784-CD9956D6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02B25-FCDD-EFD3-4F82-3223F7A94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A2C5F-B7C8-825B-BFC9-DED6D0A7F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6E1-B484-70AD-4734-53907C2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F5E63-33ED-2197-2523-9B772D90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F3640-1972-9011-6F6F-47504665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439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983-AA22-9F54-599C-463B6BAB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7331B-6913-C5F3-31B0-3BBD74F3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01E2-6827-2E1B-9C36-6B9B153D7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7ED9-CD69-AB46-B352-E3864B15D00D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62C1-2A49-423E-8513-939F3D020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8AA9-2757-1BD4-B204-195C674F8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7F75-101F-B542-8927-69C3A1756A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91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09AC36-41BA-C5F3-0298-CF4F5D14F6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End-to-End TLS Encryption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057E9-D9B5-52B1-D752-214ADED4FCD8}"/>
              </a:ext>
            </a:extLst>
          </p:cNvPr>
          <p:cNvSpPr/>
          <p:nvPr/>
        </p:nvSpPr>
        <p:spPr bwMode="auto">
          <a:xfrm>
            <a:off x="1833462" y="2505153"/>
            <a:ext cx="1097280" cy="2875019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9F98A-1293-25ED-D891-0DC5EFA5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02" y="2214021"/>
            <a:ext cx="738000" cy="58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5C8CBF-FA16-E6AC-18E3-E3418215BDF6}"/>
              </a:ext>
            </a:extLst>
          </p:cNvPr>
          <p:cNvSpPr/>
          <p:nvPr/>
        </p:nvSpPr>
        <p:spPr bwMode="auto">
          <a:xfrm>
            <a:off x="1887947" y="2849320"/>
            <a:ext cx="976289" cy="559691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Web Browser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26A13-E486-7BB7-F1E2-4724E890F71C}"/>
              </a:ext>
            </a:extLst>
          </p:cNvPr>
          <p:cNvSpPr/>
          <p:nvPr/>
        </p:nvSpPr>
        <p:spPr bwMode="auto">
          <a:xfrm>
            <a:off x="1893957" y="3950648"/>
            <a:ext cx="976289" cy="559691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Citrix Workspace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7E030-2C7A-BB6D-8A74-D93175061088}"/>
              </a:ext>
            </a:extLst>
          </p:cNvPr>
          <p:cNvSpPr/>
          <p:nvPr/>
        </p:nvSpPr>
        <p:spPr bwMode="auto">
          <a:xfrm>
            <a:off x="3747885" y="2506521"/>
            <a:ext cx="1097280" cy="2852490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373A9A-3EEA-D312-0E82-2ED7CFE8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97" y="2341355"/>
            <a:ext cx="900000" cy="333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2C414C-BA5F-BC26-3653-74D8400682EB}"/>
              </a:ext>
            </a:extLst>
          </p:cNvPr>
          <p:cNvSpPr/>
          <p:nvPr/>
        </p:nvSpPr>
        <p:spPr bwMode="auto">
          <a:xfrm>
            <a:off x="5550717" y="2506522"/>
            <a:ext cx="1097280" cy="2875019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5B6718-270E-DD38-30D7-79FF4E1A39C4}"/>
              </a:ext>
            </a:extLst>
          </p:cNvPr>
          <p:cNvSpPr/>
          <p:nvPr/>
        </p:nvSpPr>
        <p:spPr bwMode="auto">
          <a:xfrm>
            <a:off x="7239570" y="2506522"/>
            <a:ext cx="1097280" cy="2875019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9EFC64-FCA3-15A4-F195-8035B2229B14}"/>
              </a:ext>
            </a:extLst>
          </p:cNvPr>
          <p:cNvSpPr/>
          <p:nvPr/>
        </p:nvSpPr>
        <p:spPr bwMode="auto">
          <a:xfrm>
            <a:off x="9039202" y="2506522"/>
            <a:ext cx="1097280" cy="2875019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C4FE5D-F721-2D28-1B80-2C2865A0E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492" y="2191053"/>
            <a:ext cx="597729" cy="630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871567-E565-F268-4B35-11CC5BB4B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917" y="2191054"/>
            <a:ext cx="630587" cy="631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FDC9F-1608-0C8F-8C6F-2600115E5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198" y="2192317"/>
            <a:ext cx="824559" cy="6309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F9DABE-1753-F7BA-BF31-053E0A34037F}"/>
              </a:ext>
            </a:extLst>
          </p:cNvPr>
          <p:cNvSpPr/>
          <p:nvPr/>
        </p:nvSpPr>
        <p:spPr>
          <a:xfrm>
            <a:off x="1753595" y="1872591"/>
            <a:ext cx="1257014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End Point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E5703-CBAE-6B03-AF3D-2F705CDA9702}"/>
              </a:ext>
            </a:extLst>
          </p:cNvPr>
          <p:cNvSpPr/>
          <p:nvPr/>
        </p:nvSpPr>
        <p:spPr>
          <a:xfrm>
            <a:off x="3669477" y="1872591"/>
            <a:ext cx="1257014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Gateway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063C8-9B11-8C42-8DBC-198544B705CE}"/>
              </a:ext>
            </a:extLst>
          </p:cNvPr>
          <p:cNvSpPr/>
          <p:nvPr/>
        </p:nvSpPr>
        <p:spPr>
          <a:xfrm>
            <a:off x="5441140" y="1872591"/>
            <a:ext cx="1316122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StoreFront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62F11E-43DF-1C53-0B55-69D649F4B0EC}"/>
              </a:ext>
            </a:extLst>
          </p:cNvPr>
          <p:cNvSpPr/>
          <p:nvPr/>
        </p:nvSpPr>
        <p:spPr>
          <a:xfrm>
            <a:off x="7164884" y="1871223"/>
            <a:ext cx="1257014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Controller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971948-0C32-0FD1-09EE-C668216BFABD}"/>
              </a:ext>
            </a:extLst>
          </p:cNvPr>
          <p:cNvSpPr/>
          <p:nvPr/>
        </p:nvSpPr>
        <p:spPr>
          <a:xfrm>
            <a:off x="8959336" y="1872591"/>
            <a:ext cx="1257014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VDA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247C70-32B3-AB03-8F08-1A127C5D991C}"/>
              </a:ext>
            </a:extLst>
          </p:cNvPr>
          <p:cNvSpPr/>
          <p:nvPr/>
        </p:nvSpPr>
        <p:spPr bwMode="auto">
          <a:xfrm>
            <a:off x="3809839" y="2849318"/>
            <a:ext cx="976289" cy="2134838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Citrix ADC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6910C2-74A6-66B7-A9E8-49B9AD1963C7}"/>
              </a:ext>
            </a:extLst>
          </p:cNvPr>
          <p:cNvSpPr/>
          <p:nvPr/>
        </p:nvSpPr>
        <p:spPr bwMode="auto">
          <a:xfrm>
            <a:off x="5611212" y="2852300"/>
            <a:ext cx="976289" cy="1098347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StoreFront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31403-9F29-E534-6095-38C57AAF5B2F}"/>
              </a:ext>
            </a:extLst>
          </p:cNvPr>
          <p:cNvSpPr/>
          <p:nvPr/>
        </p:nvSpPr>
        <p:spPr bwMode="auto">
          <a:xfrm>
            <a:off x="7312532" y="3677744"/>
            <a:ext cx="976289" cy="832594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Secure Ticket Authority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A1FE36-B640-7FDB-E8CC-DC37B7A3B046}"/>
              </a:ext>
            </a:extLst>
          </p:cNvPr>
          <p:cNvSpPr/>
          <p:nvPr/>
        </p:nvSpPr>
        <p:spPr bwMode="auto">
          <a:xfrm>
            <a:off x="7305246" y="2849319"/>
            <a:ext cx="976289" cy="559691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XML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A4CFFC-EB79-0B88-3E36-856CECAC3115}"/>
              </a:ext>
            </a:extLst>
          </p:cNvPr>
          <p:cNvSpPr/>
          <p:nvPr/>
        </p:nvSpPr>
        <p:spPr bwMode="auto">
          <a:xfrm>
            <a:off x="9099698" y="4350361"/>
            <a:ext cx="976289" cy="579818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ICA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79927B-DE2D-03F5-676A-0B7C195C6E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5026" y="3353353"/>
            <a:ext cx="422237" cy="4317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78945-C360-B8B0-0649-2003222EA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220" y="3353350"/>
            <a:ext cx="422237" cy="43174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1339F6-7429-D1F0-B6D5-D6BB98B26AB3}"/>
              </a:ext>
            </a:extLst>
          </p:cNvPr>
          <p:cNvCxnSpPr/>
          <p:nvPr/>
        </p:nvCxnSpPr>
        <p:spPr bwMode="auto">
          <a:xfrm>
            <a:off x="2870246" y="3124116"/>
            <a:ext cx="955551" cy="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D7EB34-B62F-8260-DFED-40AC86B36852}"/>
              </a:ext>
            </a:extLst>
          </p:cNvPr>
          <p:cNvCxnSpPr>
            <a:stCxn id="8" idx="3"/>
          </p:cNvCxnSpPr>
          <p:nvPr/>
        </p:nvCxnSpPr>
        <p:spPr bwMode="auto">
          <a:xfrm>
            <a:off x="2870246" y="4230493"/>
            <a:ext cx="955551" cy="8048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5B0B2B-9C27-EE94-5472-0D3C779A590B}"/>
              </a:ext>
            </a:extLst>
          </p:cNvPr>
          <p:cNvCxnSpPr/>
          <p:nvPr/>
        </p:nvCxnSpPr>
        <p:spPr bwMode="auto">
          <a:xfrm>
            <a:off x="4786128" y="4373370"/>
            <a:ext cx="2519119" cy="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33B553-CBBE-A87E-834C-DFD5D88BFFCC}"/>
              </a:ext>
            </a:extLst>
          </p:cNvPr>
          <p:cNvCxnSpPr/>
          <p:nvPr/>
        </p:nvCxnSpPr>
        <p:spPr bwMode="auto">
          <a:xfrm>
            <a:off x="4786128" y="3124116"/>
            <a:ext cx="825085" cy="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62F5B8-BFD6-01B0-5908-3062A08B3CCF}"/>
              </a:ext>
            </a:extLst>
          </p:cNvPr>
          <p:cNvCxnSpPr/>
          <p:nvPr/>
        </p:nvCxnSpPr>
        <p:spPr bwMode="auto">
          <a:xfrm>
            <a:off x="4786128" y="4874334"/>
            <a:ext cx="4313570" cy="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28CB47-9685-58DA-B120-A9562777D0D4}"/>
              </a:ext>
            </a:extLst>
          </p:cNvPr>
          <p:cNvCxnSpPr>
            <a:endCxn id="25" idx="1"/>
          </p:cNvCxnSpPr>
          <p:nvPr/>
        </p:nvCxnSpPr>
        <p:spPr bwMode="auto">
          <a:xfrm>
            <a:off x="6587501" y="3124116"/>
            <a:ext cx="717746" cy="5049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4E7707-0563-154E-5EF8-444E0119E2DF}"/>
              </a:ext>
            </a:extLst>
          </p:cNvPr>
          <p:cNvCxnSpPr/>
          <p:nvPr/>
        </p:nvCxnSpPr>
        <p:spPr bwMode="auto">
          <a:xfrm>
            <a:off x="6572919" y="3848053"/>
            <a:ext cx="717746" cy="5049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FECE8A-5E46-4B7A-63FF-128DE2E81077}"/>
              </a:ext>
            </a:extLst>
          </p:cNvPr>
          <p:cNvSpPr/>
          <p:nvPr/>
        </p:nvSpPr>
        <p:spPr bwMode="auto">
          <a:xfrm>
            <a:off x="2557919" y="5008491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F373D0-8947-C392-3555-6FB60F39251A}"/>
              </a:ext>
            </a:extLst>
          </p:cNvPr>
          <p:cNvSpPr/>
          <p:nvPr/>
        </p:nvSpPr>
        <p:spPr bwMode="auto">
          <a:xfrm>
            <a:off x="3812733" y="5008491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927B4C-09FA-BADA-AFA8-E2663AA100D8}"/>
              </a:ext>
            </a:extLst>
          </p:cNvPr>
          <p:cNvSpPr/>
          <p:nvPr/>
        </p:nvSpPr>
        <p:spPr bwMode="auto">
          <a:xfrm>
            <a:off x="6275174" y="4003729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7E7C24-C1DB-C44A-D6D2-45B8699D826F}"/>
              </a:ext>
            </a:extLst>
          </p:cNvPr>
          <p:cNvSpPr/>
          <p:nvPr/>
        </p:nvSpPr>
        <p:spPr bwMode="auto">
          <a:xfrm>
            <a:off x="5620959" y="4004953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58F926-79C9-3C1D-23D0-24077DDCD03F}"/>
              </a:ext>
            </a:extLst>
          </p:cNvPr>
          <p:cNvSpPr/>
          <p:nvPr/>
        </p:nvSpPr>
        <p:spPr bwMode="auto">
          <a:xfrm>
            <a:off x="7312533" y="5008491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7D32A1-FE2A-D605-1126-9FA1CCBE45D4}"/>
              </a:ext>
            </a:extLst>
          </p:cNvPr>
          <p:cNvSpPr/>
          <p:nvPr/>
        </p:nvSpPr>
        <p:spPr bwMode="auto">
          <a:xfrm>
            <a:off x="9099698" y="5008491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47C258-23AF-4D6F-F932-E2E3F0138EC5}"/>
              </a:ext>
            </a:extLst>
          </p:cNvPr>
          <p:cNvSpPr txBox="1"/>
          <p:nvPr/>
        </p:nvSpPr>
        <p:spPr>
          <a:xfrm>
            <a:off x="3064130" y="2680397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HTTPS 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(HTML) 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C97C72-EAEF-CCB1-30EA-F5632BE06538}"/>
              </a:ext>
            </a:extLst>
          </p:cNvPr>
          <p:cNvSpPr txBox="1"/>
          <p:nvPr/>
        </p:nvSpPr>
        <p:spPr>
          <a:xfrm>
            <a:off x="2898330" y="4251924"/>
            <a:ext cx="85472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(SOCKS/CGP)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F46F0F-CA0D-1C34-9E1A-9302FFCC7ADD}"/>
              </a:ext>
            </a:extLst>
          </p:cNvPr>
          <p:cNvSpPr txBox="1"/>
          <p:nvPr/>
        </p:nvSpPr>
        <p:spPr>
          <a:xfrm>
            <a:off x="6663598" y="2680397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(XML)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1C3388-D189-8C82-9C15-371B5010A6DC}"/>
              </a:ext>
            </a:extLst>
          </p:cNvPr>
          <p:cNvSpPr txBox="1"/>
          <p:nvPr/>
        </p:nvSpPr>
        <p:spPr>
          <a:xfrm>
            <a:off x="4916137" y="2680397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HTTPS 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(HTML) 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CCFDD3-96B4-FED6-30EC-559BE4A40CEE}"/>
              </a:ext>
            </a:extLst>
          </p:cNvPr>
          <p:cNvSpPr txBox="1"/>
          <p:nvPr/>
        </p:nvSpPr>
        <p:spPr>
          <a:xfrm>
            <a:off x="6663446" y="3409925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(STA)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0D936D-90BD-3151-5007-3B174EE82583}"/>
              </a:ext>
            </a:extLst>
          </p:cNvPr>
          <p:cNvSpPr txBox="1"/>
          <p:nvPr/>
        </p:nvSpPr>
        <p:spPr>
          <a:xfrm>
            <a:off x="6608585" y="4429227"/>
            <a:ext cx="670376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(ICA/CGP)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1BC3A-471F-2D1B-DAC8-A396B6B61E40}"/>
              </a:ext>
            </a:extLst>
          </p:cNvPr>
          <p:cNvSpPr txBox="1"/>
          <p:nvPr/>
        </p:nvSpPr>
        <p:spPr>
          <a:xfrm>
            <a:off x="6659882" y="3929633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(STA)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03D5BD-4B8C-34AD-708F-0D336CEAC0AF}"/>
              </a:ext>
            </a:extLst>
          </p:cNvPr>
          <p:cNvSpPr/>
          <p:nvPr/>
        </p:nvSpPr>
        <p:spPr bwMode="auto">
          <a:xfrm>
            <a:off x="1753594" y="5426101"/>
            <a:ext cx="1203593" cy="213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14141"/>
                </a:solidFill>
                <a:cs typeface="Arial" charset="0"/>
              </a:rPr>
              <a:t>Untrusted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6E0795-01FE-46BC-C4ED-026F115474F4}"/>
              </a:ext>
            </a:extLst>
          </p:cNvPr>
          <p:cNvSpPr/>
          <p:nvPr/>
        </p:nvSpPr>
        <p:spPr bwMode="auto">
          <a:xfrm>
            <a:off x="3728564" y="5426101"/>
            <a:ext cx="6407918" cy="213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14141"/>
                </a:solidFill>
                <a:cs typeface="Arial" charset="0"/>
              </a:rPr>
              <a:t>Trusted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53AF9E-F363-A868-06FE-EE93491F29B0}"/>
              </a:ext>
            </a:extLst>
          </p:cNvPr>
          <p:cNvSpPr/>
          <p:nvPr/>
        </p:nvSpPr>
        <p:spPr bwMode="auto">
          <a:xfrm>
            <a:off x="4473801" y="5008490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182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v050953</dc:creator>
  <cp:lastModifiedBy>v050953</cp:lastModifiedBy>
  <cp:revision>1</cp:revision>
  <dcterms:created xsi:type="dcterms:W3CDTF">2022-09-08T13:52:54Z</dcterms:created>
  <dcterms:modified xsi:type="dcterms:W3CDTF">2022-09-08T13:53:13Z</dcterms:modified>
</cp:coreProperties>
</file>