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6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F079-CD55-49BD-9F52-BA19B8663B81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F2590F9-0AD6-46BF-85B1-9CA472926DE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64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F079-CD55-49BD-9F52-BA19B8663B81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90F9-0AD6-46BF-85B1-9CA472926DE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13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F079-CD55-49BD-9F52-BA19B8663B81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90F9-0AD6-46BF-85B1-9CA472926DE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2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F079-CD55-49BD-9F52-BA19B8663B81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90F9-0AD6-46BF-85B1-9CA472926DE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57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F079-CD55-49BD-9F52-BA19B8663B81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90F9-0AD6-46BF-85B1-9CA472926DE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95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F079-CD55-49BD-9F52-BA19B8663B81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90F9-0AD6-46BF-85B1-9CA472926DE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89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F079-CD55-49BD-9F52-BA19B8663B81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90F9-0AD6-46BF-85B1-9CA472926DE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43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F079-CD55-49BD-9F52-BA19B8663B81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90F9-0AD6-46BF-85B1-9CA472926DE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85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F079-CD55-49BD-9F52-BA19B8663B81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90F9-0AD6-46BF-85B1-9CA472926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F079-CD55-49BD-9F52-BA19B8663B81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90F9-0AD6-46BF-85B1-9CA472926DE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48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A0F079-CD55-49BD-9F52-BA19B8663B81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90F9-0AD6-46BF-85B1-9CA472926DE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83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0F079-CD55-49BD-9F52-BA19B8663B81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F2590F9-0AD6-46BF-85B1-9CA472926DE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37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7ACA-F3C8-4425-8FD5-32B7C92E0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873" y="720436"/>
            <a:ext cx="9008254" cy="3410475"/>
          </a:xfrm>
        </p:spPr>
        <p:txBody>
          <a:bodyPr anchor="ctr">
            <a:normAutofit/>
          </a:bodyPr>
          <a:lstStyle/>
          <a:p>
            <a:r>
              <a:rPr lang="en-US" sz="6000" dirty="0"/>
              <a:t>The Movie Data Base(TMDB)—</a:t>
            </a:r>
            <a:br>
              <a:rPr lang="en-US" sz="6000" dirty="0"/>
            </a:br>
            <a:r>
              <a:rPr lang="en-US" sz="6000" dirty="0" err="1"/>
              <a:t>Benford</a:t>
            </a:r>
            <a:r>
              <a:rPr lang="en-US" sz="6000" dirty="0"/>
              <a:t>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11E90-C39E-443E-BFA2-71C658D5B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4165" y="4709627"/>
            <a:ext cx="8956962" cy="112628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Xiangliang</a:t>
            </a:r>
            <a:r>
              <a:rPr lang="en-US" dirty="0"/>
              <a:t> Liu</a:t>
            </a:r>
          </a:p>
          <a:p>
            <a:pPr algn="ctr"/>
            <a:r>
              <a:rPr lang="en-US" dirty="0"/>
              <a:t>12/16/2018</a:t>
            </a:r>
          </a:p>
        </p:txBody>
      </p:sp>
    </p:spTree>
    <p:extLst>
      <p:ext uri="{BB962C8B-B14F-4D97-AF65-F5344CB8AC3E}">
        <p14:creationId xmlns:p14="http://schemas.microsoft.com/office/powerpoint/2010/main" val="9871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651936-8FA6-44D6-90DA-4698E9E966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27093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DFC0-F1A4-4B86-9AE5-2F583CD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42B8-6A98-40AF-8505-F165B1214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 err="1"/>
              <a:t>Benford</a:t>
            </a:r>
            <a:r>
              <a:rPr lang="en-US" dirty="0"/>
              <a:t> analysis:</a:t>
            </a:r>
          </a:p>
          <a:p>
            <a:r>
              <a:rPr lang="en-US" dirty="0"/>
              <a:t>Conclusion:</a:t>
            </a:r>
          </a:p>
        </p:txBody>
      </p:sp>
    </p:spTree>
    <p:extLst>
      <p:ext uri="{BB962C8B-B14F-4D97-AF65-F5344CB8AC3E}">
        <p14:creationId xmlns:p14="http://schemas.microsoft.com/office/powerpoint/2010/main" val="345525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9459-139C-43CF-AE52-579F523B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ABOUT THE movie data base: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DDA3A5-1182-40F7-BAF1-72A857599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965" y="1963118"/>
            <a:ext cx="8291944" cy="3548611"/>
          </a:xfrm>
        </p:spPr>
      </p:pic>
    </p:spTree>
    <p:extLst>
      <p:ext uri="{BB962C8B-B14F-4D97-AF65-F5344CB8AC3E}">
        <p14:creationId xmlns:p14="http://schemas.microsoft.com/office/powerpoint/2010/main" val="263959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67DE7B7-20FA-4796-BDF7-0EE807B6E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 sz="2200"/>
              <a:t>EDA(1):Word cloud with different genres:</a:t>
            </a:r>
            <a:br>
              <a:rPr lang="en-US" sz="2200"/>
            </a:br>
            <a:r>
              <a:rPr lang="en-US" sz="2200"/>
              <a:t>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ACCBB548-6037-45E3-BBE8-A52D6FD9A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The size of word represent the number of movies in that </a:t>
            </a:r>
            <a:r>
              <a:rPr lang="en-US" dirty="0" err="1"/>
              <a:t>catagory</a:t>
            </a:r>
            <a:endParaRPr lang="en-US" dirty="0"/>
          </a:p>
          <a:p>
            <a:r>
              <a:rPr lang="en-US" dirty="0"/>
              <a:t>Drama, Comedy and Action are the genres with most number of movies.</a:t>
            </a:r>
          </a:p>
        </p:txBody>
      </p:sp>
      <p:pic>
        <p:nvPicPr>
          <p:cNvPr id="29" name="Content Placeholder 4">
            <a:extLst>
              <a:ext uri="{FF2B5EF4-FFF2-40B4-BE49-F238E27FC236}">
                <a16:creationId xmlns:a16="http://schemas.microsoft.com/office/drawing/2014/main" id="{3ED96C78-91C9-4727-83B4-7EBD99F32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504" y="805583"/>
            <a:ext cx="4008255" cy="466076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84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4E6E2-CB6C-4981-B2EF-479E741A7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/>
              <a:t>EDA(2) Map about the countries produced most movies: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7B7B56-C698-4E20-BBAD-C4BBAB1535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4" y="1164556"/>
            <a:ext cx="6282919" cy="376975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20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667CD25-C98A-43F4-950B-19AE2AB47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663398"/>
            <a:ext cx="3182765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EDA(3) distribution of countries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8" name="Content Placeholder 13">
            <a:extLst>
              <a:ext uri="{FF2B5EF4-FFF2-40B4-BE49-F238E27FC236}">
                <a16:creationId xmlns:a16="http://schemas.microsoft.com/office/drawing/2014/main" id="{67C36089-9FF5-4EAA-93EC-BC150E985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078855" cy="3450613"/>
          </a:xfrm>
        </p:spPr>
        <p:txBody>
          <a:bodyPr>
            <a:normAutofit/>
          </a:bodyPr>
          <a:lstStyle/>
          <a:p>
            <a:r>
              <a:rPr lang="en-US" dirty="0"/>
              <a:t>It turns out that USA has the largest proportion of movie in the dataset .</a:t>
            </a:r>
          </a:p>
          <a:p>
            <a:r>
              <a:rPr lang="en-US" dirty="0"/>
              <a:t>The proportion of movies from USA is nearly 60% </a:t>
            </a:r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44649B6C-9DBA-463A-8254-92AB52089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09" y="1039125"/>
            <a:ext cx="6635700" cy="44625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447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7E9D4-3ED4-424B-BFF0-75B705012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 err="1"/>
              <a:t>Benford</a:t>
            </a:r>
            <a:r>
              <a:rPr lang="en-US" dirty="0"/>
              <a:t> analysis on variable budget: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C9458A4-95D0-4551-B1F8-0C1B5503A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A lot of lines exceed the red line threshold.  The distribution of budget may not follow </a:t>
            </a:r>
            <a:r>
              <a:rPr lang="en-US" dirty="0" err="1"/>
              <a:t>benford</a:t>
            </a:r>
            <a:r>
              <a:rPr lang="en-US" dirty="0"/>
              <a:t> distribution.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86FB92B-9CFF-44B2-9BE7-D0514FBCE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2321114"/>
            <a:ext cx="4960443" cy="283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8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A931-AE73-4C2A-9AAF-13FEF23B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Benford</a:t>
            </a:r>
            <a:r>
              <a:rPr lang="en-US" dirty="0"/>
              <a:t> summary on budget: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C47B35-D0E0-4C1A-B412-3ECDBC38C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382" y="2016124"/>
            <a:ext cx="8361218" cy="3992055"/>
          </a:xfrm>
        </p:spPr>
      </p:pic>
    </p:spTree>
    <p:extLst>
      <p:ext uri="{BB962C8B-B14F-4D97-AF65-F5344CB8AC3E}">
        <p14:creationId xmlns:p14="http://schemas.microsoft.com/office/powerpoint/2010/main" val="3654648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6BD5-5247-4BBE-B2FE-D6B5831B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B8CEC-2E34-47F4-8E6E-640F67396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the budget numbers do not significantly follow </a:t>
            </a:r>
            <a:r>
              <a:rPr lang="en-US" dirty="0" err="1"/>
              <a:t>Benford</a:t>
            </a:r>
            <a:r>
              <a:rPr lang="en-US" dirty="0"/>
              <a:t> analysis. The budget that start with 50 and 20 have the highest deviation. </a:t>
            </a:r>
          </a:p>
          <a:p>
            <a:r>
              <a:rPr lang="en-US" dirty="0"/>
              <a:t>This result does make sense, because when people decide to make a movie or approve a movie, they never specific the budget to a unit digit. For instant, the number could be 500 million or 200 million dollars</a:t>
            </a:r>
          </a:p>
        </p:txBody>
      </p:sp>
    </p:spTree>
    <p:extLst>
      <p:ext uri="{BB962C8B-B14F-4D97-AF65-F5344CB8AC3E}">
        <p14:creationId xmlns:p14="http://schemas.microsoft.com/office/powerpoint/2010/main" val="28038609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209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The Movie Data Base(TMDB)— Benford Analysis</vt:lpstr>
      <vt:lpstr>Outline</vt:lpstr>
      <vt:lpstr>OVERVIEW ABOUT THE movie data base:</vt:lpstr>
      <vt:lpstr>EDA(1):Word cloud with different genres:  </vt:lpstr>
      <vt:lpstr>EDA(2) Map about the countries produced most movies:</vt:lpstr>
      <vt:lpstr>EDA(3) distribution of countries </vt:lpstr>
      <vt:lpstr>Benford analysis on variable budget:</vt:lpstr>
      <vt:lpstr>Benford summary on budget: </vt:lpstr>
      <vt:lpstr>Conclusion: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Movie Data Base(TMDB)— Benford Analysis</dc:title>
  <dc:creator>liuxiangliangian@gmail.com</dc:creator>
  <cp:lastModifiedBy>liuxiangliangian@gmail.com</cp:lastModifiedBy>
  <cp:revision>1</cp:revision>
  <dcterms:created xsi:type="dcterms:W3CDTF">2018-12-16T07:05:56Z</dcterms:created>
  <dcterms:modified xsi:type="dcterms:W3CDTF">2018-12-16T07:12:59Z</dcterms:modified>
</cp:coreProperties>
</file>