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comments/modernComment_127_C928DF36.xml" ContentType="application/vnd.ms-powerpoint.comment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8" r:id="rId3"/>
    <p:sldId id="288" r:id="rId4"/>
    <p:sldId id="273" r:id="rId5"/>
    <p:sldId id="313" r:id="rId6"/>
    <p:sldId id="295" r:id="rId7"/>
    <p:sldId id="315" r:id="rId8"/>
    <p:sldId id="286" r:id="rId9"/>
    <p:sldId id="287" r:id="rId10"/>
    <p:sldId id="301" r:id="rId11"/>
    <p:sldId id="302" r:id="rId12"/>
    <p:sldId id="318" r:id="rId13"/>
    <p:sldId id="298" r:id="rId14"/>
    <p:sldId id="310" r:id="rId15"/>
    <p:sldId id="299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44B228-FF84-B420-E6D7-53050C3F8E1E}" name="haoxiangpeng" initials="ha" userId="S::haoxiangpeng_hotmail.com#ext#@microsoft.onmicrosoft.com::e8b019e2-0c51-428f-aacd-3fd794a329e7" providerId="AD"/>
  <p188:author id="{0BC322EF-7075-0C2E-0B21-938647FCC2DB}" name="Badrish Chandramouli" initials="BC" userId="S::badrishc@microsoft.com::328977b6-bc62-402e-b9b4-fc4bb1c8c9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B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2F2FB-52AB-D54D-8481-060A6E80BB04}" v="2" dt="2024-08-27T07:14:09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3"/>
    <p:restoredTop sz="82328"/>
  </p:normalViewPr>
  <p:slideViewPr>
    <p:cSldViewPr snapToGrid="0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sh Chandramouli" userId="328977b6-bc62-402e-b9b4-fc4bb1c8c919" providerId="ADAL" clId="{2B548178-4DD1-48D0-A215-A1CF64643D36}"/>
    <pc:docChg chg="custSel addSld modSld">
      <pc:chgData name="Badrish Chandramouli" userId="328977b6-bc62-402e-b9b4-fc4bb1c8c919" providerId="ADAL" clId="{2B548178-4DD1-48D0-A215-A1CF64643D36}" dt="2024-08-26T02:27:45.469" v="372" actId="20577"/>
      <pc:docMkLst>
        <pc:docMk/>
      </pc:docMkLst>
      <pc:sldChg chg="modSp mod">
        <pc:chgData name="Badrish Chandramouli" userId="328977b6-bc62-402e-b9b4-fc4bb1c8c919" providerId="ADAL" clId="{2B548178-4DD1-48D0-A215-A1CF64643D36}" dt="2024-08-26T02:23:40.469" v="67" actId="1037"/>
        <pc:sldMkLst>
          <pc:docMk/>
          <pc:sldMk cId="1612972163" sldId="257"/>
        </pc:sldMkLst>
        <pc:spChg chg="mod">
          <ac:chgData name="Badrish Chandramouli" userId="328977b6-bc62-402e-b9b4-fc4bb1c8c919" providerId="ADAL" clId="{2B548178-4DD1-48D0-A215-A1CF64643D36}" dt="2024-08-26T02:23:32.335" v="63" actId="1037"/>
          <ac:spMkLst>
            <pc:docMk/>
            <pc:sldMk cId="1612972163" sldId="257"/>
            <ac:spMk id="6" creationId="{D960A005-07BA-DF4D-4760-0C347BBDDC26}"/>
          </ac:spMkLst>
        </pc:spChg>
        <pc:spChg chg="mod">
          <ac:chgData name="Badrish Chandramouli" userId="328977b6-bc62-402e-b9b4-fc4bb1c8c919" providerId="ADAL" clId="{2B548178-4DD1-48D0-A215-A1CF64643D36}" dt="2024-08-26T02:20:37.200" v="6" actId="1076"/>
          <ac:spMkLst>
            <pc:docMk/>
            <pc:sldMk cId="1612972163" sldId="257"/>
            <ac:spMk id="10" creationId="{21A51D62-D149-6FAC-D8DB-908DFECF76FC}"/>
          </ac:spMkLst>
        </pc:spChg>
        <pc:spChg chg="mod">
          <ac:chgData name="Badrish Chandramouli" userId="328977b6-bc62-402e-b9b4-fc4bb1c8c919" providerId="ADAL" clId="{2B548178-4DD1-48D0-A215-A1CF64643D36}" dt="2024-08-26T02:23:40.469" v="67" actId="1037"/>
          <ac:spMkLst>
            <pc:docMk/>
            <pc:sldMk cId="1612972163" sldId="257"/>
            <ac:spMk id="12" creationId="{C3ABE419-5AD6-49E1-65CC-7C2A98E0BBA0}"/>
          </ac:spMkLst>
        </pc:spChg>
        <pc:picChg chg="mod">
          <ac:chgData name="Badrish Chandramouli" userId="328977b6-bc62-402e-b9b4-fc4bb1c8c919" providerId="ADAL" clId="{2B548178-4DD1-48D0-A215-A1CF64643D36}" dt="2024-08-26T02:20:22.683" v="5" actId="1036"/>
          <ac:picMkLst>
            <pc:docMk/>
            <pc:sldMk cId="1612972163" sldId="257"/>
            <ac:picMk id="1028" creationId="{DA2D69BB-69BA-2B2D-E55A-D6B011B6E4FD}"/>
          </ac:picMkLst>
        </pc:picChg>
      </pc:sldChg>
      <pc:sldChg chg="modSp mod">
        <pc:chgData name="Badrish Chandramouli" userId="328977b6-bc62-402e-b9b4-fc4bb1c8c919" providerId="ADAL" clId="{2B548178-4DD1-48D0-A215-A1CF64643D36}" dt="2024-08-26T02:22:43.960" v="50" actId="313"/>
        <pc:sldMkLst>
          <pc:docMk/>
          <pc:sldMk cId="3703806976" sldId="310"/>
        </pc:sldMkLst>
        <pc:spChg chg="mod">
          <ac:chgData name="Badrish Chandramouli" userId="328977b6-bc62-402e-b9b4-fc4bb1c8c919" providerId="ADAL" clId="{2B548178-4DD1-48D0-A215-A1CF64643D36}" dt="2024-08-26T02:22:43.960" v="50" actId="313"/>
          <ac:spMkLst>
            <pc:docMk/>
            <pc:sldMk cId="3703806976" sldId="310"/>
            <ac:spMk id="32" creationId="{0EF8B9AE-0479-81CB-5DEB-DD194C6CC8DC}"/>
          </ac:spMkLst>
        </pc:spChg>
      </pc:sldChg>
      <pc:sldChg chg="modSp new mod">
        <pc:chgData name="Badrish Chandramouli" userId="328977b6-bc62-402e-b9b4-fc4bb1c8c919" providerId="ADAL" clId="{2B548178-4DD1-48D0-A215-A1CF64643D36}" dt="2024-08-26T02:27:45.469" v="372" actId="20577"/>
        <pc:sldMkLst>
          <pc:docMk/>
          <pc:sldMk cId="687570833" sldId="316"/>
        </pc:sldMkLst>
        <pc:spChg chg="mod">
          <ac:chgData name="Badrish Chandramouli" userId="328977b6-bc62-402e-b9b4-fc4bb1c8c919" providerId="ADAL" clId="{2B548178-4DD1-48D0-A215-A1CF64643D36}" dt="2024-08-26T02:27:45.469" v="372" actId="20577"/>
          <ac:spMkLst>
            <pc:docMk/>
            <pc:sldMk cId="687570833" sldId="316"/>
            <ac:spMk id="2" creationId="{7468C825-7C7D-276E-3F81-6681727CCF58}"/>
          </ac:spMkLst>
        </pc:spChg>
        <pc:spChg chg="mod">
          <ac:chgData name="Badrish Chandramouli" userId="328977b6-bc62-402e-b9b4-fc4bb1c8c919" providerId="ADAL" clId="{2B548178-4DD1-48D0-A215-A1CF64643D36}" dt="2024-08-26T02:27:34.217" v="358" actId="20577"/>
          <ac:spMkLst>
            <pc:docMk/>
            <pc:sldMk cId="687570833" sldId="316"/>
            <ac:spMk id="3" creationId="{9879EFD4-2AA4-88E4-1E29-17EC8DACC345}"/>
          </ac:spMkLst>
        </pc:spChg>
      </pc:sldChg>
    </pc:docChg>
  </pc:docChgLst>
  <pc:docChgLst>
    <pc:chgData name="haoxiangpeng" userId="S::haoxiangpeng_hotmail.com#ext#@microsoft.onmicrosoft.com::e8b019e2-0c51-428f-aacd-3fd794a329e7" providerId="AD" clId="Web-{E6D20173-CAC1-6E32-2E3E-EC04B1FF44AC}"/>
    <pc:docChg chg="mod">
      <pc:chgData name="haoxiangpeng" userId="S::haoxiangpeng_hotmail.com#ext#@microsoft.onmicrosoft.com::e8b019e2-0c51-428f-aacd-3fd794a329e7" providerId="AD" clId="Web-{E6D20173-CAC1-6E32-2E3E-EC04B1FF44AC}" dt="2024-08-26T02:32:08.820" v="0"/>
      <pc:docMkLst>
        <pc:docMk/>
      </pc:docMkLst>
    </pc:docChg>
  </pc:docChgLst>
  <pc:docChgLst>
    <pc:chgData name="XIANGPENG HAO" userId="7ef79892-2ed7-45c8-af28-c19741bbdcd5" providerId="ADAL" clId="{8CED5612-4A57-D24A-BB3D-7731A60CA7A5}"/>
    <pc:docChg chg="undo custSel addSld delSld modSld sldOrd">
      <pc:chgData name="XIANGPENG HAO" userId="7ef79892-2ed7-45c8-af28-c19741bbdcd5" providerId="ADAL" clId="{8CED5612-4A57-D24A-BB3D-7731A60CA7A5}" dt="2024-08-25T09:03:55.616" v="2015" actId="1076"/>
      <pc:docMkLst>
        <pc:docMk/>
      </pc:docMkLst>
      <pc:sldChg chg="addSp delSp modSp mod">
        <pc:chgData name="XIANGPENG HAO" userId="7ef79892-2ed7-45c8-af28-c19741bbdcd5" providerId="ADAL" clId="{8CED5612-4A57-D24A-BB3D-7731A60CA7A5}" dt="2024-08-25T09:03:55.616" v="2015" actId="1076"/>
        <pc:sldMkLst>
          <pc:docMk/>
          <pc:sldMk cId="1612972163" sldId="257"/>
        </pc:sldMkLst>
        <pc:spChg chg="mod">
          <ac:chgData name="XIANGPENG HAO" userId="7ef79892-2ed7-45c8-af28-c19741bbdcd5" providerId="ADAL" clId="{8CED5612-4A57-D24A-BB3D-7731A60CA7A5}" dt="2024-08-25T08:57:13.518" v="1976" actId="14100"/>
          <ac:spMkLst>
            <pc:docMk/>
            <pc:sldMk cId="1612972163" sldId="257"/>
            <ac:spMk id="2" creationId="{38F35DB9-3382-42CC-4EA8-79DE9FFE1AF7}"/>
          </ac:spMkLst>
        </pc:spChg>
        <pc:spChg chg="del mod">
          <ac:chgData name="XIANGPENG HAO" userId="7ef79892-2ed7-45c8-af28-c19741bbdcd5" providerId="ADAL" clId="{8CED5612-4A57-D24A-BB3D-7731A60CA7A5}" dt="2024-08-25T09:01:37.796" v="2000" actId="478"/>
          <ac:spMkLst>
            <pc:docMk/>
            <pc:sldMk cId="1612972163" sldId="257"/>
            <ac:spMk id="3" creationId="{AF5EAEBA-0DFD-E476-333A-D8879060E467}"/>
          </ac:spMkLst>
        </pc:spChg>
        <pc:spChg chg="add mod">
          <ac:chgData name="XIANGPENG HAO" userId="7ef79892-2ed7-45c8-af28-c19741bbdcd5" providerId="ADAL" clId="{8CED5612-4A57-D24A-BB3D-7731A60CA7A5}" dt="2024-08-25T08:56:25.643" v="1966" actId="1076"/>
          <ac:spMkLst>
            <pc:docMk/>
            <pc:sldMk cId="1612972163" sldId="257"/>
            <ac:spMk id="6" creationId="{D960A005-07BA-DF4D-4760-0C347BBDDC26}"/>
          </ac:spMkLst>
        </pc:spChg>
        <pc:spChg chg="add del mod">
          <ac:chgData name="XIANGPENG HAO" userId="7ef79892-2ed7-45c8-af28-c19741bbdcd5" providerId="ADAL" clId="{8CED5612-4A57-D24A-BB3D-7731A60CA7A5}" dt="2024-08-25T08:57:49.799" v="1982" actId="22"/>
          <ac:spMkLst>
            <pc:docMk/>
            <pc:sldMk cId="1612972163" sldId="257"/>
            <ac:spMk id="8" creationId="{796554E8-8B63-E008-1B95-889308AB9AB5}"/>
          </ac:spMkLst>
        </pc:spChg>
        <pc:spChg chg="add mod">
          <ac:chgData name="XIANGPENG HAO" userId="7ef79892-2ed7-45c8-af28-c19741bbdcd5" providerId="ADAL" clId="{8CED5612-4A57-D24A-BB3D-7731A60CA7A5}" dt="2024-08-25T08:58:22.902" v="1995" actId="1076"/>
          <ac:spMkLst>
            <pc:docMk/>
            <pc:sldMk cId="1612972163" sldId="257"/>
            <ac:spMk id="10" creationId="{21A51D62-D149-6FAC-D8DB-908DFECF76FC}"/>
          </ac:spMkLst>
        </pc:spChg>
        <pc:spChg chg="add mod">
          <ac:chgData name="XIANGPENG HAO" userId="7ef79892-2ed7-45c8-af28-c19741bbdcd5" providerId="ADAL" clId="{8CED5612-4A57-D24A-BB3D-7731A60CA7A5}" dt="2024-08-25T09:03:55.616" v="2015" actId="1076"/>
          <ac:spMkLst>
            <pc:docMk/>
            <pc:sldMk cId="1612972163" sldId="257"/>
            <ac:spMk id="12" creationId="{C3ABE419-5AD6-49E1-65CC-7C2A98E0BBA0}"/>
          </ac:spMkLst>
        </pc:spChg>
        <pc:spChg chg="add del mod">
          <ac:chgData name="XIANGPENG HAO" userId="7ef79892-2ed7-45c8-af28-c19741bbdcd5" providerId="ADAL" clId="{8CED5612-4A57-D24A-BB3D-7731A60CA7A5}" dt="2024-08-25T09:01:40.817" v="2001" actId="478"/>
          <ac:spMkLst>
            <pc:docMk/>
            <pc:sldMk cId="1612972163" sldId="257"/>
            <ac:spMk id="14" creationId="{22B19E7E-6CDA-FC50-3E54-FB83881EC644}"/>
          </ac:spMkLst>
        </pc:spChg>
        <pc:picChg chg="add mod">
          <ac:chgData name="XIANGPENG HAO" userId="7ef79892-2ed7-45c8-af28-c19741bbdcd5" providerId="ADAL" clId="{8CED5612-4A57-D24A-BB3D-7731A60CA7A5}" dt="2024-08-25T08:57:26.167" v="1977" actId="1076"/>
          <ac:picMkLst>
            <pc:docMk/>
            <pc:sldMk cId="1612972163" sldId="257"/>
            <ac:picMk id="1026" creationId="{F8393261-3DBF-88E0-4393-848D930CFF81}"/>
          </ac:picMkLst>
        </pc:picChg>
        <pc:picChg chg="add mod">
          <ac:chgData name="XIANGPENG HAO" userId="7ef79892-2ed7-45c8-af28-c19741bbdcd5" providerId="ADAL" clId="{8CED5612-4A57-D24A-BB3D-7731A60CA7A5}" dt="2024-08-25T08:57:26.167" v="1977" actId="1076"/>
          <ac:picMkLst>
            <pc:docMk/>
            <pc:sldMk cId="1612972163" sldId="257"/>
            <ac:picMk id="1028" creationId="{DA2D69BB-69BA-2B2D-E55A-D6B011B6E4FD}"/>
          </ac:picMkLst>
        </pc:picChg>
      </pc:sldChg>
      <pc:sldChg chg="delSp modSp mod">
        <pc:chgData name="XIANGPENG HAO" userId="7ef79892-2ed7-45c8-af28-c19741bbdcd5" providerId="ADAL" clId="{8CED5612-4A57-D24A-BB3D-7731A60CA7A5}" dt="2024-08-25T08:58:45.182" v="1997" actId="478"/>
        <pc:sldMkLst>
          <pc:docMk/>
          <pc:sldMk cId="3402437107" sldId="268"/>
        </pc:sldMkLst>
        <pc:spChg chg="del mod">
          <ac:chgData name="XIANGPENG HAO" userId="7ef79892-2ed7-45c8-af28-c19741bbdcd5" providerId="ADAL" clId="{8CED5612-4A57-D24A-BB3D-7731A60CA7A5}" dt="2024-08-25T06:47:42.498" v="1913" actId="478"/>
          <ac:spMkLst>
            <pc:docMk/>
            <pc:sldMk cId="3402437107" sldId="268"/>
            <ac:spMk id="7" creationId="{A3E64F79-AB94-EB0B-CF57-971588AC1BB5}"/>
          </ac:spMkLst>
        </pc:spChg>
        <pc:spChg chg="mod">
          <ac:chgData name="XIANGPENG HAO" userId="7ef79892-2ed7-45c8-af28-c19741bbdcd5" providerId="ADAL" clId="{8CED5612-4A57-D24A-BB3D-7731A60CA7A5}" dt="2024-08-25T06:40:49.034" v="1776" actId="20577"/>
          <ac:spMkLst>
            <pc:docMk/>
            <pc:sldMk cId="3402437107" sldId="268"/>
            <ac:spMk id="37" creationId="{7F803D29-9240-F6C2-41B7-D7713F6C5899}"/>
          </ac:spMkLst>
        </pc:spChg>
        <pc:spChg chg="mod">
          <ac:chgData name="XIANGPENG HAO" userId="7ef79892-2ed7-45c8-af28-c19741bbdcd5" providerId="ADAL" clId="{8CED5612-4A57-D24A-BB3D-7731A60CA7A5}" dt="2024-08-25T06:40:51.641" v="1779" actId="20577"/>
          <ac:spMkLst>
            <pc:docMk/>
            <pc:sldMk cId="3402437107" sldId="268"/>
            <ac:spMk id="41" creationId="{22C295FF-F8B9-98A7-751A-037A7455CF94}"/>
          </ac:spMkLst>
        </pc:spChg>
        <pc:cxnChg chg="del mod">
          <ac:chgData name="XIANGPENG HAO" userId="7ef79892-2ed7-45c8-af28-c19741bbdcd5" providerId="ADAL" clId="{8CED5612-4A57-D24A-BB3D-7731A60CA7A5}" dt="2024-08-25T08:58:45.182" v="1997" actId="478"/>
          <ac:cxnSpMkLst>
            <pc:docMk/>
            <pc:sldMk cId="3402437107" sldId="268"/>
            <ac:cxnSpMk id="2" creationId="{914198B7-D8CC-AC33-3437-31E7C74FBF81}"/>
          </ac:cxnSpMkLst>
        </pc:cxnChg>
        <pc:cxnChg chg="del mod">
          <ac:chgData name="XIANGPENG HAO" userId="7ef79892-2ed7-45c8-af28-c19741bbdcd5" providerId="ADAL" clId="{8CED5612-4A57-D24A-BB3D-7731A60CA7A5}" dt="2024-08-25T08:58:43.532" v="1996" actId="478"/>
          <ac:cxnSpMkLst>
            <pc:docMk/>
            <pc:sldMk cId="3402437107" sldId="268"/>
            <ac:cxnSpMk id="3" creationId="{57DF3423-44B1-87F9-76D8-4751588FBDFA}"/>
          </ac:cxnSpMkLst>
        </pc:cxnChg>
      </pc:sldChg>
      <pc:sldChg chg="delSp modSp mod delAnim modAnim modNotesTx">
        <pc:chgData name="XIANGPENG HAO" userId="7ef79892-2ed7-45c8-af28-c19741bbdcd5" providerId="ADAL" clId="{8CED5612-4A57-D24A-BB3D-7731A60CA7A5}" dt="2024-08-25T06:37:31.415" v="1767"/>
        <pc:sldMkLst>
          <pc:docMk/>
          <pc:sldMk cId="564658162" sldId="273"/>
        </pc:sldMkLst>
        <pc:spChg chg="del mod">
          <ac:chgData name="XIANGPENG HAO" userId="7ef79892-2ed7-45c8-af28-c19741bbdcd5" providerId="ADAL" clId="{8CED5612-4A57-D24A-BB3D-7731A60CA7A5}" dt="2024-08-25T05:41:11.156" v="594"/>
          <ac:spMkLst>
            <pc:docMk/>
            <pc:sldMk cId="564658162" sldId="273"/>
            <ac:spMk id="11" creationId="{50DBAC50-E7A7-B07E-B491-12CDB67A4AF9}"/>
          </ac:spMkLst>
        </pc:spChg>
      </pc:sldChg>
      <pc:sldChg chg="modSp mod modAnim">
        <pc:chgData name="XIANGPENG HAO" userId="7ef79892-2ed7-45c8-af28-c19741bbdcd5" providerId="ADAL" clId="{8CED5612-4A57-D24A-BB3D-7731A60CA7A5}" dt="2024-08-25T06:08:51.847" v="1078" actId="1076"/>
        <pc:sldMkLst>
          <pc:docMk/>
          <pc:sldMk cId="3129701738" sldId="286"/>
        </pc:sldMkLst>
        <pc:spChg chg="mod">
          <ac:chgData name="XIANGPENG HAO" userId="7ef79892-2ed7-45c8-af28-c19741bbdcd5" providerId="ADAL" clId="{8CED5612-4A57-D24A-BB3D-7731A60CA7A5}" dt="2024-08-25T06:08:51.847" v="1078" actId="1076"/>
          <ac:spMkLst>
            <pc:docMk/>
            <pc:sldMk cId="3129701738" sldId="286"/>
            <ac:spMk id="61" creationId="{04445DF7-A74E-890C-3D5F-BCDC1C070D30}"/>
          </ac:spMkLst>
        </pc:spChg>
      </pc:sldChg>
      <pc:sldChg chg="modSp mod">
        <pc:chgData name="XIANGPENG HAO" userId="7ef79892-2ed7-45c8-af28-c19741bbdcd5" providerId="ADAL" clId="{8CED5612-4A57-D24A-BB3D-7731A60CA7A5}" dt="2024-08-25T06:08:21.017" v="1060" actId="1076"/>
        <pc:sldMkLst>
          <pc:docMk/>
          <pc:sldMk cId="4294033803" sldId="287"/>
        </pc:sldMkLst>
        <pc:spChg chg="mod">
          <ac:chgData name="XIANGPENG HAO" userId="7ef79892-2ed7-45c8-af28-c19741bbdcd5" providerId="ADAL" clId="{8CED5612-4A57-D24A-BB3D-7731A60CA7A5}" dt="2024-08-25T06:08:21.017" v="1060" actId="1076"/>
          <ac:spMkLst>
            <pc:docMk/>
            <pc:sldMk cId="4294033803" sldId="287"/>
            <ac:spMk id="57" creationId="{651DB7B5-A16D-4184-6146-9B3EFB28D85F}"/>
          </ac:spMkLst>
        </pc:spChg>
      </pc:sldChg>
      <pc:sldChg chg="modSp mod">
        <pc:chgData name="XIANGPENG HAO" userId="7ef79892-2ed7-45c8-af28-c19741bbdcd5" providerId="ADAL" clId="{8CED5612-4A57-D24A-BB3D-7731A60CA7A5}" dt="2024-08-25T06:19:44.087" v="1247" actId="113"/>
        <pc:sldMkLst>
          <pc:docMk/>
          <pc:sldMk cId="3374898998" sldId="295"/>
        </pc:sldMkLst>
        <pc:spChg chg="mod">
          <ac:chgData name="XIANGPENG HAO" userId="7ef79892-2ed7-45c8-af28-c19741bbdcd5" providerId="ADAL" clId="{8CED5612-4A57-D24A-BB3D-7731A60CA7A5}" dt="2024-08-25T06:19:44.087" v="1247" actId="113"/>
          <ac:spMkLst>
            <pc:docMk/>
            <pc:sldMk cId="3374898998" sldId="295"/>
            <ac:spMk id="2" creationId="{D5AD3A7C-1AAD-ACE1-DB13-6020E326374E}"/>
          </ac:spMkLst>
        </pc:spChg>
      </pc:sldChg>
      <pc:sldChg chg="delSp modSp del mod ord delAnim modAnim modShow">
        <pc:chgData name="XIANGPENG HAO" userId="7ef79892-2ed7-45c8-af28-c19741bbdcd5" providerId="ADAL" clId="{8CED5612-4A57-D24A-BB3D-7731A60CA7A5}" dt="2024-08-25T06:34:51.932" v="1766" actId="2696"/>
        <pc:sldMkLst>
          <pc:docMk/>
          <pc:sldMk cId="2368636889" sldId="296"/>
        </pc:sldMkLst>
        <pc:spChg chg="del mod">
          <ac:chgData name="XIANGPENG HAO" userId="7ef79892-2ed7-45c8-af28-c19741bbdcd5" providerId="ADAL" clId="{8CED5612-4A57-D24A-BB3D-7731A60CA7A5}" dt="2024-08-25T05:52:24.292" v="715" actId="478"/>
          <ac:spMkLst>
            <pc:docMk/>
            <pc:sldMk cId="2368636889" sldId="296"/>
            <ac:spMk id="2" creationId="{4B1039E8-1B4F-17DF-1B20-71CD410A061A}"/>
          </ac:spMkLst>
        </pc:spChg>
        <pc:spChg chg="mod">
          <ac:chgData name="XIANGPENG HAO" userId="7ef79892-2ed7-45c8-af28-c19741bbdcd5" providerId="ADAL" clId="{8CED5612-4A57-D24A-BB3D-7731A60CA7A5}" dt="2024-08-25T05:38:11.832" v="581" actId="20577"/>
          <ac:spMkLst>
            <pc:docMk/>
            <pc:sldMk cId="2368636889" sldId="296"/>
            <ac:spMk id="5" creationId="{D0C8453E-D460-1280-C6B4-E01FB3306A30}"/>
          </ac:spMkLst>
        </pc:spChg>
        <pc:spChg chg="mod">
          <ac:chgData name="XIANGPENG HAO" userId="7ef79892-2ed7-45c8-af28-c19741bbdcd5" providerId="ADAL" clId="{8CED5612-4A57-D24A-BB3D-7731A60CA7A5}" dt="2024-08-25T05:51:47.849" v="713" actId="20577"/>
          <ac:spMkLst>
            <pc:docMk/>
            <pc:sldMk cId="2368636889" sldId="296"/>
            <ac:spMk id="6" creationId="{928B3358-68F8-B619-233A-7C0DC5F56C19}"/>
          </ac:spMkLst>
        </pc:spChg>
      </pc:sldChg>
      <pc:sldChg chg="addSp delSp modSp mod ord delAnim modAnim">
        <pc:chgData name="XIANGPENG HAO" userId="7ef79892-2ed7-45c8-af28-c19741bbdcd5" providerId="ADAL" clId="{8CED5612-4A57-D24A-BB3D-7731A60CA7A5}" dt="2024-08-25T06:42:19.184" v="1868" actId="20577"/>
        <pc:sldMkLst>
          <pc:docMk/>
          <pc:sldMk cId="2862906634" sldId="298"/>
        </pc:sldMkLst>
        <pc:spChg chg="mod">
          <ac:chgData name="XIANGPENG HAO" userId="7ef79892-2ed7-45c8-af28-c19741bbdcd5" providerId="ADAL" clId="{8CED5612-4A57-D24A-BB3D-7731A60CA7A5}" dt="2024-08-25T06:42:19.184" v="1868" actId="20577"/>
          <ac:spMkLst>
            <pc:docMk/>
            <pc:sldMk cId="2862906634" sldId="298"/>
            <ac:spMk id="2" creationId="{EDF07C0E-CE6F-CDC1-D5D7-FC4944F77116}"/>
          </ac:spMkLst>
        </pc:spChg>
        <pc:spChg chg="add del mod">
          <ac:chgData name="XIANGPENG HAO" userId="7ef79892-2ed7-45c8-af28-c19741bbdcd5" providerId="ADAL" clId="{8CED5612-4A57-D24A-BB3D-7731A60CA7A5}" dt="2024-08-25T05:46:00.651" v="637" actId="478"/>
          <ac:spMkLst>
            <pc:docMk/>
            <pc:sldMk cId="2862906634" sldId="298"/>
            <ac:spMk id="4" creationId="{B5AFDFCD-120D-D995-0691-9FCA97CCEF0C}"/>
          </ac:spMkLst>
        </pc:spChg>
        <pc:spChg chg="del">
          <ac:chgData name="XIANGPENG HAO" userId="7ef79892-2ed7-45c8-af28-c19741bbdcd5" providerId="ADAL" clId="{8CED5612-4A57-D24A-BB3D-7731A60CA7A5}" dt="2024-08-25T05:46:07.650" v="638" actId="478"/>
          <ac:spMkLst>
            <pc:docMk/>
            <pc:sldMk cId="2862906634" sldId="298"/>
            <ac:spMk id="39" creationId="{EBAB661A-C758-D287-5050-339DAC6801A5}"/>
          </ac:spMkLst>
        </pc:spChg>
        <pc:spChg chg="del">
          <ac:chgData name="XIANGPENG HAO" userId="7ef79892-2ed7-45c8-af28-c19741bbdcd5" providerId="ADAL" clId="{8CED5612-4A57-D24A-BB3D-7731A60CA7A5}" dt="2024-08-25T05:46:10.734" v="640" actId="478"/>
          <ac:spMkLst>
            <pc:docMk/>
            <pc:sldMk cId="2862906634" sldId="298"/>
            <ac:spMk id="41" creationId="{4051A4D4-6F4D-E27D-74DF-426D2B57A4EA}"/>
          </ac:spMkLst>
        </pc:spChg>
        <pc:spChg chg="del">
          <ac:chgData name="XIANGPENG HAO" userId="7ef79892-2ed7-45c8-af28-c19741bbdcd5" providerId="ADAL" clId="{8CED5612-4A57-D24A-BB3D-7731A60CA7A5}" dt="2024-08-25T05:46:14.127" v="642" actId="478"/>
          <ac:spMkLst>
            <pc:docMk/>
            <pc:sldMk cId="2862906634" sldId="298"/>
            <ac:spMk id="46" creationId="{E89581E7-5BE2-638F-1A6B-14AD3D819CDC}"/>
          </ac:spMkLst>
        </pc:spChg>
        <pc:spChg chg="del mod">
          <ac:chgData name="XIANGPENG HAO" userId="7ef79892-2ed7-45c8-af28-c19741bbdcd5" providerId="ADAL" clId="{8CED5612-4A57-D24A-BB3D-7731A60CA7A5}" dt="2024-08-25T05:44:54.431" v="632" actId="478"/>
          <ac:spMkLst>
            <pc:docMk/>
            <pc:sldMk cId="2862906634" sldId="298"/>
            <ac:spMk id="62" creationId="{2E113488-85F0-4EA0-A978-FD3D167B8FC6}"/>
          </ac:spMkLst>
        </pc:spChg>
        <pc:spChg chg="del mod">
          <ac:chgData name="XIANGPENG HAO" userId="7ef79892-2ed7-45c8-af28-c19741bbdcd5" providerId="ADAL" clId="{8CED5612-4A57-D24A-BB3D-7731A60CA7A5}" dt="2024-08-25T06:39:27.527" v="1771" actId="478"/>
          <ac:spMkLst>
            <pc:docMk/>
            <pc:sldMk cId="2862906634" sldId="298"/>
            <ac:spMk id="63" creationId="{744353C6-1BCC-2D27-38F2-EB2120CE2660}"/>
          </ac:spMkLst>
        </pc:spChg>
        <pc:spChg chg="del mod">
          <ac:chgData name="XIANGPENG HAO" userId="7ef79892-2ed7-45c8-af28-c19741bbdcd5" providerId="ADAL" clId="{8CED5612-4A57-D24A-BB3D-7731A60CA7A5}" dt="2024-08-25T06:39:25" v="1770" actId="478"/>
          <ac:spMkLst>
            <pc:docMk/>
            <pc:sldMk cId="2862906634" sldId="298"/>
            <ac:spMk id="64" creationId="{E372A7EC-8063-3179-49E5-013A79EFE455}"/>
          </ac:spMkLst>
        </pc:spChg>
        <pc:cxnChg chg="add mod">
          <ac:chgData name="XIANGPENG HAO" userId="7ef79892-2ed7-45c8-af28-c19741bbdcd5" providerId="ADAL" clId="{8CED5612-4A57-D24A-BB3D-7731A60CA7A5}" dt="2024-08-25T06:39:39.928" v="1773" actId="1076"/>
          <ac:cxnSpMkLst>
            <pc:docMk/>
            <pc:sldMk cId="2862906634" sldId="298"/>
            <ac:cxnSpMk id="5" creationId="{06F1E1CF-2E70-B344-D632-CBD1E74DDFF7}"/>
          </ac:cxnSpMkLst>
        </pc:cxnChg>
        <pc:cxnChg chg="del">
          <ac:chgData name="XIANGPENG HAO" userId="7ef79892-2ed7-45c8-af28-c19741bbdcd5" providerId="ADAL" clId="{8CED5612-4A57-D24A-BB3D-7731A60CA7A5}" dt="2024-08-25T05:46:12.134" v="641" actId="478"/>
          <ac:cxnSpMkLst>
            <pc:docMk/>
            <pc:sldMk cId="2862906634" sldId="298"/>
            <ac:cxnSpMk id="43" creationId="{5FDDB5F0-5353-6606-AE88-9B82993A23D8}"/>
          </ac:cxnSpMkLst>
        </pc:cxnChg>
        <pc:cxnChg chg="del">
          <ac:chgData name="XIANGPENG HAO" userId="7ef79892-2ed7-45c8-af28-c19741bbdcd5" providerId="ADAL" clId="{8CED5612-4A57-D24A-BB3D-7731A60CA7A5}" dt="2024-08-25T05:46:15.476" v="643" actId="478"/>
          <ac:cxnSpMkLst>
            <pc:docMk/>
            <pc:sldMk cId="2862906634" sldId="298"/>
            <ac:cxnSpMk id="47" creationId="{37D5E900-4678-55B6-9321-214DDBB714E1}"/>
          </ac:cxnSpMkLst>
        </pc:cxnChg>
        <pc:cxnChg chg="del">
          <ac:chgData name="XIANGPENG HAO" userId="7ef79892-2ed7-45c8-af28-c19741bbdcd5" providerId="ADAL" clId="{8CED5612-4A57-D24A-BB3D-7731A60CA7A5}" dt="2024-08-25T05:46:09.079" v="639" actId="478"/>
          <ac:cxnSpMkLst>
            <pc:docMk/>
            <pc:sldMk cId="2862906634" sldId="298"/>
            <ac:cxnSpMk id="57" creationId="{01133E9E-775E-A33B-4E49-4B50C363F25C}"/>
          </ac:cxnSpMkLst>
        </pc:cxnChg>
      </pc:sldChg>
      <pc:sldChg chg="modSp mod ord modAnim">
        <pc:chgData name="XIANGPENG HAO" userId="7ef79892-2ed7-45c8-af28-c19741bbdcd5" providerId="ADAL" clId="{8CED5612-4A57-D24A-BB3D-7731A60CA7A5}" dt="2024-08-25T06:45:18.591" v="1896" actId="20577"/>
        <pc:sldMkLst>
          <pc:docMk/>
          <pc:sldMk cId="137884132" sldId="299"/>
        </pc:sldMkLst>
        <pc:spChg chg="mod">
          <ac:chgData name="XIANGPENG HAO" userId="7ef79892-2ed7-45c8-af28-c19741bbdcd5" providerId="ADAL" clId="{8CED5612-4A57-D24A-BB3D-7731A60CA7A5}" dt="2024-08-25T06:42:25.267" v="1872" actId="20577"/>
          <ac:spMkLst>
            <pc:docMk/>
            <pc:sldMk cId="137884132" sldId="299"/>
            <ac:spMk id="2" creationId="{E59BC0C3-A8E3-7E18-2222-C5BD0781BCB6}"/>
          </ac:spMkLst>
        </pc:spChg>
        <pc:spChg chg="mod">
          <ac:chgData name="XIANGPENG HAO" userId="7ef79892-2ed7-45c8-af28-c19741bbdcd5" providerId="ADAL" clId="{8CED5612-4A57-D24A-BB3D-7731A60CA7A5}" dt="2024-08-25T06:45:18.591" v="1896" actId="20577"/>
          <ac:spMkLst>
            <pc:docMk/>
            <pc:sldMk cId="137884132" sldId="299"/>
            <ac:spMk id="26" creationId="{211AE4FD-3ECF-6BFD-58BA-40D99AA95778}"/>
          </ac:spMkLst>
        </pc:spChg>
      </pc:sldChg>
      <pc:sldChg chg="modSp mod">
        <pc:chgData name="XIANGPENG HAO" userId="7ef79892-2ed7-45c8-af28-c19741bbdcd5" providerId="ADAL" clId="{8CED5612-4A57-D24A-BB3D-7731A60CA7A5}" dt="2024-08-25T06:04:31.847" v="968" actId="1076"/>
        <pc:sldMkLst>
          <pc:docMk/>
          <pc:sldMk cId="353156242" sldId="301"/>
        </pc:sldMkLst>
        <pc:spChg chg="mod">
          <ac:chgData name="XIANGPENG HAO" userId="7ef79892-2ed7-45c8-af28-c19741bbdcd5" providerId="ADAL" clId="{8CED5612-4A57-D24A-BB3D-7731A60CA7A5}" dt="2024-08-25T06:04:31.847" v="968" actId="1076"/>
          <ac:spMkLst>
            <pc:docMk/>
            <pc:sldMk cId="353156242" sldId="301"/>
            <ac:spMk id="57" creationId="{651DB7B5-A16D-4184-6146-9B3EFB28D85F}"/>
          </ac:spMkLst>
        </pc:spChg>
      </pc:sldChg>
      <pc:sldChg chg="modSp mod ord modAnim">
        <pc:chgData name="XIANGPENG HAO" userId="7ef79892-2ed7-45c8-af28-c19741bbdcd5" providerId="ADAL" clId="{8CED5612-4A57-D24A-BB3D-7731A60CA7A5}" dt="2024-08-25T06:17:25.954" v="1235" actId="20578"/>
        <pc:sldMkLst>
          <pc:docMk/>
          <pc:sldMk cId="475385812" sldId="302"/>
        </pc:sldMkLst>
        <pc:spChg chg="mod">
          <ac:chgData name="XIANGPENG HAO" userId="7ef79892-2ed7-45c8-af28-c19741bbdcd5" providerId="ADAL" clId="{8CED5612-4A57-D24A-BB3D-7731A60CA7A5}" dt="2024-08-25T06:04:49.054" v="993" actId="1076"/>
          <ac:spMkLst>
            <pc:docMk/>
            <pc:sldMk cId="475385812" sldId="302"/>
            <ac:spMk id="57" creationId="{651DB7B5-A16D-4184-6146-9B3EFB28D85F}"/>
          </ac:spMkLst>
        </pc:spChg>
      </pc:sldChg>
      <pc:sldChg chg="modSp mod">
        <pc:chgData name="XIANGPENG HAO" userId="7ef79892-2ed7-45c8-af28-c19741bbdcd5" providerId="ADAL" clId="{8CED5612-4A57-D24A-BB3D-7731A60CA7A5}" dt="2024-08-25T06:49:36.425" v="1923" actId="20577"/>
        <pc:sldMkLst>
          <pc:docMk/>
          <pc:sldMk cId="3184601601" sldId="304"/>
        </pc:sldMkLst>
        <pc:spChg chg="mod">
          <ac:chgData name="XIANGPENG HAO" userId="7ef79892-2ed7-45c8-af28-c19741bbdcd5" providerId="ADAL" clId="{8CED5612-4A57-D24A-BB3D-7731A60CA7A5}" dt="2024-08-25T06:23:33.144" v="1273" actId="20577"/>
          <ac:spMkLst>
            <pc:docMk/>
            <pc:sldMk cId="3184601601" sldId="304"/>
            <ac:spMk id="2" creationId="{4E5727E9-84CD-D5BC-ED7B-4989C9209643}"/>
          </ac:spMkLst>
        </pc:spChg>
        <pc:spChg chg="mod">
          <ac:chgData name="XIANGPENG HAO" userId="7ef79892-2ed7-45c8-af28-c19741bbdcd5" providerId="ADAL" clId="{8CED5612-4A57-D24A-BB3D-7731A60CA7A5}" dt="2024-08-25T06:49:36.425" v="1923" actId="20577"/>
          <ac:spMkLst>
            <pc:docMk/>
            <pc:sldMk cId="3184601601" sldId="304"/>
            <ac:spMk id="3" creationId="{5B8F016A-CA52-29F9-5816-DA61C1F103AD}"/>
          </ac:spMkLst>
        </pc:spChg>
        <pc:picChg chg="mod">
          <ac:chgData name="XIANGPENG HAO" userId="7ef79892-2ed7-45c8-af28-c19741bbdcd5" providerId="ADAL" clId="{8CED5612-4A57-D24A-BB3D-7731A60CA7A5}" dt="2024-08-25T06:46:01.282" v="1909" actId="1037"/>
          <ac:picMkLst>
            <pc:docMk/>
            <pc:sldMk cId="3184601601" sldId="304"/>
            <ac:picMk id="4" creationId="{AB157420-1F7E-A3F0-0EEF-9A2BD6228843}"/>
          </ac:picMkLst>
        </pc:picChg>
      </pc:sldChg>
      <pc:sldChg chg="del mod ord modShow">
        <pc:chgData name="XIANGPENG HAO" userId="7ef79892-2ed7-45c8-af28-c19741bbdcd5" providerId="ADAL" clId="{8CED5612-4A57-D24A-BB3D-7731A60CA7A5}" dt="2024-08-25T06:34:48.049" v="1765" actId="2696"/>
        <pc:sldMkLst>
          <pc:docMk/>
          <pc:sldMk cId="316324278" sldId="309"/>
        </pc:sldMkLst>
      </pc:sldChg>
      <pc:sldChg chg="delSp modSp mod ord delAnim modAnim">
        <pc:chgData name="XIANGPENG HAO" userId="7ef79892-2ed7-45c8-af28-c19741bbdcd5" providerId="ADAL" clId="{8CED5612-4A57-D24A-BB3D-7731A60CA7A5}" dt="2024-08-25T06:42:11.333" v="1853" actId="20577"/>
        <pc:sldMkLst>
          <pc:docMk/>
          <pc:sldMk cId="3703806976" sldId="310"/>
        </pc:sldMkLst>
        <pc:spChg chg="mod">
          <ac:chgData name="XIANGPENG HAO" userId="7ef79892-2ed7-45c8-af28-c19741bbdcd5" providerId="ADAL" clId="{8CED5612-4A57-D24A-BB3D-7731A60CA7A5}" dt="2024-08-25T06:42:11.333" v="1853" actId="20577"/>
          <ac:spMkLst>
            <pc:docMk/>
            <pc:sldMk cId="3703806976" sldId="310"/>
            <ac:spMk id="2" creationId="{2DE794F8-922A-664F-EDAB-63DFBC2AD654}"/>
          </ac:spMkLst>
        </pc:spChg>
        <pc:spChg chg="del mod">
          <ac:chgData name="XIANGPENG HAO" userId="7ef79892-2ed7-45c8-af28-c19741bbdcd5" providerId="ADAL" clId="{8CED5612-4A57-D24A-BB3D-7731A60CA7A5}" dt="2024-08-25T05:43:34.113" v="615" actId="478"/>
          <ac:spMkLst>
            <pc:docMk/>
            <pc:sldMk cId="3703806976" sldId="310"/>
            <ac:spMk id="3" creationId="{EBB8BBC1-F717-DB9E-4E80-C3C74675C268}"/>
          </ac:spMkLst>
        </pc:spChg>
        <pc:spChg chg="mod">
          <ac:chgData name="XIANGPENG HAO" userId="7ef79892-2ed7-45c8-af28-c19741bbdcd5" providerId="ADAL" clId="{8CED5612-4A57-D24A-BB3D-7731A60CA7A5}" dt="2024-08-25T05:43:31.402" v="614" actId="20577"/>
          <ac:spMkLst>
            <pc:docMk/>
            <pc:sldMk cId="3703806976" sldId="310"/>
            <ac:spMk id="32" creationId="{0EF8B9AE-0479-81CB-5DEB-DD194C6CC8DC}"/>
          </ac:spMkLst>
        </pc:spChg>
      </pc:sldChg>
      <pc:sldChg chg="addSp delSp modSp mod delAnim modAnim">
        <pc:chgData name="XIANGPENG HAO" userId="7ef79892-2ed7-45c8-af28-c19741bbdcd5" providerId="ADAL" clId="{8CED5612-4A57-D24A-BB3D-7731A60CA7A5}" dt="2024-08-25T06:15:54.779" v="1233" actId="20577"/>
        <pc:sldMkLst>
          <pc:docMk/>
          <pc:sldMk cId="1040371124" sldId="313"/>
        </pc:sldMkLst>
        <pc:spChg chg="mod">
          <ac:chgData name="XIANGPENG HAO" userId="7ef79892-2ed7-45c8-af28-c19741bbdcd5" providerId="ADAL" clId="{8CED5612-4A57-D24A-BB3D-7731A60CA7A5}" dt="2024-08-25T05:34:14.735" v="408" actId="1076"/>
          <ac:spMkLst>
            <pc:docMk/>
            <pc:sldMk cId="1040371124" sldId="313"/>
            <ac:spMk id="2" creationId="{CD6B7B50-09D4-6011-71AE-B34A107DE180}"/>
          </ac:spMkLst>
        </pc:spChg>
        <pc:spChg chg="del mod">
          <ac:chgData name="XIANGPENG HAO" userId="7ef79892-2ed7-45c8-af28-c19741bbdcd5" providerId="ADAL" clId="{8CED5612-4A57-D24A-BB3D-7731A60CA7A5}" dt="2024-08-25T05:36:55.759" v="543" actId="478"/>
          <ac:spMkLst>
            <pc:docMk/>
            <pc:sldMk cId="1040371124" sldId="313"/>
            <ac:spMk id="3" creationId="{2A64936B-F481-82BB-0594-3FC09D474E8A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4" creationId="{5D7E2484-9C4A-6F70-765E-FF7DC66C9144}"/>
          </ac:spMkLst>
        </pc:spChg>
        <pc:spChg chg="add mod">
          <ac:chgData name="XIANGPENG HAO" userId="7ef79892-2ed7-45c8-af28-c19741bbdcd5" providerId="ADAL" clId="{8CED5612-4A57-D24A-BB3D-7731A60CA7A5}" dt="2024-08-25T05:35:20.072" v="438" actId="14100"/>
          <ac:spMkLst>
            <pc:docMk/>
            <pc:sldMk cId="1040371124" sldId="313"/>
            <ac:spMk id="5" creationId="{B5FC3049-562E-DC09-1E60-83D373929E91}"/>
          </ac:spMkLst>
        </pc:spChg>
        <pc:spChg chg="add mod">
          <ac:chgData name="XIANGPENG HAO" userId="7ef79892-2ed7-45c8-af28-c19741bbdcd5" providerId="ADAL" clId="{8CED5612-4A57-D24A-BB3D-7731A60CA7A5}" dt="2024-08-25T06:15:54.779" v="1233" actId="20577"/>
          <ac:spMkLst>
            <pc:docMk/>
            <pc:sldMk cId="1040371124" sldId="313"/>
            <ac:spMk id="6" creationId="{F87F7C93-458A-BB8F-8AD8-61F21426818C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7" creationId="{16C056DB-9105-E490-102D-E8618691F7CF}"/>
          </ac:spMkLst>
        </pc:spChg>
        <pc:spChg chg="add mod">
          <ac:chgData name="XIANGPENG HAO" userId="7ef79892-2ed7-45c8-af28-c19741bbdcd5" providerId="ADAL" clId="{8CED5612-4A57-D24A-BB3D-7731A60CA7A5}" dt="2024-08-25T05:36:08.440" v="502" actId="1076"/>
          <ac:spMkLst>
            <pc:docMk/>
            <pc:sldMk cId="1040371124" sldId="313"/>
            <ac:spMk id="8" creationId="{7681CD79-9F25-C372-B093-759BCF8BA9E7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9" creationId="{65A6F4BC-0224-3CCE-7E04-03F14E2C2626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" creationId="{8CABD94E-0971-F91C-2665-59A74ECFA710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1" creationId="{3D9B38E1-5C07-970C-81A7-DC667EBA3136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2" creationId="{48207669-076A-24C6-B52E-7DE8BE3DD3DE}"/>
          </ac:spMkLst>
        </pc:spChg>
        <pc:spChg chg="del">
          <ac:chgData name="XIANGPENG HAO" userId="7ef79892-2ed7-45c8-af28-c19741bbdcd5" providerId="ADAL" clId="{8CED5612-4A57-D24A-BB3D-7731A60CA7A5}" dt="2024-08-25T05:33:19.690" v="401" actId="478"/>
          <ac:spMkLst>
            <pc:docMk/>
            <pc:sldMk cId="1040371124" sldId="313"/>
            <ac:spMk id="18" creationId="{773EF372-0E35-4F97-E6A2-87DF41412FDD}"/>
          </ac:spMkLst>
        </pc:spChg>
        <pc:spChg chg="add mod">
          <ac:chgData name="XIANGPENG HAO" userId="7ef79892-2ed7-45c8-af28-c19741bbdcd5" providerId="ADAL" clId="{8CED5612-4A57-D24A-BB3D-7731A60CA7A5}" dt="2024-08-25T05:37:17.971" v="550" actId="1076"/>
          <ac:spMkLst>
            <pc:docMk/>
            <pc:sldMk cId="1040371124" sldId="313"/>
            <ac:spMk id="20" creationId="{5E7A9583-600C-DC4E-18A1-5C0FAA5F3E77}"/>
          </ac:spMkLst>
        </pc:spChg>
        <pc:spChg chg="add del mod">
          <ac:chgData name="XIANGPENG HAO" userId="7ef79892-2ed7-45c8-af28-c19741bbdcd5" providerId="ADAL" clId="{8CED5612-4A57-D24A-BB3D-7731A60CA7A5}" dt="2024-08-25T05:37:01.879" v="544" actId="478"/>
          <ac:spMkLst>
            <pc:docMk/>
            <pc:sldMk cId="1040371124" sldId="313"/>
            <ac:spMk id="22" creationId="{4A3C94DE-BB3D-82BB-2418-0FDA3E7EDA9F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44" creationId="{0BCC4D3B-A78E-1CA9-A1E9-7FC8B93F357E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45" creationId="{5042DCE3-DA7F-AC5F-D539-B36BB21868BE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46" creationId="{B3CEF1D2-8689-FF23-4E82-D6D740632B90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47" creationId="{F5C28230-13FB-A68D-9AC9-9985899F0E77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48" creationId="{0F67CE78-033E-2FF2-19D0-7BF7DB3B3642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49" creationId="{08D11355-BB72-514B-EC44-694DDD21B88B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50" creationId="{2607D4CA-3A61-7F94-8922-83563F8CCBD2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51" creationId="{8BAA882A-7C1F-9BB3-20CD-81C3F55F65A8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52" creationId="{8A03B1D0-4F39-265D-C7F5-1B2FC42ED040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59" creationId="{BB918EDD-57CE-D8C0-92F7-895485901F65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60" creationId="{ED5D55A7-439F-C986-5F90-5220FC6C4CED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61" creationId="{803DD2DB-8847-DDA0-CC9E-F11ADEECA536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70" creationId="{14B35755-5C16-1F2B-B8C9-9E4BCA1515A9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71" creationId="{83B531D1-A423-9547-601E-63067B9479F8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91" creationId="{BA465A92-5836-4CEA-9373-3862AB8BDC2B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98" creationId="{17FF79EA-4D0E-676A-51A0-9E93A0779083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99" creationId="{FB321BB9-0CC3-3CCE-FC31-BC02AC5CB54B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0" creationId="{79592108-DEC0-E056-9708-FA2FCDE61502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1" creationId="{612EADCA-A4DA-95FD-712C-8FC6B826EA1F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2" creationId="{CD1B7AE6-BD6A-695C-2F91-CB26DA5BC72D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3" creationId="{A0628D38-3D23-8FDF-03C6-37750B929EBC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4" creationId="{11375312-74D1-DE15-98C5-BDB73A311FA2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5" creationId="{C525EF32-B5A3-E7C1-47BF-74D0B66AD8B2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6" creationId="{287732D8-188C-ABC7-1DBF-406FF40E28BF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7" creationId="{5CC9F17A-DCC3-DC2E-8F42-62E3E8F30651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08" creationId="{789AEB17-0308-225A-FB99-017D077829B3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12" creationId="{ECD088F2-AF43-40C2-E68E-1B4565EE6A5A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25" creationId="{EB0EEB47-0C45-553D-900E-DB50928D91E6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26" creationId="{FE576E16-C3C9-20F5-854E-E977A96A8739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27" creationId="{B1CCAB94-5608-63F7-F832-82CC467BB670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28" creationId="{2A189C26-2A60-98B3-9192-73B454A2073C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29" creationId="{B5DDBE74-67E1-AFE7-DE95-12A9603EF88F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30" creationId="{BBC22C10-5E0B-6648-5F32-734A0F188476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33" creationId="{55FF2261-AF46-19A5-4DAB-881BFAA78C87}"/>
          </ac:spMkLst>
        </pc:spChg>
        <pc:spChg chg="mod">
          <ac:chgData name="XIANGPENG HAO" userId="7ef79892-2ed7-45c8-af28-c19741bbdcd5" providerId="ADAL" clId="{8CED5612-4A57-D24A-BB3D-7731A60CA7A5}" dt="2024-08-25T05:34:33.453" v="412" actId="1076"/>
          <ac:spMkLst>
            <pc:docMk/>
            <pc:sldMk cId="1040371124" sldId="313"/>
            <ac:spMk id="134" creationId="{331B2ADF-F741-AE5B-A11E-723464144802}"/>
          </ac:spMkLst>
        </pc:spChg>
        <pc:cxnChg chg="mod">
          <ac:chgData name="XIANGPENG HAO" userId="7ef79892-2ed7-45c8-af28-c19741bbdcd5" providerId="ADAL" clId="{8CED5612-4A57-D24A-BB3D-7731A60CA7A5}" dt="2024-08-25T05:34:33.453" v="412" actId="1076"/>
          <ac:cxnSpMkLst>
            <pc:docMk/>
            <pc:sldMk cId="1040371124" sldId="313"/>
            <ac:cxnSpMk id="13" creationId="{64A5BD8A-3E37-1D4E-A8B7-8D182DE46CA0}"/>
          </ac:cxnSpMkLst>
        </pc:cxnChg>
        <pc:cxnChg chg="mod">
          <ac:chgData name="XIANGPENG HAO" userId="7ef79892-2ed7-45c8-af28-c19741bbdcd5" providerId="ADAL" clId="{8CED5612-4A57-D24A-BB3D-7731A60CA7A5}" dt="2024-08-25T05:34:33.453" v="412" actId="1076"/>
          <ac:cxnSpMkLst>
            <pc:docMk/>
            <pc:sldMk cId="1040371124" sldId="313"/>
            <ac:cxnSpMk id="14" creationId="{2AB361C5-F12D-67A6-9A46-4E7247FCF825}"/>
          </ac:cxnSpMkLst>
        </pc:cxnChg>
        <pc:cxnChg chg="mod">
          <ac:chgData name="XIANGPENG HAO" userId="7ef79892-2ed7-45c8-af28-c19741bbdcd5" providerId="ADAL" clId="{8CED5612-4A57-D24A-BB3D-7731A60CA7A5}" dt="2024-08-25T05:34:33.453" v="412" actId="1076"/>
          <ac:cxnSpMkLst>
            <pc:docMk/>
            <pc:sldMk cId="1040371124" sldId="313"/>
            <ac:cxnSpMk id="15" creationId="{6C458D58-C6B3-A952-1B27-D0E59E522DD2}"/>
          </ac:cxnSpMkLst>
        </pc:cxnChg>
        <pc:cxnChg chg="mod">
          <ac:chgData name="XIANGPENG HAO" userId="7ef79892-2ed7-45c8-af28-c19741bbdcd5" providerId="ADAL" clId="{8CED5612-4A57-D24A-BB3D-7731A60CA7A5}" dt="2024-08-25T05:34:33.453" v="412" actId="1076"/>
          <ac:cxnSpMkLst>
            <pc:docMk/>
            <pc:sldMk cId="1040371124" sldId="313"/>
            <ac:cxnSpMk id="16" creationId="{148E0D83-578D-C4D8-4F35-F4B0B47976EC}"/>
          </ac:cxnSpMkLst>
        </pc:cxnChg>
        <pc:cxnChg chg="mod">
          <ac:chgData name="XIANGPENG HAO" userId="7ef79892-2ed7-45c8-af28-c19741bbdcd5" providerId="ADAL" clId="{8CED5612-4A57-D24A-BB3D-7731A60CA7A5}" dt="2024-08-25T05:34:33.453" v="412" actId="1076"/>
          <ac:cxnSpMkLst>
            <pc:docMk/>
            <pc:sldMk cId="1040371124" sldId="313"/>
            <ac:cxnSpMk id="17" creationId="{30AC3EB8-EAD5-95C3-87A5-9C676991E773}"/>
          </ac:cxnSpMkLst>
        </pc:cxnChg>
      </pc:sldChg>
      <pc:sldChg chg="addSp delSp modSp add mod ord delAnim modAnim modShow">
        <pc:chgData name="XIANGPENG HAO" userId="7ef79892-2ed7-45c8-af28-c19741bbdcd5" providerId="ADAL" clId="{8CED5612-4A57-D24A-BB3D-7731A60CA7A5}" dt="2024-08-25T05:31:36.836" v="381" actId="20578"/>
        <pc:sldMkLst>
          <pc:docMk/>
          <pc:sldMk cId="2410657640" sldId="314"/>
        </pc:sldMkLst>
        <pc:spChg chg="del">
          <ac:chgData name="XIANGPENG HAO" userId="7ef79892-2ed7-45c8-af28-c19741bbdcd5" providerId="ADAL" clId="{8CED5612-4A57-D24A-BB3D-7731A60CA7A5}" dt="2024-08-25T03:37:02.462" v="38" actId="478"/>
          <ac:spMkLst>
            <pc:docMk/>
            <pc:sldMk cId="2410657640" sldId="314"/>
            <ac:spMk id="2" creationId="{D5AD3A7C-1AAD-ACE1-DB13-6020E326374E}"/>
          </ac:spMkLst>
        </pc:spChg>
        <pc:spChg chg="mod">
          <ac:chgData name="XIANGPENG HAO" userId="7ef79892-2ed7-45c8-af28-c19741bbdcd5" providerId="ADAL" clId="{8CED5612-4A57-D24A-BB3D-7731A60CA7A5}" dt="2024-08-25T03:55:23.324" v="362" actId="207"/>
          <ac:spMkLst>
            <pc:docMk/>
            <pc:sldMk cId="2410657640" sldId="314"/>
            <ac:spMk id="3" creationId="{CB9B9F3F-E34C-E25E-5B74-3A1BD367B3BB}"/>
          </ac:spMkLst>
        </pc:spChg>
        <pc:spChg chg="mod">
          <ac:chgData name="XIANGPENG HAO" userId="7ef79892-2ed7-45c8-af28-c19741bbdcd5" providerId="ADAL" clId="{8CED5612-4A57-D24A-BB3D-7731A60CA7A5}" dt="2024-08-25T03:58:49.757" v="364" actId="207"/>
          <ac:spMkLst>
            <pc:docMk/>
            <pc:sldMk cId="2410657640" sldId="314"/>
            <ac:spMk id="4" creationId="{E12AF822-19A4-EC41-69A1-DDED50E6ECC9}"/>
          </ac:spMkLst>
        </pc:spChg>
        <pc:spChg chg="mod">
          <ac:chgData name="XIANGPENG HAO" userId="7ef79892-2ed7-45c8-af28-c19741bbdcd5" providerId="ADAL" clId="{8CED5612-4A57-D24A-BB3D-7731A60CA7A5}" dt="2024-08-25T03:34:36.933" v="28" actId="1076"/>
          <ac:spMkLst>
            <pc:docMk/>
            <pc:sldMk cId="2410657640" sldId="314"/>
            <ac:spMk id="5" creationId="{3A2063EF-D3B2-49DD-EBD1-339A6E3F531D}"/>
          </ac:spMkLst>
        </pc:spChg>
        <pc:spChg chg="mod">
          <ac:chgData name="XIANGPENG HAO" userId="7ef79892-2ed7-45c8-af28-c19741bbdcd5" providerId="ADAL" clId="{8CED5612-4A57-D24A-BB3D-7731A60CA7A5}" dt="2024-08-25T03:34:36.933" v="28" actId="1076"/>
          <ac:spMkLst>
            <pc:docMk/>
            <pc:sldMk cId="2410657640" sldId="314"/>
            <ac:spMk id="6" creationId="{8661A308-15A2-3021-F8E6-A6D79817BDC0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8" creationId="{62A9EC4A-AA7B-F2FE-1A53-8D6DBE1F8087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9" creationId="{3DA35FB1-D973-51A5-789D-A31F46F3770D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0" creationId="{2B0CCDA8-44E4-F497-8A12-929CF65FC81A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1" creationId="{3EA23AA0-D0AA-FDDD-3B80-CFA13A41049D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2" creationId="{716BB7C6-EFBF-9FB1-9C14-B343C0EA5A2C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3" creationId="{9E1FA239-3D8E-C6C3-C98E-EB234BA9BA77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4" creationId="{A896BD44-F3FF-3A16-6A57-D9C380A51A72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5" creationId="{52E9F161-264E-FCB0-2767-D38C6183D38C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6" creationId="{503CFA48-3E86-2E45-0DAC-83C9B4022247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7" creationId="{DD52D6C3-5372-4867-8355-4D5F025DF5EA}"/>
          </ac:spMkLst>
        </pc:spChg>
        <pc:spChg chg="del">
          <ac:chgData name="XIANGPENG HAO" userId="7ef79892-2ed7-45c8-af28-c19741bbdcd5" providerId="ADAL" clId="{8CED5612-4A57-D24A-BB3D-7731A60CA7A5}" dt="2024-08-25T03:30:17.248" v="1" actId="478"/>
          <ac:spMkLst>
            <pc:docMk/>
            <pc:sldMk cId="2410657640" sldId="314"/>
            <ac:spMk id="18" creationId="{DFE47C47-A84A-0926-8E29-0505F23ADCCC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19" creationId="{E611EC9C-C821-2236-B5C9-A3FD47738C53}"/>
          </ac:spMkLst>
        </pc:spChg>
        <pc:spChg chg="mod">
          <ac:chgData name="XIANGPENG HAO" userId="7ef79892-2ed7-45c8-af28-c19741bbdcd5" providerId="ADAL" clId="{8CED5612-4A57-D24A-BB3D-7731A60CA7A5}" dt="2024-08-25T03:34:36.933" v="28" actId="1076"/>
          <ac:spMkLst>
            <pc:docMk/>
            <pc:sldMk cId="2410657640" sldId="314"/>
            <ac:spMk id="20" creationId="{CD401CC7-6CCC-E176-9CFB-82C1320C6D01}"/>
          </ac:spMkLst>
        </pc:spChg>
        <pc:spChg chg="mod">
          <ac:chgData name="XIANGPENG HAO" userId="7ef79892-2ed7-45c8-af28-c19741bbdcd5" providerId="ADAL" clId="{8CED5612-4A57-D24A-BB3D-7731A60CA7A5}" dt="2024-08-25T03:51:31.713" v="336" actId="1038"/>
          <ac:spMkLst>
            <pc:docMk/>
            <pc:sldMk cId="2410657640" sldId="314"/>
            <ac:spMk id="21" creationId="{75BC033B-54CF-4B9C-9A7E-97A57705F3AE}"/>
          </ac:spMkLst>
        </pc:spChg>
        <pc:spChg chg="mod">
          <ac:chgData name="XIANGPENG HAO" userId="7ef79892-2ed7-45c8-af28-c19741bbdcd5" providerId="ADAL" clId="{8CED5612-4A57-D24A-BB3D-7731A60CA7A5}" dt="2024-08-25T03:51:31.713" v="336" actId="1038"/>
          <ac:spMkLst>
            <pc:docMk/>
            <pc:sldMk cId="2410657640" sldId="314"/>
            <ac:spMk id="22" creationId="{AA698B74-4B0A-5C9B-25F8-7F7B2C353510}"/>
          </ac:spMkLst>
        </pc:spChg>
        <pc:spChg chg="mod">
          <ac:chgData name="XIANGPENG HAO" userId="7ef79892-2ed7-45c8-af28-c19741bbdcd5" providerId="ADAL" clId="{8CED5612-4A57-D24A-BB3D-7731A60CA7A5}" dt="2024-08-25T03:51:31.713" v="336" actId="1038"/>
          <ac:spMkLst>
            <pc:docMk/>
            <pc:sldMk cId="2410657640" sldId="314"/>
            <ac:spMk id="23" creationId="{EBEAA35A-E20D-8177-61A4-A680A14D6A77}"/>
          </ac:spMkLst>
        </pc:spChg>
        <pc:spChg chg="add mod">
          <ac:chgData name="XIANGPENG HAO" userId="7ef79892-2ed7-45c8-af28-c19741bbdcd5" providerId="ADAL" clId="{8CED5612-4A57-D24A-BB3D-7731A60CA7A5}" dt="2024-08-25T03:51:31.713" v="336" actId="1038"/>
          <ac:spMkLst>
            <pc:docMk/>
            <pc:sldMk cId="2410657640" sldId="314"/>
            <ac:spMk id="24" creationId="{8F4B228A-F983-D7CE-3DCF-426FCA5D0E02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25" creationId="{012F8F68-20F1-3049-AA77-8BBFDAEFB268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26" creationId="{13B8BF04-0DE5-F6B6-4F5E-050CDBD2CD39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27" creationId="{45C249C2-D7AB-6556-E3EE-359F8A088C82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28" creationId="{6881E5ED-6DB3-940A-59CC-919681BD2A4B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29" creationId="{EB044B01-30A6-3A76-5917-7643E9B7E237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30" creationId="{156039EE-BA1E-257B-062D-28B5F5AF5F31}"/>
          </ac:spMkLst>
        </pc:spChg>
        <pc:spChg chg="mod">
          <ac:chgData name="XIANGPENG HAO" userId="7ef79892-2ed7-45c8-af28-c19741bbdcd5" providerId="ADAL" clId="{8CED5612-4A57-D24A-BB3D-7731A60CA7A5}" dt="2024-08-25T03:32:55.747" v="20" actId="1076"/>
          <ac:spMkLst>
            <pc:docMk/>
            <pc:sldMk cId="2410657640" sldId="314"/>
            <ac:spMk id="31" creationId="{344810AB-484C-6CBE-0C5F-240201EC69C0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32" creationId="{A364C72D-DD4F-B121-966C-EC42D88C1919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33" creationId="{56670C9F-F3F1-99FA-144F-852C5781F384}"/>
          </ac:spMkLst>
        </pc:spChg>
        <pc:spChg chg="add mod">
          <ac:chgData name="XIANGPENG HAO" userId="7ef79892-2ed7-45c8-af28-c19741bbdcd5" providerId="ADAL" clId="{8CED5612-4A57-D24A-BB3D-7731A60CA7A5}" dt="2024-08-25T03:51:31.713" v="336" actId="1038"/>
          <ac:spMkLst>
            <pc:docMk/>
            <pc:sldMk cId="2410657640" sldId="314"/>
            <ac:spMk id="34" creationId="{60E9ED65-2655-CDAD-7B65-7AC472EB187F}"/>
          </ac:spMkLst>
        </pc:spChg>
        <pc:spChg chg="mod">
          <ac:chgData name="XIANGPENG HAO" userId="7ef79892-2ed7-45c8-af28-c19741bbdcd5" providerId="ADAL" clId="{8CED5612-4A57-D24A-BB3D-7731A60CA7A5}" dt="2024-08-25T03:54:26.876" v="360" actId="14100"/>
          <ac:spMkLst>
            <pc:docMk/>
            <pc:sldMk cId="2410657640" sldId="314"/>
            <ac:spMk id="36" creationId="{9A6BCE5D-EDDD-A042-0219-0668ACDC10C7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37" creationId="{20B88A6B-C66C-1ACF-B488-C09126DA0BE8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38" creationId="{ADC8E507-AF42-A7B4-D22C-011B5B57B827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39" creationId="{E0A4B2E0-E96A-E26A-00CC-A8A74B5A6007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0" creationId="{402ECEDB-EC13-40B4-CA8F-1D4F4473F00F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1" creationId="{62DC8186-589A-AB99-8D65-7B87D9296F21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2" creationId="{C03A7F40-1761-E6EB-7D4D-66DE9D25A7A2}"/>
          </ac:spMkLst>
        </pc:spChg>
        <pc:spChg chg="mod">
          <ac:chgData name="XIANGPENG HAO" userId="7ef79892-2ed7-45c8-af28-c19741bbdcd5" providerId="ADAL" clId="{8CED5612-4A57-D24A-BB3D-7731A60CA7A5}" dt="2024-08-25T03:50:28.400" v="313" actId="14100"/>
          <ac:spMkLst>
            <pc:docMk/>
            <pc:sldMk cId="2410657640" sldId="314"/>
            <ac:spMk id="43" creationId="{E9A9DED5-7A86-F299-C186-FDC380AF6A1B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4" creationId="{FF1168AE-E62D-4C52-05A8-1858C0DDCCE4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5" creationId="{71033491-AF47-6CAA-9E1D-F0970538B249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6" creationId="{B739CA74-8723-79E6-DB6C-8AE5A9363837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7" creationId="{7832730F-5216-F38A-5224-FDD6B91BF5D4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8" creationId="{A71C91F4-FB59-4E2C-19B0-E7B7ABA5A496}"/>
          </ac:spMkLst>
        </pc:spChg>
        <pc:spChg chg="mod">
          <ac:chgData name="XIANGPENG HAO" userId="7ef79892-2ed7-45c8-af28-c19741bbdcd5" providerId="ADAL" clId="{8CED5612-4A57-D24A-BB3D-7731A60CA7A5}" dt="2024-08-25T03:33:12.568" v="22" actId="1076"/>
          <ac:spMkLst>
            <pc:docMk/>
            <pc:sldMk cId="2410657640" sldId="314"/>
            <ac:spMk id="49" creationId="{A77D5578-14BE-EB2F-F659-0FC645B8530F}"/>
          </ac:spMkLst>
        </pc:spChg>
        <pc:spChg chg="add mod">
          <ac:chgData name="XIANGPENG HAO" userId="7ef79892-2ed7-45c8-af28-c19741bbdcd5" providerId="ADAL" clId="{8CED5612-4A57-D24A-BB3D-7731A60CA7A5}" dt="2024-08-25T03:51:31.713" v="336" actId="1038"/>
          <ac:spMkLst>
            <pc:docMk/>
            <pc:sldMk cId="2410657640" sldId="314"/>
            <ac:spMk id="50" creationId="{BE7E69E5-6A5E-45B1-F7CD-658DAE5CCA7D}"/>
          </ac:spMkLst>
        </pc:spChg>
        <pc:spChg chg="del">
          <ac:chgData name="XIANGPENG HAO" userId="7ef79892-2ed7-45c8-af28-c19741bbdcd5" providerId="ADAL" clId="{8CED5612-4A57-D24A-BB3D-7731A60CA7A5}" dt="2024-08-25T03:30:21.263" v="2" actId="478"/>
          <ac:spMkLst>
            <pc:docMk/>
            <pc:sldMk cId="2410657640" sldId="314"/>
            <ac:spMk id="55" creationId="{99DADD13-535B-20EC-F79B-A1193842939D}"/>
          </ac:spMkLst>
        </pc:spChg>
        <pc:spChg chg="mod">
          <ac:chgData name="XIANGPENG HAO" userId="7ef79892-2ed7-45c8-af28-c19741bbdcd5" providerId="ADAL" clId="{8CED5612-4A57-D24A-BB3D-7731A60CA7A5}" dt="2024-08-25T03:53:52.066" v="353" actId="1076"/>
          <ac:spMkLst>
            <pc:docMk/>
            <pc:sldMk cId="2410657640" sldId="314"/>
            <ac:spMk id="57" creationId="{4BFEB0B4-7E67-2DD3-9979-EA2B246CDA58}"/>
          </ac:spMkLst>
        </pc:spChg>
        <pc:spChg chg="mod">
          <ac:chgData name="XIANGPENG HAO" userId="7ef79892-2ed7-45c8-af28-c19741bbdcd5" providerId="ADAL" clId="{8CED5612-4A57-D24A-BB3D-7731A60CA7A5}" dt="2024-08-25T03:53:55.515" v="354" actId="1076"/>
          <ac:spMkLst>
            <pc:docMk/>
            <pc:sldMk cId="2410657640" sldId="314"/>
            <ac:spMk id="58" creationId="{7E7B10F6-1DC5-93E9-E821-EB41F47FA2D1}"/>
          </ac:spMkLst>
        </pc:spChg>
        <pc:spChg chg="del mod">
          <ac:chgData name="XIANGPENG HAO" userId="7ef79892-2ed7-45c8-af28-c19741bbdcd5" providerId="ADAL" clId="{8CED5612-4A57-D24A-BB3D-7731A60CA7A5}" dt="2024-08-25T03:42:01.881" v="109" actId="478"/>
          <ac:spMkLst>
            <pc:docMk/>
            <pc:sldMk cId="2410657640" sldId="314"/>
            <ac:spMk id="60" creationId="{8801EEA5-45F0-E81A-0D43-F02E3B55EABA}"/>
          </ac:spMkLst>
        </pc:spChg>
        <pc:spChg chg="del mod">
          <ac:chgData name="XIANGPENG HAO" userId="7ef79892-2ed7-45c8-af28-c19741bbdcd5" providerId="ADAL" clId="{8CED5612-4A57-D24A-BB3D-7731A60CA7A5}" dt="2024-08-25T03:42:01.881" v="109" actId="478"/>
          <ac:spMkLst>
            <pc:docMk/>
            <pc:sldMk cId="2410657640" sldId="314"/>
            <ac:spMk id="61" creationId="{5E99B5A9-9E06-A14E-9F81-F3E58050ACD8}"/>
          </ac:spMkLst>
        </pc:spChg>
        <pc:spChg chg="del mod">
          <ac:chgData name="XIANGPENG HAO" userId="7ef79892-2ed7-45c8-af28-c19741bbdcd5" providerId="ADAL" clId="{8CED5612-4A57-D24A-BB3D-7731A60CA7A5}" dt="2024-08-25T03:42:01.881" v="109" actId="478"/>
          <ac:spMkLst>
            <pc:docMk/>
            <pc:sldMk cId="2410657640" sldId="314"/>
            <ac:spMk id="62" creationId="{29531604-54EC-0BA6-A6E5-1D90AE11DF70}"/>
          </ac:spMkLst>
        </pc:spChg>
        <pc:spChg chg="del mod">
          <ac:chgData name="XIANGPENG HAO" userId="7ef79892-2ed7-45c8-af28-c19741bbdcd5" providerId="ADAL" clId="{8CED5612-4A57-D24A-BB3D-7731A60CA7A5}" dt="2024-08-25T03:42:01.881" v="109" actId="478"/>
          <ac:spMkLst>
            <pc:docMk/>
            <pc:sldMk cId="2410657640" sldId="314"/>
            <ac:spMk id="63" creationId="{C2BE77F2-B16E-4711-B779-B77892E6FABA}"/>
          </ac:spMkLst>
        </pc:spChg>
        <pc:spChg chg="add del mod">
          <ac:chgData name="XIANGPENG HAO" userId="7ef79892-2ed7-45c8-af28-c19741bbdcd5" providerId="ADAL" clId="{8CED5612-4A57-D24A-BB3D-7731A60CA7A5}" dt="2024-08-25T03:37:03.376" v="39" actId="478"/>
          <ac:spMkLst>
            <pc:docMk/>
            <pc:sldMk cId="2410657640" sldId="314"/>
            <ac:spMk id="64" creationId="{E8BD2F31-97BC-9FF9-9642-361A7E533C40}"/>
          </ac:spMkLst>
        </pc:spChg>
        <pc:spChg chg="mod">
          <ac:chgData name="XIANGPENG HAO" userId="7ef79892-2ed7-45c8-af28-c19741bbdcd5" providerId="ADAL" clId="{8CED5612-4A57-D24A-BB3D-7731A60CA7A5}" dt="2024-08-25T03:50:37.685" v="314" actId="14100"/>
          <ac:spMkLst>
            <pc:docMk/>
            <pc:sldMk cId="2410657640" sldId="314"/>
            <ac:spMk id="66" creationId="{C9EB0537-91C4-7F99-455E-39B9B59ED2A9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67" creationId="{2ACEE365-46AB-CBAE-DA3D-ED0FF5C15D58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68" creationId="{519B70A9-D09C-1ADE-8140-0B9EA19FA545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69" creationId="{135C3643-6D75-2C07-D511-A710B76D8633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0" creationId="{2F9B1083-A119-9562-11CF-D6B459A7ED86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1" creationId="{DF3729A5-F426-A699-DE32-ED9C15812E2C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2" creationId="{09946543-D59C-57D4-5FD2-C85FCEEE533B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3" creationId="{5AAAA75B-003D-1310-A432-984E5EAF73DF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4" creationId="{C9BD1821-5B48-6796-E888-CED3DBBFD45C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5" creationId="{5D669D4C-6F8E-CB6C-0730-0901E73CB273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6" creationId="{19C0C53F-19DC-251B-4461-7437F96F1284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7" creationId="{B4CF8789-CC6D-DD14-5749-B4DB7F2F8D82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8" creationId="{E0600052-0D95-983E-894F-18D251CE699C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79" creationId="{3EDBBFB6-9EF9-6559-5C65-8E4124DE2F3B}"/>
          </ac:spMkLst>
        </pc:spChg>
        <pc:spChg chg="del mod">
          <ac:chgData name="XIANGPENG HAO" userId="7ef79892-2ed7-45c8-af28-c19741bbdcd5" providerId="ADAL" clId="{8CED5612-4A57-D24A-BB3D-7731A60CA7A5}" dt="2024-08-25T03:38:23.698" v="60" actId="478"/>
          <ac:spMkLst>
            <pc:docMk/>
            <pc:sldMk cId="2410657640" sldId="314"/>
            <ac:spMk id="80" creationId="{755DA18A-2522-83AD-6E10-CAF3417FAADD}"/>
          </ac:spMkLst>
        </pc:spChg>
        <pc:spChg chg="del mod">
          <ac:chgData name="XIANGPENG HAO" userId="7ef79892-2ed7-45c8-af28-c19741bbdcd5" providerId="ADAL" clId="{8CED5612-4A57-D24A-BB3D-7731A60CA7A5}" dt="2024-08-25T03:38:29.773" v="63" actId="478"/>
          <ac:spMkLst>
            <pc:docMk/>
            <pc:sldMk cId="2410657640" sldId="314"/>
            <ac:spMk id="81" creationId="{B431D3C6-8CBB-DFA5-BBAD-8F4A96121C94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82" creationId="{0E902357-EB29-FDB0-9C76-43C27A2B2368}"/>
          </ac:spMkLst>
        </pc:spChg>
        <pc:spChg chg="mod">
          <ac:chgData name="XIANGPENG HAO" userId="7ef79892-2ed7-45c8-af28-c19741bbdcd5" providerId="ADAL" clId="{8CED5612-4A57-D24A-BB3D-7731A60CA7A5}" dt="2024-08-25T03:34:22.788" v="27" actId="1076"/>
          <ac:spMkLst>
            <pc:docMk/>
            <pc:sldMk cId="2410657640" sldId="314"/>
            <ac:spMk id="83" creationId="{D6D6892B-A35D-C296-7BF7-3C167BC34442}"/>
          </ac:spMkLst>
        </pc:spChg>
        <pc:spChg chg="del mod">
          <ac:chgData name="XIANGPENG HAO" userId="7ef79892-2ed7-45c8-af28-c19741bbdcd5" providerId="ADAL" clId="{8CED5612-4A57-D24A-BB3D-7731A60CA7A5}" dt="2024-08-25T03:38:31.210" v="64" actId="478"/>
          <ac:spMkLst>
            <pc:docMk/>
            <pc:sldMk cId="2410657640" sldId="314"/>
            <ac:spMk id="84" creationId="{176EAEF0-215F-F13F-9F02-BC091848F10C}"/>
          </ac:spMkLst>
        </pc:spChg>
        <pc:spChg chg="mod">
          <ac:chgData name="XIANGPENG HAO" userId="7ef79892-2ed7-45c8-af28-c19741bbdcd5" providerId="ADAL" clId="{8CED5612-4A57-D24A-BB3D-7731A60CA7A5}" dt="2024-08-25T03:51:27.630" v="332" actId="1037"/>
          <ac:spMkLst>
            <pc:docMk/>
            <pc:sldMk cId="2410657640" sldId="314"/>
            <ac:spMk id="86" creationId="{389010B5-A966-69AD-6780-B35A78EE24CC}"/>
          </ac:spMkLst>
        </pc:spChg>
        <pc:spChg chg="mod">
          <ac:chgData name="XIANGPENG HAO" userId="7ef79892-2ed7-45c8-af28-c19741bbdcd5" providerId="ADAL" clId="{8CED5612-4A57-D24A-BB3D-7731A60CA7A5}" dt="2024-08-25T03:51:27.630" v="332" actId="1037"/>
          <ac:spMkLst>
            <pc:docMk/>
            <pc:sldMk cId="2410657640" sldId="314"/>
            <ac:spMk id="87" creationId="{D10F67F8-1DFC-9CDB-8F8F-1A9A279B5D0C}"/>
          </ac:spMkLst>
        </pc:spChg>
        <pc:spChg chg="mod">
          <ac:chgData name="XIANGPENG HAO" userId="7ef79892-2ed7-45c8-af28-c19741bbdcd5" providerId="ADAL" clId="{8CED5612-4A57-D24A-BB3D-7731A60CA7A5}" dt="2024-08-25T03:51:27.630" v="332" actId="1037"/>
          <ac:spMkLst>
            <pc:docMk/>
            <pc:sldMk cId="2410657640" sldId="314"/>
            <ac:spMk id="88" creationId="{E2F899BC-F1C5-3339-654B-7F5EB0EDC741}"/>
          </ac:spMkLst>
        </pc:spChg>
        <pc:spChg chg="add mod">
          <ac:chgData name="XIANGPENG HAO" userId="7ef79892-2ed7-45c8-af28-c19741bbdcd5" providerId="ADAL" clId="{8CED5612-4A57-D24A-BB3D-7731A60CA7A5}" dt="2024-08-25T03:38:28.260" v="62" actId="1076"/>
          <ac:spMkLst>
            <pc:docMk/>
            <pc:sldMk cId="2410657640" sldId="314"/>
            <ac:spMk id="89" creationId="{2F06B7E6-E520-C8D5-735B-A2873235A5B5}"/>
          </ac:spMkLst>
        </pc:spChg>
        <pc:spChg chg="mod">
          <ac:chgData name="XIANGPENG HAO" userId="7ef79892-2ed7-45c8-af28-c19741bbdcd5" providerId="ADAL" clId="{8CED5612-4A57-D24A-BB3D-7731A60CA7A5}" dt="2024-08-25T03:51:27.630" v="332" actId="1037"/>
          <ac:spMkLst>
            <pc:docMk/>
            <pc:sldMk cId="2410657640" sldId="314"/>
            <ac:spMk id="91" creationId="{EBC2B25C-0A96-FA6D-A62D-30361F66876B}"/>
          </ac:spMkLst>
        </pc:spChg>
        <pc:spChg chg="add mod">
          <ac:chgData name="XIANGPENG HAO" userId="7ef79892-2ed7-45c8-af28-c19741bbdcd5" providerId="ADAL" clId="{8CED5612-4A57-D24A-BB3D-7731A60CA7A5}" dt="2024-08-25T03:39:54" v="76" actId="1076"/>
          <ac:spMkLst>
            <pc:docMk/>
            <pc:sldMk cId="2410657640" sldId="314"/>
            <ac:spMk id="96" creationId="{708575B3-FA32-DA33-6777-3BACA7D3ECF9}"/>
          </ac:spMkLst>
        </pc:spChg>
        <pc:spChg chg="del">
          <ac:chgData name="XIANGPENG HAO" userId="7ef79892-2ed7-45c8-af28-c19741bbdcd5" providerId="ADAL" clId="{8CED5612-4A57-D24A-BB3D-7731A60CA7A5}" dt="2024-08-25T03:30:23.142" v="3" actId="478"/>
          <ac:spMkLst>
            <pc:docMk/>
            <pc:sldMk cId="2410657640" sldId="314"/>
            <ac:spMk id="98" creationId="{404E3F05-9245-E13C-B008-E8F7FE545B9E}"/>
          </ac:spMkLst>
        </pc:spChg>
        <pc:spChg chg="del">
          <ac:chgData name="XIANGPENG HAO" userId="7ef79892-2ed7-45c8-af28-c19741bbdcd5" providerId="ADAL" clId="{8CED5612-4A57-D24A-BB3D-7731A60CA7A5}" dt="2024-08-25T03:32:12.431" v="12" actId="478"/>
          <ac:spMkLst>
            <pc:docMk/>
            <pc:sldMk cId="2410657640" sldId="314"/>
            <ac:spMk id="99" creationId="{2B393E8F-4A50-10C1-C986-6B3A4FCB3C35}"/>
          </ac:spMkLst>
        </pc:spChg>
        <pc:spChg chg="del">
          <ac:chgData name="XIANGPENG HAO" userId="7ef79892-2ed7-45c8-af28-c19741bbdcd5" providerId="ADAL" clId="{8CED5612-4A57-D24A-BB3D-7731A60CA7A5}" dt="2024-08-25T03:32:14.156" v="13" actId="478"/>
          <ac:spMkLst>
            <pc:docMk/>
            <pc:sldMk cId="2410657640" sldId="314"/>
            <ac:spMk id="100" creationId="{5369658C-2871-0C7D-C538-62B89B0EEA8D}"/>
          </ac:spMkLst>
        </pc:spChg>
        <pc:spChg chg="add del mod">
          <ac:chgData name="XIANGPENG HAO" userId="7ef79892-2ed7-45c8-af28-c19741bbdcd5" providerId="ADAL" clId="{8CED5612-4A57-D24A-BB3D-7731A60CA7A5}" dt="2024-08-25T03:51:55.644" v="339" actId="478"/>
          <ac:spMkLst>
            <pc:docMk/>
            <pc:sldMk cId="2410657640" sldId="314"/>
            <ac:spMk id="116" creationId="{A4445796-BC54-6828-72EA-0AB437A70666}"/>
          </ac:spMkLst>
        </pc:spChg>
        <pc:spChg chg="add del mod">
          <ac:chgData name="XIANGPENG HAO" userId="7ef79892-2ed7-45c8-af28-c19741bbdcd5" providerId="ADAL" clId="{8CED5612-4A57-D24A-BB3D-7731A60CA7A5}" dt="2024-08-25T03:47:54.722" v="272" actId="478"/>
          <ac:spMkLst>
            <pc:docMk/>
            <pc:sldMk cId="2410657640" sldId="314"/>
            <ac:spMk id="117" creationId="{06C19797-D722-CD86-9729-94D627FB3E87}"/>
          </ac:spMkLst>
        </pc:spChg>
        <pc:spChg chg="add del mod">
          <ac:chgData name="XIANGPENG HAO" userId="7ef79892-2ed7-45c8-af28-c19741bbdcd5" providerId="ADAL" clId="{8CED5612-4A57-D24A-BB3D-7731A60CA7A5}" dt="2024-08-25T03:44:53.144" v="172" actId="478"/>
          <ac:spMkLst>
            <pc:docMk/>
            <pc:sldMk cId="2410657640" sldId="314"/>
            <ac:spMk id="118" creationId="{4CF81C25-1234-0527-6307-1640C653F0A6}"/>
          </ac:spMkLst>
        </pc:spChg>
        <pc:spChg chg="add del mod">
          <ac:chgData name="XIANGPENG HAO" userId="7ef79892-2ed7-45c8-af28-c19741bbdcd5" providerId="ADAL" clId="{8CED5612-4A57-D24A-BB3D-7731A60CA7A5}" dt="2024-08-25T03:47:32.237" v="260" actId="478"/>
          <ac:spMkLst>
            <pc:docMk/>
            <pc:sldMk cId="2410657640" sldId="314"/>
            <ac:spMk id="119" creationId="{5FA3A11E-5BEF-CFE6-C2DA-15A90B0A884E}"/>
          </ac:spMkLst>
        </pc:spChg>
        <pc:spChg chg="add mod">
          <ac:chgData name="XIANGPENG HAO" userId="7ef79892-2ed7-45c8-af28-c19741bbdcd5" providerId="ADAL" clId="{8CED5612-4A57-D24A-BB3D-7731A60CA7A5}" dt="2024-08-25T03:53:25.218" v="348" actId="1037"/>
          <ac:spMkLst>
            <pc:docMk/>
            <pc:sldMk cId="2410657640" sldId="314"/>
            <ac:spMk id="120" creationId="{3B260BDD-7C32-9711-F608-994731BA5B1D}"/>
          </ac:spMkLst>
        </pc:spChg>
        <pc:spChg chg="add mod">
          <ac:chgData name="XIANGPENG HAO" userId="7ef79892-2ed7-45c8-af28-c19741bbdcd5" providerId="ADAL" clId="{8CED5612-4A57-D24A-BB3D-7731A60CA7A5}" dt="2024-08-25T03:59:12.791" v="365" actId="113"/>
          <ac:spMkLst>
            <pc:docMk/>
            <pc:sldMk cId="2410657640" sldId="314"/>
            <ac:spMk id="121" creationId="{9C3FE0B4-D955-60DD-2C45-C23925CB0EFD}"/>
          </ac:spMkLst>
        </pc:spChg>
        <pc:spChg chg="add mod">
          <ac:chgData name="XIANGPENG HAO" userId="7ef79892-2ed7-45c8-af28-c19741bbdcd5" providerId="ADAL" clId="{8CED5612-4A57-D24A-BB3D-7731A60CA7A5}" dt="2024-08-25T03:55:26.521" v="363" actId="207"/>
          <ac:spMkLst>
            <pc:docMk/>
            <pc:sldMk cId="2410657640" sldId="314"/>
            <ac:spMk id="122" creationId="{8CE77516-8DC0-431F-964C-A10124AFFBF4}"/>
          </ac:spMkLst>
        </pc:spChg>
        <pc:cxnChg chg="mod">
          <ac:chgData name="XIANGPENG HAO" userId="7ef79892-2ed7-45c8-af28-c19741bbdcd5" providerId="ADAL" clId="{8CED5612-4A57-D24A-BB3D-7731A60CA7A5}" dt="2024-08-25T03:53:17.475" v="344" actId="14100"/>
          <ac:cxnSpMkLst>
            <pc:docMk/>
            <pc:sldMk cId="2410657640" sldId="314"/>
            <ac:cxnSpMk id="7" creationId="{63D52134-6BA1-85AF-8E93-841CA7F00CDA}"/>
          </ac:cxnSpMkLst>
        </pc:cxnChg>
        <pc:cxnChg chg="mod">
          <ac:chgData name="XIANGPENG HAO" userId="7ef79892-2ed7-45c8-af28-c19741bbdcd5" providerId="ADAL" clId="{8CED5612-4A57-D24A-BB3D-7731A60CA7A5}" dt="2024-08-25T03:54:16.713" v="357" actId="14100"/>
          <ac:cxnSpMkLst>
            <pc:docMk/>
            <pc:sldMk cId="2410657640" sldId="314"/>
            <ac:cxnSpMk id="35" creationId="{EA6FC86D-3AC4-B8B2-EC32-F0B16D231B08}"/>
          </ac:cxnSpMkLst>
        </pc:cxnChg>
        <pc:cxnChg chg="del">
          <ac:chgData name="XIANGPENG HAO" userId="7ef79892-2ed7-45c8-af28-c19741bbdcd5" providerId="ADAL" clId="{8CED5612-4A57-D24A-BB3D-7731A60CA7A5}" dt="2024-08-25T03:32:16.693" v="14" actId="478"/>
          <ac:cxnSpMkLst>
            <pc:docMk/>
            <pc:sldMk cId="2410657640" sldId="314"/>
            <ac:cxnSpMk id="85" creationId="{43513BF3-5B2C-71AF-50ED-9F6B9DCFDADC}"/>
          </ac:cxnSpMkLst>
        </pc:cxnChg>
        <pc:cxnChg chg="add mod">
          <ac:chgData name="XIANGPENG HAO" userId="7ef79892-2ed7-45c8-af28-c19741bbdcd5" providerId="ADAL" clId="{8CED5612-4A57-D24A-BB3D-7731A60CA7A5}" dt="2024-08-25T03:39:34.207" v="71"/>
          <ac:cxnSpMkLst>
            <pc:docMk/>
            <pc:sldMk cId="2410657640" sldId="314"/>
            <ac:cxnSpMk id="92" creationId="{C54DCA88-D326-8067-D696-6B68E89AACF9}"/>
          </ac:cxnSpMkLst>
        </pc:cxnChg>
        <pc:cxnChg chg="add mod">
          <ac:chgData name="XIANGPENG HAO" userId="7ef79892-2ed7-45c8-af28-c19741bbdcd5" providerId="ADAL" clId="{8CED5612-4A57-D24A-BB3D-7731A60CA7A5}" dt="2024-08-25T03:39:45.717" v="74" actId="14100"/>
          <ac:cxnSpMkLst>
            <pc:docMk/>
            <pc:sldMk cId="2410657640" sldId="314"/>
            <ac:cxnSpMk id="93" creationId="{F287FDF0-D4F2-A6A0-71C9-724FC56602DC}"/>
          </ac:cxnSpMkLst>
        </pc:cxnChg>
        <pc:cxnChg chg="add mod">
          <ac:chgData name="XIANGPENG HAO" userId="7ef79892-2ed7-45c8-af28-c19741bbdcd5" providerId="ADAL" clId="{8CED5612-4A57-D24A-BB3D-7731A60CA7A5}" dt="2024-08-25T03:51:27.630" v="332" actId="1037"/>
          <ac:cxnSpMkLst>
            <pc:docMk/>
            <pc:sldMk cId="2410657640" sldId="314"/>
            <ac:cxnSpMk id="97" creationId="{4DAD67D1-40FA-5633-5631-9A13E82784A0}"/>
          </ac:cxnSpMkLst>
        </pc:cxnChg>
        <pc:cxnChg chg="add del mod">
          <ac:chgData name="XIANGPENG HAO" userId="7ef79892-2ed7-45c8-af28-c19741bbdcd5" providerId="ADAL" clId="{8CED5612-4A57-D24A-BB3D-7731A60CA7A5}" dt="2024-08-25T03:40:43.508" v="92" actId="478"/>
          <ac:cxnSpMkLst>
            <pc:docMk/>
            <pc:sldMk cId="2410657640" sldId="314"/>
            <ac:cxnSpMk id="104" creationId="{78FDE5BA-32D3-5EF7-A82E-266210F3C9CF}"/>
          </ac:cxnSpMkLst>
        </pc:cxnChg>
        <pc:cxnChg chg="add del mod">
          <ac:chgData name="XIANGPENG HAO" userId="7ef79892-2ed7-45c8-af28-c19741bbdcd5" providerId="ADAL" clId="{8CED5612-4A57-D24A-BB3D-7731A60CA7A5}" dt="2024-08-25T03:40:44.803" v="93" actId="478"/>
          <ac:cxnSpMkLst>
            <pc:docMk/>
            <pc:sldMk cId="2410657640" sldId="314"/>
            <ac:cxnSpMk id="107" creationId="{FA07A6A9-A259-13F3-396D-F67C733BD9B4}"/>
          </ac:cxnSpMkLst>
        </pc:cxnChg>
        <pc:cxnChg chg="add mod">
          <ac:chgData name="XIANGPENG HAO" userId="7ef79892-2ed7-45c8-af28-c19741bbdcd5" providerId="ADAL" clId="{8CED5612-4A57-D24A-BB3D-7731A60CA7A5}" dt="2024-08-25T03:40:50.492" v="96" actId="14100"/>
          <ac:cxnSpMkLst>
            <pc:docMk/>
            <pc:sldMk cId="2410657640" sldId="314"/>
            <ac:cxnSpMk id="110" creationId="{766C92D6-BC2A-17CB-D4F4-66D6BB6E0F28}"/>
          </ac:cxnSpMkLst>
        </pc:cxnChg>
        <pc:cxnChg chg="add mod">
          <ac:chgData name="XIANGPENG HAO" userId="7ef79892-2ed7-45c8-af28-c19741bbdcd5" providerId="ADAL" clId="{8CED5612-4A57-D24A-BB3D-7731A60CA7A5}" dt="2024-08-25T03:51:31.713" v="336" actId="1038"/>
          <ac:cxnSpMkLst>
            <pc:docMk/>
            <pc:sldMk cId="2410657640" sldId="314"/>
            <ac:cxnSpMk id="113" creationId="{71DAFA37-B0D7-E3B1-38E7-BAE51DE79D25}"/>
          </ac:cxnSpMkLst>
        </pc:cxnChg>
      </pc:sldChg>
      <pc:sldChg chg="addSp delSp modSp new mod">
        <pc:chgData name="XIANGPENG HAO" userId="7ef79892-2ed7-45c8-af28-c19741bbdcd5" providerId="ADAL" clId="{8CED5612-4A57-D24A-BB3D-7731A60CA7A5}" dt="2024-08-25T06:44:10.691" v="1890" actId="20577"/>
        <pc:sldMkLst>
          <pc:docMk/>
          <pc:sldMk cId="1382571398" sldId="315"/>
        </pc:sldMkLst>
        <pc:spChg chg="del">
          <ac:chgData name="XIANGPENG HAO" userId="7ef79892-2ed7-45c8-af28-c19741bbdcd5" providerId="ADAL" clId="{8CED5612-4A57-D24A-BB3D-7731A60CA7A5}" dt="2024-08-25T05:53:21.378" v="718" actId="478"/>
          <ac:spMkLst>
            <pc:docMk/>
            <pc:sldMk cId="1382571398" sldId="315"/>
            <ac:spMk id="2" creationId="{5EDBCCC1-5DA9-BFC4-FA36-3A77C9888C35}"/>
          </ac:spMkLst>
        </pc:spChg>
        <pc:spChg chg="del">
          <ac:chgData name="XIANGPENG HAO" userId="7ef79892-2ed7-45c8-af28-c19741bbdcd5" providerId="ADAL" clId="{8CED5612-4A57-D24A-BB3D-7731A60CA7A5}" dt="2024-08-25T05:53:22.581" v="719" actId="478"/>
          <ac:spMkLst>
            <pc:docMk/>
            <pc:sldMk cId="1382571398" sldId="315"/>
            <ac:spMk id="3" creationId="{D3EE02FC-1A0F-BAEA-2D75-CF41E605C626}"/>
          </ac:spMkLst>
        </pc:spChg>
        <pc:spChg chg="add mod">
          <ac:chgData name="XIANGPENG HAO" userId="7ef79892-2ed7-45c8-af28-c19741bbdcd5" providerId="ADAL" clId="{8CED5612-4A57-D24A-BB3D-7731A60CA7A5}" dt="2024-08-25T06:44:10.691" v="1890" actId="20577"/>
          <ac:spMkLst>
            <pc:docMk/>
            <pc:sldMk cId="1382571398" sldId="315"/>
            <ac:spMk id="4" creationId="{B5418030-3E30-216F-E1B5-279408F082E2}"/>
          </ac:spMkLst>
        </pc:spChg>
        <pc:spChg chg="add mod">
          <ac:chgData name="XIANGPENG HAO" userId="7ef79892-2ed7-45c8-af28-c19741bbdcd5" providerId="ADAL" clId="{8CED5612-4A57-D24A-BB3D-7731A60CA7A5}" dt="2024-08-25T05:55:46.586" v="811" actId="13822"/>
          <ac:spMkLst>
            <pc:docMk/>
            <pc:sldMk cId="1382571398" sldId="315"/>
            <ac:spMk id="6" creationId="{B9F24CBA-1062-4B72-C5D8-14828CDC5BC9}"/>
          </ac:spMkLst>
        </pc:spChg>
        <pc:spChg chg="add mod">
          <ac:chgData name="XIANGPENG HAO" userId="7ef79892-2ed7-45c8-af28-c19741bbdcd5" providerId="ADAL" clId="{8CED5612-4A57-D24A-BB3D-7731A60CA7A5}" dt="2024-08-25T05:59:14.351" v="859" actId="1076"/>
          <ac:spMkLst>
            <pc:docMk/>
            <pc:sldMk cId="1382571398" sldId="315"/>
            <ac:spMk id="8" creationId="{9CC09888-98A4-6973-32AD-EFAE2394EFCB}"/>
          </ac:spMkLst>
        </pc:spChg>
        <pc:spChg chg="add mod">
          <ac:chgData name="XIANGPENG HAO" userId="7ef79892-2ed7-45c8-af28-c19741bbdcd5" providerId="ADAL" clId="{8CED5612-4A57-D24A-BB3D-7731A60CA7A5}" dt="2024-08-25T05:58:16.825" v="850" actId="207"/>
          <ac:spMkLst>
            <pc:docMk/>
            <pc:sldMk cId="1382571398" sldId="315"/>
            <ac:spMk id="9" creationId="{AA0102B4-880E-521C-9D14-E39CAF112045}"/>
          </ac:spMkLst>
        </pc:spChg>
        <pc:spChg chg="add del mod">
          <ac:chgData name="XIANGPENG HAO" userId="7ef79892-2ed7-45c8-af28-c19741bbdcd5" providerId="ADAL" clId="{8CED5612-4A57-D24A-BB3D-7731A60CA7A5}" dt="2024-08-25T05:58:32.331" v="852" actId="478"/>
          <ac:spMkLst>
            <pc:docMk/>
            <pc:sldMk cId="1382571398" sldId="315"/>
            <ac:spMk id="10" creationId="{815315E7-1161-861C-2E64-54CF753B6FA1}"/>
          </ac:spMkLst>
        </pc:spChg>
        <pc:spChg chg="add mod">
          <ac:chgData name="XIANGPENG HAO" userId="7ef79892-2ed7-45c8-af28-c19741bbdcd5" providerId="ADAL" clId="{8CED5612-4A57-D24A-BB3D-7731A60CA7A5}" dt="2024-08-25T05:59:10.090" v="858" actId="1582"/>
          <ac:spMkLst>
            <pc:docMk/>
            <pc:sldMk cId="1382571398" sldId="315"/>
            <ac:spMk id="11" creationId="{0413F298-46A3-8787-C0D7-CB827BA0475F}"/>
          </ac:spMkLst>
        </pc:spChg>
      </pc:sldChg>
      <pc:sldChg chg="modSp add del mod">
        <pc:chgData name="XIANGPENG HAO" userId="7ef79892-2ed7-45c8-af28-c19741bbdcd5" providerId="ADAL" clId="{8CED5612-4A57-D24A-BB3D-7731A60CA7A5}" dt="2024-08-25T05:02:30.846" v="374" actId="2696"/>
        <pc:sldMkLst>
          <pc:docMk/>
          <pc:sldMk cId="2226552702" sldId="315"/>
        </pc:sldMkLst>
        <pc:spChg chg="mod">
          <ac:chgData name="XIANGPENG HAO" userId="7ef79892-2ed7-45c8-af28-c19741bbdcd5" providerId="ADAL" clId="{8CED5612-4A57-D24A-BB3D-7731A60CA7A5}" dt="2024-08-25T04:34:14.711" v="368" actId="207"/>
          <ac:spMkLst>
            <pc:docMk/>
            <pc:sldMk cId="2226552702" sldId="315"/>
            <ac:spMk id="8" creationId="{6F47AAC5-3D80-64A8-817E-6BDCAD44258B}"/>
          </ac:spMkLst>
        </pc:spChg>
        <pc:spChg chg="mod">
          <ac:chgData name="XIANGPENG HAO" userId="7ef79892-2ed7-45c8-af28-c19741bbdcd5" providerId="ADAL" clId="{8CED5612-4A57-D24A-BB3D-7731A60CA7A5}" dt="2024-08-25T04:34:17.853" v="369" actId="207"/>
          <ac:spMkLst>
            <pc:docMk/>
            <pc:sldMk cId="2226552702" sldId="315"/>
            <ac:spMk id="13" creationId="{E49B59EE-5735-C0B8-489D-995E0EC757EA}"/>
          </ac:spMkLst>
        </pc:spChg>
      </pc:sldChg>
    </pc:docChg>
  </pc:docChgLst>
  <pc:docChgLst>
    <pc:chgData name="Guest User" userId="S::urn:spo:anon#acf6a7c4e7aef0c6bc60a6a6ebf2f722de8d814495006f840fadef4dc51f7418::" providerId="AD" clId="Web-{F87D6B61-857E-BC19-8E53-C047D927302A}"/>
    <pc:docChg chg="modSld">
      <pc:chgData name="Guest User" userId="S::urn:spo:anon#acf6a7c4e7aef0c6bc60a6a6ebf2f722de8d814495006f840fadef4dc51f7418::" providerId="AD" clId="Web-{F87D6B61-857E-BC19-8E53-C047D927302A}" dt="2024-08-25T05:01:21.741" v="1"/>
      <pc:docMkLst>
        <pc:docMk/>
      </pc:docMkLst>
      <pc:sldChg chg="addSp delSp modSp">
        <pc:chgData name="Guest User" userId="S::urn:spo:anon#acf6a7c4e7aef0c6bc60a6a6ebf2f722de8d814495006f840fadef4dc51f7418::" providerId="AD" clId="Web-{F87D6B61-857E-BC19-8E53-C047D927302A}" dt="2024-08-25T05:01:21.741" v="1"/>
        <pc:sldMkLst>
          <pc:docMk/>
          <pc:sldMk cId="1612972163" sldId="257"/>
        </pc:sldMkLst>
        <pc:picChg chg="add del mod">
          <ac:chgData name="Guest User" userId="S::urn:spo:anon#acf6a7c4e7aef0c6bc60a6a6ebf2f722de8d814495006f840fadef4dc51f7418::" providerId="AD" clId="Web-{F87D6B61-857E-BC19-8E53-C047D927302A}" dt="2024-08-25T05:01:21.741" v="1"/>
          <ac:picMkLst>
            <pc:docMk/>
            <pc:sldMk cId="1612972163" sldId="257"/>
            <ac:picMk id="5" creationId="{637CC5C7-D0BA-33FB-EC30-E17D40473207}"/>
          </ac:picMkLst>
        </pc:picChg>
      </pc:sldChg>
    </pc:docChg>
  </pc:docChgLst>
  <pc:docChgLst>
    <pc:chgData name="XIANGPENG HAO" userId="7ef79892-2ed7-45c8-af28-c19741bbdcd5" providerId="ADAL" clId="{4792F2FB-52AB-D54D-8481-060A6E80BB04}"/>
    <pc:docChg chg="delSld modSld">
      <pc:chgData name="XIANGPENG HAO" userId="7ef79892-2ed7-45c8-af28-c19741bbdcd5" providerId="ADAL" clId="{4792F2FB-52AB-D54D-8481-060A6E80BB04}" dt="2024-08-27T13:17:13.176" v="12" actId="20577"/>
      <pc:docMkLst>
        <pc:docMk/>
      </pc:docMkLst>
      <pc:sldChg chg="modTransition">
        <pc:chgData name="XIANGPENG HAO" userId="7ef79892-2ed7-45c8-af28-c19741bbdcd5" providerId="ADAL" clId="{4792F2FB-52AB-D54D-8481-060A6E80BB04}" dt="2024-08-27T07:14:09.203" v="1"/>
        <pc:sldMkLst>
          <pc:docMk/>
          <pc:sldMk cId="1612972163" sldId="257"/>
        </pc:sldMkLst>
      </pc:sldChg>
      <pc:sldChg chg="modTransition modNotesTx">
        <pc:chgData name="XIANGPENG HAO" userId="7ef79892-2ed7-45c8-af28-c19741bbdcd5" providerId="ADAL" clId="{4792F2FB-52AB-D54D-8481-060A6E80BB04}" dt="2024-08-27T13:17:03.349" v="9" actId="20577"/>
        <pc:sldMkLst>
          <pc:docMk/>
          <pc:sldMk cId="3402437107" sldId="268"/>
        </pc:sldMkLst>
      </pc:sldChg>
      <pc:sldChg chg="modTransition modNotesTx">
        <pc:chgData name="XIANGPENG HAO" userId="7ef79892-2ed7-45c8-af28-c19741bbdcd5" providerId="ADAL" clId="{4792F2FB-52AB-D54D-8481-060A6E80BB04}" dt="2024-08-27T13:17:08.678" v="10" actId="20577"/>
        <pc:sldMkLst>
          <pc:docMk/>
          <pc:sldMk cId="564658162" sldId="273"/>
        </pc:sldMkLst>
      </pc:sldChg>
      <pc:sldChg chg="modTransition modNotesTx">
        <pc:chgData name="XIANGPENG HAO" userId="7ef79892-2ed7-45c8-af28-c19741bbdcd5" providerId="ADAL" clId="{4792F2FB-52AB-D54D-8481-060A6E80BB04}" dt="2024-08-27T13:15:55.203" v="8" actId="20577"/>
        <pc:sldMkLst>
          <pc:docMk/>
          <pc:sldMk cId="3129701738" sldId="286"/>
        </pc:sldMkLst>
      </pc:sldChg>
      <pc:sldChg chg="modTransition modNotesTx">
        <pc:chgData name="XIANGPENG HAO" userId="7ef79892-2ed7-45c8-af28-c19741bbdcd5" providerId="ADAL" clId="{4792F2FB-52AB-D54D-8481-060A6E80BB04}" dt="2024-08-27T13:15:53.040" v="7" actId="20577"/>
        <pc:sldMkLst>
          <pc:docMk/>
          <pc:sldMk cId="4294033803" sldId="287"/>
        </pc:sldMkLst>
      </pc:sldChg>
      <pc:sldChg chg="modTransition">
        <pc:chgData name="XIANGPENG HAO" userId="7ef79892-2ed7-45c8-af28-c19741bbdcd5" providerId="ADAL" clId="{4792F2FB-52AB-D54D-8481-060A6E80BB04}" dt="2024-08-27T07:14:09.203" v="1"/>
        <pc:sldMkLst>
          <pc:docMk/>
          <pc:sldMk cId="875661049" sldId="288"/>
        </pc:sldMkLst>
      </pc:sldChg>
      <pc:sldChg chg="modTransition modNotesTx">
        <pc:chgData name="XIANGPENG HAO" userId="7ef79892-2ed7-45c8-af28-c19741bbdcd5" providerId="ADAL" clId="{4792F2FB-52AB-D54D-8481-060A6E80BB04}" dt="2024-08-27T13:17:13.176" v="12" actId="20577"/>
        <pc:sldMkLst>
          <pc:docMk/>
          <pc:sldMk cId="3374898998" sldId="295"/>
        </pc:sldMkLst>
      </pc:sldChg>
      <pc:sldChg chg="modTransition">
        <pc:chgData name="XIANGPENG HAO" userId="7ef79892-2ed7-45c8-af28-c19741bbdcd5" providerId="ADAL" clId="{4792F2FB-52AB-D54D-8481-060A6E80BB04}" dt="2024-08-27T07:14:09.203" v="1"/>
        <pc:sldMkLst>
          <pc:docMk/>
          <pc:sldMk cId="2862906634" sldId="298"/>
        </pc:sldMkLst>
      </pc:sldChg>
      <pc:sldChg chg="modTransition modNotesTx">
        <pc:chgData name="XIANGPENG HAO" userId="7ef79892-2ed7-45c8-af28-c19741bbdcd5" providerId="ADAL" clId="{4792F2FB-52AB-D54D-8481-060A6E80BB04}" dt="2024-08-27T13:15:41.990" v="5" actId="20577"/>
        <pc:sldMkLst>
          <pc:docMk/>
          <pc:sldMk cId="137884132" sldId="299"/>
        </pc:sldMkLst>
      </pc:sldChg>
      <pc:sldChg chg="modTransition">
        <pc:chgData name="XIANGPENG HAO" userId="7ef79892-2ed7-45c8-af28-c19741bbdcd5" providerId="ADAL" clId="{4792F2FB-52AB-D54D-8481-060A6E80BB04}" dt="2024-08-27T07:14:09.203" v="1"/>
        <pc:sldMkLst>
          <pc:docMk/>
          <pc:sldMk cId="353156242" sldId="301"/>
        </pc:sldMkLst>
      </pc:sldChg>
      <pc:sldChg chg="modTransition modNotesTx">
        <pc:chgData name="XIANGPENG HAO" userId="7ef79892-2ed7-45c8-af28-c19741bbdcd5" providerId="ADAL" clId="{4792F2FB-52AB-D54D-8481-060A6E80BB04}" dt="2024-08-27T13:15:48.578" v="6" actId="20577"/>
        <pc:sldMkLst>
          <pc:docMk/>
          <pc:sldMk cId="475385812" sldId="302"/>
        </pc:sldMkLst>
      </pc:sldChg>
      <pc:sldChg chg="addSp modTransition">
        <pc:chgData name="XIANGPENG HAO" userId="7ef79892-2ed7-45c8-af28-c19741bbdcd5" providerId="ADAL" clId="{4792F2FB-52AB-D54D-8481-060A6E80BB04}" dt="2024-08-27T07:14:09.203" v="1"/>
        <pc:sldMkLst>
          <pc:docMk/>
          <pc:sldMk cId="3184601601" sldId="304"/>
        </pc:sldMkLst>
        <pc:picChg chg="add">
          <ac:chgData name="XIANGPENG HAO" userId="7ef79892-2ed7-45c8-af28-c19741bbdcd5" providerId="ADAL" clId="{4792F2FB-52AB-D54D-8481-060A6E80BB04}" dt="2024-08-27T07:06:33.901" v="0"/>
          <ac:picMkLst>
            <pc:docMk/>
            <pc:sldMk cId="3184601601" sldId="304"/>
            <ac:picMk id="6" creationId="{4E8684C2-A18D-C799-BB84-332B330F6163}"/>
          </ac:picMkLst>
        </pc:picChg>
      </pc:sldChg>
      <pc:sldChg chg="modTransition">
        <pc:chgData name="XIANGPENG HAO" userId="7ef79892-2ed7-45c8-af28-c19741bbdcd5" providerId="ADAL" clId="{4792F2FB-52AB-D54D-8481-060A6E80BB04}" dt="2024-08-27T07:14:09.203" v="1"/>
        <pc:sldMkLst>
          <pc:docMk/>
          <pc:sldMk cId="3703806976" sldId="310"/>
        </pc:sldMkLst>
      </pc:sldChg>
      <pc:sldChg chg="modTransition modNotesTx">
        <pc:chgData name="XIANGPENG HAO" userId="7ef79892-2ed7-45c8-af28-c19741bbdcd5" providerId="ADAL" clId="{4792F2FB-52AB-D54D-8481-060A6E80BB04}" dt="2024-08-27T13:17:11.673" v="11" actId="20577"/>
        <pc:sldMkLst>
          <pc:docMk/>
          <pc:sldMk cId="1040371124" sldId="313"/>
        </pc:sldMkLst>
      </pc:sldChg>
      <pc:sldChg chg="del modTransition">
        <pc:chgData name="XIANGPENG HAO" userId="7ef79892-2ed7-45c8-af28-c19741bbdcd5" providerId="ADAL" clId="{4792F2FB-52AB-D54D-8481-060A6E80BB04}" dt="2024-08-27T13:15:37.731" v="2" actId="2696"/>
        <pc:sldMkLst>
          <pc:docMk/>
          <pc:sldMk cId="2410657640" sldId="314"/>
        </pc:sldMkLst>
      </pc:sldChg>
      <pc:sldChg chg="modTransition">
        <pc:chgData name="XIANGPENG HAO" userId="7ef79892-2ed7-45c8-af28-c19741bbdcd5" providerId="ADAL" clId="{4792F2FB-52AB-D54D-8481-060A6E80BB04}" dt="2024-08-27T07:14:09.203" v="1"/>
        <pc:sldMkLst>
          <pc:docMk/>
          <pc:sldMk cId="1382571398" sldId="315"/>
        </pc:sldMkLst>
      </pc:sldChg>
      <pc:sldChg chg="del modTransition">
        <pc:chgData name="XIANGPENG HAO" userId="7ef79892-2ed7-45c8-af28-c19741bbdcd5" providerId="ADAL" clId="{4792F2FB-52AB-D54D-8481-060A6E80BB04}" dt="2024-08-27T13:15:37.738" v="3" actId="2696"/>
        <pc:sldMkLst>
          <pc:docMk/>
          <pc:sldMk cId="687570833" sldId="316"/>
        </pc:sldMkLst>
      </pc:sldChg>
      <pc:sldChg chg="del modTransition">
        <pc:chgData name="XIANGPENG HAO" userId="7ef79892-2ed7-45c8-af28-c19741bbdcd5" providerId="ADAL" clId="{4792F2FB-52AB-D54D-8481-060A6E80BB04}" dt="2024-08-27T13:15:37.748" v="4" actId="2696"/>
        <pc:sldMkLst>
          <pc:docMk/>
          <pc:sldMk cId="2862787171" sldId="317"/>
        </pc:sldMkLst>
      </pc:sldChg>
      <pc:sldChg chg="modTransition">
        <pc:chgData name="XIANGPENG HAO" userId="7ef79892-2ed7-45c8-af28-c19741bbdcd5" providerId="ADAL" clId="{4792F2FB-52AB-D54D-8481-060A6E80BB04}" dt="2024-08-27T07:14:09.203" v="1"/>
        <pc:sldMkLst>
          <pc:docMk/>
          <pc:sldMk cId="1961634854" sldId="318"/>
        </pc:sldMkLst>
      </pc:sldChg>
    </pc:docChg>
  </pc:docChgLst>
</pc:chgInfo>
</file>

<file path=ppt/comments/modernComment_127_C928DF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AACDB3-ADA3-4445-A5C6-D490F44FE156}" authorId="{0BC322EF-7075-0C2E-0B21-938647FCC2DB}" created="2024-08-26T02:25:19.714">
    <pc:sldMkLst xmlns:pc="http://schemas.microsoft.com/office/powerpoint/2013/main/command">
      <pc:docMk/>
      <pc:sldMk cId="3374898998" sldId="295"/>
    </pc:sldMkLst>
    <p188:replyLst>
      <p188:reply id="{327185E7-665B-48FA-9DB7-3B2A2C5D270E}" authorId="{6B44B228-FF84-B420-E6D7-53050C3F8E1E}" created="2024-08-26T02:32:08.820">
        <p188:txBody>
          <a:bodyPr/>
          <a:lstStyle/>
          <a:p>
            <a:r>
              <a:rPr lang="en-US"/>
              <a:t>There's an animation to show mini pages grow to larger size</a:t>
            </a:r>
          </a:p>
        </p188:txBody>
      </p188:reply>
      <p188:reply id="{E9619696-DBBD-408A-AA55-66816E79D020}" authorId="{0BC322EF-7075-0C2E-0B21-938647FCC2DB}" created="2024-08-26T02:37:46.710">
        <p188:txBody>
          <a:bodyPr/>
          <a:lstStyle/>
          <a:p>
            <a:r>
              <a:rPr lang="en-US"/>
              <a:t>ok</a:t>
            </a:r>
          </a:p>
        </p188:txBody>
      </p188:reply>
    </p188:replyLst>
    <p188:txBody>
      <a:bodyPr/>
      <a:lstStyle/>
      <a:p>
        <a:r>
          <a:rPr lang="en-US"/>
          <a:t>Show mini pages of different sizes here. Similar to poster.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788B1-9A9A-D841-B5D3-070F043E7DED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37EDD-552F-2540-8290-D3634602A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F326-6F23-EB43-8A11-783E31A213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49F49-A886-441B-AC3A-971F0F0F82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7EDD-552F-2540-8290-D3634602A0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1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F326-6F23-EB43-8A11-783E31A213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18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F326-6F23-EB43-8A11-783E31A213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9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7EDD-552F-2540-8290-D3634602A0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49F49-A886-441B-AC3A-971F0F0F8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7EDD-552F-2540-8290-D3634602A0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37EDD-552F-2540-8290-D3634602A0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11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F326-6F23-EB43-8A11-783E31A213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7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1F326-6F23-EB43-8A11-783E31A213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49F49-A886-441B-AC3A-971F0F0F8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49F49-A886-441B-AC3A-971F0F0F82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0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49F49-A886-441B-AC3A-971F0F0F82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D4C4-613A-DDE8-4D3B-1BF1B102C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13F37-5612-5476-AAD3-63A3EB5D5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9A0A-706C-C670-5865-3D1B5080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0095-BBE6-69CD-711C-90A26B80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9EA0-85E4-EBD1-B00C-DDDE2D50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1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2644-7EBC-7F96-2A9F-87D171EF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6C4F-93D8-4A4F-E042-09F077C8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479AA-3CED-A4C1-D540-B074ADEF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E7C3-35A1-0517-667A-AB2B07D7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FA04-8605-9902-504F-405D3867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518BD-7513-D995-F14A-2727420A7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B4A6D-60D8-7497-12FA-76005DFA0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8ADE-AA95-F619-CBDC-008A1A79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3D61-8C66-B78F-B946-7CC8B47C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57BB-00ED-B9BC-08E5-78C32B67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616D-CDE4-9E9E-BB55-993D5BFC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9109-B0CB-A099-7C33-25BB5A11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71AC4-ADF8-A584-E3F8-6CE2736A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D5AF-954E-540A-D71F-E5D34636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60D6-F18F-67DD-3808-70176342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4479-7704-601E-3E85-34E17333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53A71-3569-6862-5F8F-5BAAC166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4403-0191-7BA7-0D9E-224C6FF4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D3872-59C7-B9A5-BF10-22AC4BF9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A770-F2B6-8EB4-E699-4B0A130F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5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8165-5923-3281-4DF2-73246238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8298-8DEF-7EF9-6BED-EF18D06F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7ACA-5984-72CF-0048-FD1AA2D1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EFF81-B109-0FD9-1162-D34524BF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4194B-F17F-4042-4A9F-051CFD9E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703-3E12-3B29-C5E1-82E83B02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6C7B-88C6-75B2-5146-EAE6100D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816C9-6601-FD70-AA0D-B29A37D2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F4CC7-63B7-42D7-D491-B542768DD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17B6B-6FF3-12D9-6BE4-838EA0D8B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990D7-47D1-5CD9-5016-B7C28820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160FA-0869-BEC9-859E-3B85CB61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06816-7948-EEEA-ED8F-1945211A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85ECA-8F9F-D73F-CF39-C6DD6953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038C-AD21-903E-A842-295BB794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05F3E-7770-DC31-6419-C8412312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6BFD0-5160-E3AE-3487-DD20D44C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4F598-7093-C153-EFD3-9C4DF3AE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0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1E25A-2522-03D6-A141-23A13699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A784A-0E27-3081-5ECE-FACFB4F7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5CE6-EC03-9A20-3E24-118ED1E9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908A-DBE5-F252-F1CB-60E3B3A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B58A-2535-315E-6D35-6DA3F1DF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50FF6-5C95-68F3-94F7-E6984645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7B8B-47EF-823C-18A9-0DE72474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D196-3DCA-9967-CA90-15B07B9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3B84C-A1AB-6B55-EB0B-8E8A1807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BC13-BADA-4484-53F6-3C5F31E0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FB474-AC78-95BD-A6AF-4DBD4B9C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46E0-CFF6-A5CE-2EEA-D5B0090A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CD835-FFA5-EA1A-F65F-12187958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6F5F-3A8B-0A78-4ED0-6E9B4EE5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8F8EA-9074-99C8-3B0E-80E029B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1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B96B6-A4AD-1A48-014F-D8FDDBAF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7005F-2C52-0641-131B-1511D7B90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27AD2-2BB2-5E56-EFB0-BEC76B44A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D5E33-13CF-D248-BC1C-7A67D0CAEC57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94D3-EE72-CFFD-ADF4-A2E1FE243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F0C8-B793-D4C5-B2E0-E525DC5C2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703F2-E7CA-294D-9E37-8955E7A0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microsoft.com/office/2018/10/relationships/comments" Target="../comments/modernComment_127_C928DF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5DB9-3382-42CC-4EA8-79DE9FFE1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75" y="794657"/>
            <a:ext cx="11590639" cy="3230562"/>
          </a:xfrm>
        </p:spPr>
        <p:txBody>
          <a:bodyPr>
            <a:noAutofit/>
          </a:bodyPr>
          <a:lstStyle/>
          <a:p>
            <a:r>
              <a:rPr lang="en-US" sz="4400" b="1"/>
              <a:t>Bf-Tree</a:t>
            </a:r>
            <a:r>
              <a:rPr lang="en-US" sz="4400"/>
              <a:t>: </a:t>
            </a:r>
            <a:br>
              <a:rPr lang="en-US" sz="4400"/>
            </a:br>
            <a:r>
              <a:rPr lang="en-US" sz="4400"/>
              <a:t>A Modern Read-Write-Optimized Concurrent Larger-Than-Memory Range Index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57F8-57A8-9C78-F5E0-06E0F916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A291-4ABB-8D49-9393-51D1372DC37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Microsoft Logo – Future Decoded 2019">
            <a:extLst>
              <a:ext uri="{FF2B5EF4-FFF2-40B4-BE49-F238E27FC236}">
                <a16:creationId xmlns:a16="http://schemas.microsoft.com/office/drawing/2014/main" id="{F8393261-3DBF-88E0-4393-848D930CF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94080" cy="124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&#10;&#10;Description automatically generated">
            <a:extLst>
              <a:ext uri="{FF2B5EF4-FFF2-40B4-BE49-F238E27FC236}">
                <a16:creationId xmlns:a16="http://schemas.microsoft.com/office/drawing/2014/main" id="{DA2D69BB-69BA-2B2D-E55A-D6B011B6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81" y="176281"/>
            <a:ext cx="2264686" cy="7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60A005-07BA-DF4D-4760-0C347BBDDC26}"/>
              </a:ext>
            </a:extLst>
          </p:cNvPr>
          <p:cNvSpPr txBox="1"/>
          <p:nvPr/>
        </p:nvSpPr>
        <p:spPr>
          <a:xfrm>
            <a:off x="6877006" y="4236923"/>
            <a:ext cx="3419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err="1"/>
              <a:t>Badrish</a:t>
            </a:r>
            <a:r>
              <a:rPr lang="en-US" sz="2400"/>
              <a:t> </a:t>
            </a:r>
            <a:r>
              <a:rPr lang="en-US" sz="2400" err="1"/>
              <a:t>Chandramouli</a:t>
            </a:r>
            <a:endParaRPr lang="en-US" sz="2400"/>
          </a:p>
          <a:p>
            <a:pPr algn="ctr"/>
            <a:r>
              <a:rPr lang="en-US" sz="2400"/>
              <a:t>Microsoft 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51D62-D149-6FAC-D8DB-908DFECF76FC}"/>
              </a:ext>
            </a:extLst>
          </p:cNvPr>
          <p:cNvSpPr txBox="1"/>
          <p:nvPr/>
        </p:nvSpPr>
        <p:spPr>
          <a:xfrm>
            <a:off x="321275" y="6281339"/>
            <a:ext cx="4627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venir Next LT Pro" panose="020B0504020202020204" pitchFamily="34" charset="77"/>
              </a:rPr>
              <a:t>*Research done during internship at MSR.</a:t>
            </a:r>
            <a:r>
              <a:rPr lang="en-US" sz="1400" b="0" i="0" u="none" strike="noStrike">
                <a:effectLst/>
                <a:latin typeface="Avenir Next LT Pro" panose="020B0504020202020204" pitchFamily="34" charset="77"/>
              </a:rPr>
              <a:t>​</a:t>
            </a:r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BE419-5AD6-49E1-65CC-7C2A98E0BBA0}"/>
              </a:ext>
            </a:extLst>
          </p:cNvPr>
          <p:cNvSpPr txBox="1"/>
          <p:nvPr/>
        </p:nvSpPr>
        <p:spPr>
          <a:xfrm>
            <a:off x="2083216" y="4236922"/>
            <a:ext cx="4533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/>
              <a:t>Xiangpeng Hao</a:t>
            </a:r>
            <a:r>
              <a:rPr lang="en-US" sz="2400" b="0" i="0" u="none" strike="noStrike">
                <a:solidFill>
                  <a:srgbClr val="000000"/>
                </a:solidFill>
                <a:effectLst/>
              </a:rPr>
              <a:t>*</a:t>
            </a:r>
            <a:r>
              <a:rPr lang="en-US" sz="2400"/>
              <a:t> </a:t>
            </a:r>
          </a:p>
          <a:p>
            <a:pPr algn="ctr"/>
            <a:r>
              <a:rPr lang="en-US" sz="2400"/>
              <a:t>University of Wisconsin-Madison</a:t>
            </a:r>
          </a:p>
        </p:txBody>
      </p:sp>
    </p:spTree>
    <p:extLst>
      <p:ext uri="{BB962C8B-B14F-4D97-AF65-F5344CB8AC3E}">
        <p14:creationId xmlns:p14="http://schemas.microsoft.com/office/powerpoint/2010/main" val="161297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57C654-ECA8-CC47-428A-DCD6848F39B1}"/>
              </a:ext>
            </a:extLst>
          </p:cNvPr>
          <p:cNvSpPr/>
          <p:nvPr/>
        </p:nvSpPr>
        <p:spPr>
          <a:xfrm>
            <a:off x="679501" y="3257329"/>
            <a:ext cx="4345129" cy="415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6FD4E5-DE0B-84ED-5D5D-8FA3226D8561}"/>
              </a:ext>
            </a:extLst>
          </p:cNvPr>
          <p:cNvSpPr/>
          <p:nvPr/>
        </p:nvSpPr>
        <p:spPr>
          <a:xfrm>
            <a:off x="3749412" y="3322166"/>
            <a:ext cx="1005750" cy="271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A1FA5-CB14-D59D-8C0F-FA5C2EDEC691}"/>
              </a:ext>
            </a:extLst>
          </p:cNvPr>
          <p:cNvSpPr/>
          <p:nvPr/>
        </p:nvSpPr>
        <p:spPr>
          <a:xfrm>
            <a:off x="2165189" y="157108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501ED-B554-3449-9C5E-49EE049896D3}"/>
              </a:ext>
            </a:extLst>
          </p:cNvPr>
          <p:cNvSpPr/>
          <p:nvPr/>
        </p:nvSpPr>
        <p:spPr>
          <a:xfrm>
            <a:off x="1523481" y="2341532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2FA96-F037-3E66-1C5F-3D66892FD21D}"/>
              </a:ext>
            </a:extLst>
          </p:cNvPr>
          <p:cNvSpPr/>
          <p:nvPr/>
        </p:nvSpPr>
        <p:spPr>
          <a:xfrm>
            <a:off x="3041993" y="236501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076A8-7C90-17FC-1331-22CFBB283996}"/>
              </a:ext>
            </a:extLst>
          </p:cNvPr>
          <p:cNvSpPr/>
          <p:nvPr/>
        </p:nvSpPr>
        <p:spPr>
          <a:xfrm>
            <a:off x="767832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0D427-6FE3-18B9-B172-75129F29C154}"/>
              </a:ext>
            </a:extLst>
          </p:cNvPr>
          <p:cNvSpPr/>
          <p:nvPr/>
        </p:nvSpPr>
        <p:spPr>
          <a:xfrm>
            <a:off x="2168975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E75C-004D-37B4-6A3D-4DE1D30E7512}"/>
              </a:ext>
            </a:extLst>
          </p:cNvPr>
          <p:cNvSpPr/>
          <p:nvPr/>
        </p:nvSpPr>
        <p:spPr>
          <a:xfrm>
            <a:off x="3604109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8C8EFB-830B-55CF-656A-DD979EE8D78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33081" y="2180689"/>
            <a:ext cx="641708" cy="16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63035-05BD-F12D-9BA7-848D269B576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774789" y="2180689"/>
            <a:ext cx="876804" cy="18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60D8AF-EE76-7045-387E-9D5741471985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1377432" y="3602769"/>
            <a:ext cx="349697" cy="950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068200-53FA-0401-C02D-50F35B1FE55E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2778575" y="3602452"/>
            <a:ext cx="267195" cy="950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C198F7-B2C8-2F8C-A68A-EBCBA1550034}"/>
              </a:ext>
            </a:extLst>
          </p:cNvPr>
          <p:cNvCxnSpPr>
            <a:cxnSpLocks/>
          </p:cNvCxnSpPr>
          <p:nvPr/>
        </p:nvCxnSpPr>
        <p:spPr>
          <a:xfrm>
            <a:off x="679501" y="4067269"/>
            <a:ext cx="43602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36BE9D-7DD6-E93F-3214-07A7FA37C832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>
            <a:off x="4015323" y="3590011"/>
            <a:ext cx="198386" cy="963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C1D9E0-56AD-3061-AB48-7F1402996A42}"/>
              </a:ext>
            </a:extLst>
          </p:cNvPr>
          <p:cNvSpPr/>
          <p:nvPr/>
        </p:nvSpPr>
        <p:spPr>
          <a:xfrm>
            <a:off x="3743278" y="3319006"/>
            <a:ext cx="544089" cy="2710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D6F39D-12E0-C4BC-62EE-C8683448D09F}"/>
              </a:ext>
            </a:extLst>
          </p:cNvPr>
          <p:cNvSpPr/>
          <p:nvPr/>
        </p:nvSpPr>
        <p:spPr>
          <a:xfrm>
            <a:off x="3213191" y="3329213"/>
            <a:ext cx="442926" cy="26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53D43-ADCB-62DA-D8F4-9A05BB50FD2A}"/>
              </a:ext>
            </a:extLst>
          </p:cNvPr>
          <p:cNvSpPr/>
          <p:nvPr/>
        </p:nvSpPr>
        <p:spPr>
          <a:xfrm>
            <a:off x="2965509" y="3323569"/>
            <a:ext cx="160521" cy="278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DB1F66-D33F-BB28-2015-B73D06A4FFD7}"/>
              </a:ext>
            </a:extLst>
          </p:cNvPr>
          <p:cNvSpPr/>
          <p:nvPr/>
        </p:nvSpPr>
        <p:spPr>
          <a:xfrm>
            <a:off x="2735501" y="3330094"/>
            <a:ext cx="139371" cy="267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28FB2-8FB9-A06E-B52A-50184B916E43}"/>
              </a:ext>
            </a:extLst>
          </p:cNvPr>
          <p:cNvSpPr/>
          <p:nvPr/>
        </p:nvSpPr>
        <p:spPr>
          <a:xfrm>
            <a:off x="2033994" y="3317652"/>
            <a:ext cx="624650" cy="273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AB36F-A301-7CDE-FB67-1EF049FAE779}"/>
              </a:ext>
            </a:extLst>
          </p:cNvPr>
          <p:cNvSpPr/>
          <p:nvPr/>
        </p:nvSpPr>
        <p:spPr>
          <a:xfrm>
            <a:off x="731112" y="3324450"/>
            <a:ext cx="329676" cy="2836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CBEEE-619E-B42B-784C-CC5E3812D8C2}"/>
              </a:ext>
            </a:extLst>
          </p:cNvPr>
          <p:cNvSpPr/>
          <p:nvPr/>
        </p:nvSpPr>
        <p:spPr>
          <a:xfrm>
            <a:off x="1501216" y="3324450"/>
            <a:ext cx="451825" cy="27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082FA8-B099-31E6-5804-EF06E45D5153}"/>
              </a:ext>
            </a:extLst>
          </p:cNvPr>
          <p:cNvSpPr/>
          <p:nvPr/>
        </p:nvSpPr>
        <p:spPr>
          <a:xfrm>
            <a:off x="1104059" y="3330094"/>
            <a:ext cx="305614" cy="2780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0C8262-E065-95A6-4BFE-6946BF206D5B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3045770" y="2974619"/>
            <a:ext cx="605823" cy="34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291548-2F43-ADEC-CA0C-F1FE3462216E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1727129" y="2951132"/>
            <a:ext cx="405952" cy="37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9A59D9-E128-F506-D785-B361390B188B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3651593" y="2974619"/>
            <a:ext cx="363730" cy="34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274E7-4436-039C-F685-C73AA30BF939}"/>
              </a:ext>
            </a:extLst>
          </p:cNvPr>
          <p:cNvSpPr/>
          <p:nvPr/>
        </p:nvSpPr>
        <p:spPr>
          <a:xfrm>
            <a:off x="3823815" y="3376119"/>
            <a:ext cx="175703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0E7DC-8079-798B-1693-F6A09A5D60F3}"/>
              </a:ext>
            </a:extLst>
          </p:cNvPr>
          <p:cNvSpPr/>
          <p:nvPr/>
        </p:nvSpPr>
        <p:spPr>
          <a:xfrm>
            <a:off x="4021296" y="3377799"/>
            <a:ext cx="175703" cy="1676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179091-55DB-AFC6-18C9-BA7B473DBB93}"/>
              </a:ext>
            </a:extLst>
          </p:cNvPr>
          <p:cNvCxnSpPr>
            <a:cxnSpLocks/>
          </p:cNvCxnSpPr>
          <p:nvPr/>
        </p:nvCxnSpPr>
        <p:spPr>
          <a:xfrm>
            <a:off x="3491630" y="1831372"/>
            <a:ext cx="886304" cy="9918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086C8A-EA03-D585-6237-3CAC6341DE85}"/>
              </a:ext>
            </a:extLst>
          </p:cNvPr>
          <p:cNvSpPr txBox="1"/>
          <p:nvPr/>
        </p:nvSpPr>
        <p:spPr>
          <a:xfrm>
            <a:off x="3768334" y="197977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Traverse to leaf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DAAB7-8E73-3BB6-7546-E8F8D9EBE45D}"/>
              </a:ext>
            </a:extLst>
          </p:cNvPr>
          <p:cNvCxnSpPr>
            <a:cxnSpLocks/>
          </p:cNvCxnSpPr>
          <p:nvPr/>
        </p:nvCxnSpPr>
        <p:spPr>
          <a:xfrm>
            <a:off x="4323095" y="2910017"/>
            <a:ext cx="0" cy="31617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1833-F7C5-1819-5D22-D2F841A446C7}"/>
              </a:ext>
            </a:extLst>
          </p:cNvPr>
          <p:cNvSpPr txBox="1"/>
          <p:nvPr/>
        </p:nvSpPr>
        <p:spPr>
          <a:xfrm>
            <a:off x="4287829" y="2910017"/>
            <a:ext cx="235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Insert to mini-page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9B58BD-8A02-0E04-573C-F5BB3DC89B6F}"/>
              </a:ext>
            </a:extLst>
          </p:cNvPr>
          <p:cNvSpPr/>
          <p:nvPr/>
        </p:nvSpPr>
        <p:spPr>
          <a:xfrm>
            <a:off x="3862767" y="1857720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5D00EE-ED66-99F7-331F-20AD05D763BB}"/>
              </a:ext>
            </a:extLst>
          </p:cNvPr>
          <p:cNvSpPr/>
          <p:nvPr/>
        </p:nvSpPr>
        <p:spPr>
          <a:xfrm>
            <a:off x="3711449" y="461856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AB8F90-93E6-7741-0B81-B4C864D54416}"/>
              </a:ext>
            </a:extLst>
          </p:cNvPr>
          <p:cNvSpPr/>
          <p:nvPr/>
        </p:nvSpPr>
        <p:spPr>
          <a:xfrm>
            <a:off x="4046729" y="4621576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03B763-FF9F-A2C4-D0E9-03D22B165242}"/>
              </a:ext>
            </a:extLst>
          </p:cNvPr>
          <p:cNvSpPr/>
          <p:nvPr/>
        </p:nvSpPr>
        <p:spPr>
          <a:xfrm>
            <a:off x="4382009" y="461856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1DB7B5-A16D-4184-6146-9B3EFB28D85F}"/>
              </a:ext>
            </a:extLst>
          </p:cNvPr>
          <p:cNvSpPr txBox="1"/>
          <p:nvPr/>
        </p:nvSpPr>
        <p:spPr>
          <a:xfrm>
            <a:off x="7013330" y="2414516"/>
            <a:ext cx="48001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Mini-page:</a:t>
            </a:r>
          </a:p>
          <a:p>
            <a:r>
              <a:rPr lang="en-US" sz="4400">
                <a:solidFill>
                  <a:prstClr val="black"/>
                </a:solidFill>
                <a:latin typeface="Aptos Display" panose="02110004020202020204"/>
                <a:ea typeface="+mj-ea"/>
                <a:cs typeface="+mj-cs"/>
              </a:rPr>
              <a:t>Grow larger</a:t>
            </a:r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2DA255-FC00-4FE1-F42D-B3B205A5A797}"/>
              </a:ext>
            </a:extLst>
          </p:cNvPr>
          <p:cNvSpPr txBox="1"/>
          <p:nvPr/>
        </p:nvSpPr>
        <p:spPr>
          <a:xfrm rot="21119582">
            <a:off x="5062466" y="3311221"/>
            <a:ext cx="61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Full!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FFDF31DD-D59D-89A2-8ADE-94FF213A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68A-35B3-4C26-95E7-F7D34ADA4186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695 L 0.03086 0.224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9" grpId="0" animBg="1"/>
      <p:bldP spid="39" grpId="0"/>
      <p:bldP spid="41" grpId="0"/>
      <p:bldP spid="42" grpId="0" animBg="1"/>
      <p:bldP spid="42" grpId="1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57C654-ECA8-CC47-428A-DCD6848F39B1}"/>
              </a:ext>
            </a:extLst>
          </p:cNvPr>
          <p:cNvSpPr/>
          <p:nvPr/>
        </p:nvSpPr>
        <p:spPr>
          <a:xfrm>
            <a:off x="679501" y="3257329"/>
            <a:ext cx="4345129" cy="415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A1FA5-CB14-D59D-8C0F-FA5C2EDEC691}"/>
              </a:ext>
            </a:extLst>
          </p:cNvPr>
          <p:cNvSpPr/>
          <p:nvPr/>
        </p:nvSpPr>
        <p:spPr>
          <a:xfrm>
            <a:off x="2165189" y="157108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501ED-B554-3449-9C5E-49EE049896D3}"/>
              </a:ext>
            </a:extLst>
          </p:cNvPr>
          <p:cNvSpPr/>
          <p:nvPr/>
        </p:nvSpPr>
        <p:spPr>
          <a:xfrm>
            <a:off x="1523481" y="2341532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2FA96-F037-3E66-1C5F-3D66892FD21D}"/>
              </a:ext>
            </a:extLst>
          </p:cNvPr>
          <p:cNvSpPr/>
          <p:nvPr/>
        </p:nvSpPr>
        <p:spPr>
          <a:xfrm>
            <a:off x="3041993" y="236501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076A8-7C90-17FC-1331-22CFBB283996}"/>
              </a:ext>
            </a:extLst>
          </p:cNvPr>
          <p:cNvSpPr/>
          <p:nvPr/>
        </p:nvSpPr>
        <p:spPr>
          <a:xfrm>
            <a:off x="767832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0D427-6FE3-18B9-B172-75129F29C154}"/>
              </a:ext>
            </a:extLst>
          </p:cNvPr>
          <p:cNvSpPr/>
          <p:nvPr/>
        </p:nvSpPr>
        <p:spPr>
          <a:xfrm>
            <a:off x="2168975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E75C-004D-37B4-6A3D-4DE1D30E7512}"/>
              </a:ext>
            </a:extLst>
          </p:cNvPr>
          <p:cNvSpPr/>
          <p:nvPr/>
        </p:nvSpPr>
        <p:spPr>
          <a:xfrm>
            <a:off x="3604109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8C8EFB-830B-55CF-656A-DD979EE8D78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33081" y="2180689"/>
            <a:ext cx="641708" cy="16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63035-05BD-F12D-9BA7-848D269B576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774789" y="2180689"/>
            <a:ext cx="876804" cy="18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60D8AF-EE76-7045-387E-9D5741471985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1377432" y="3602769"/>
            <a:ext cx="349697" cy="950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068200-53FA-0401-C02D-50F35B1FE55E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2778575" y="3602452"/>
            <a:ext cx="267195" cy="950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C198F7-B2C8-2F8C-A68A-EBCBA1550034}"/>
              </a:ext>
            </a:extLst>
          </p:cNvPr>
          <p:cNvCxnSpPr>
            <a:cxnSpLocks/>
          </p:cNvCxnSpPr>
          <p:nvPr/>
        </p:nvCxnSpPr>
        <p:spPr>
          <a:xfrm>
            <a:off x="679501" y="4067269"/>
            <a:ext cx="43602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36BE9D-7DD6-E93F-3214-07A7FA37C832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4213709" y="3585726"/>
            <a:ext cx="247058" cy="9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E1E8A-1D37-AC6F-788E-5D6F294C6A1E}"/>
              </a:ext>
            </a:extLst>
          </p:cNvPr>
          <p:cNvSpPr/>
          <p:nvPr/>
        </p:nvSpPr>
        <p:spPr>
          <a:xfrm>
            <a:off x="3727032" y="3321388"/>
            <a:ext cx="180222" cy="267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C1D9E0-56AD-3061-AB48-7F1402996A42}"/>
              </a:ext>
            </a:extLst>
          </p:cNvPr>
          <p:cNvSpPr/>
          <p:nvPr/>
        </p:nvSpPr>
        <p:spPr>
          <a:xfrm>
            <a:off x="3987514" y="3324928"/>
            <a:ext cx="946505" cy="26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D6F39D-12E0-C4BC-62EE-C8683448D09F}"/>
              </a:ext>
            </a:extLst>
          </p:cNvPr>
          <p:cNvSpPr/>
          <p:nvPr/>
        </p:nvSpPr>
        <p:spPr>
          <a:xfrm>
            <a:off x="3213191" y="3329213"/>
            <a:ext cx="442926" cy="26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53D43-ADCB-62DA-D8F4-9A05BB50FD2A}"/>
              </a:ext>
            </a:extLst>
          </p:cNvPr>
          <p:cNvSpPr/>
          <p:nvPr/>
        </p:nvSpPr>
        <p:spPr>
          <a:xfrm>
            <a:off x="2965509" y="3323569"/>
            <a:ext cx="160521" cy="278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DB1F66-D33F-BB28-2015-B73D06A4FFD7}"/>
              </a:ext>
            </a:extLst>
          </p:cNvPr>
          <p:cNvSpPr/>
          <p:nvPr/>
        </p:nvSpPr>
        <p:spPr>
          <a:xfrm>
            <a:off x="2735501" y="3330094"/>
            <a:ext cx="139371" cy="267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28FB2-8FB9-A06E-B52A-50184B916E43}"/>
              </a:ext>
            </a:extLst>
          </p:cNvPr>
          <p:cNvSpPr/>
          <p:nvPr/>
        </p:nvSpPr>
        <p:spPr>
          <a:xfrm>
            <a:off x="2033994" y="3317652"/>
            <a:ext cx="624650" cy="273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AB36F-A301-7CDE-FB67-1EF049FAE779}"/>
              </a:ext>
            </a:extLst>
          </p:cNvPr>
          <p:cNvSpPr/>
          <p:nvPr/>
        </p:nvSpPr>
        <p:spPr>
          <a:xfrm>
            <a:off x="731112" y="3324450"/>
            <a:ext cx="329676" cy="2836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CBEEE-619E-B42B-784C-CC5E3812D8C2}"/>
              </a:ext>
            </a:extLst>
          </p:cNvPr>
          <p:cNvSpPr/>
          <p:nvPr/>
        </p:nvSpPr>
        <p:spPr>
          <a:xfrm>
            <a:off x="1501216" y="3324450"/>
            <a:ext cx="451825" cy="27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082FA8-B099-31E6-5804-EF06E45D5153}"/>
              </a:ext>
            </a:extLst>
          </p:cNvPr>
          <p:cNvSpPr/>
          <p:nvPr/>
        </p:nvSpPr>
        <p:spPr>
          <a:xfrm>
            <a:off x="1104059" y="3330094"/>
            <a:ext cx="305614" cy="2780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0C8262-E065-95A6-4BFE-6946BF206D5B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3045770" y="2974619"/>
            <a:ext cx="605823" cy="34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291548-2F43-ADEC-CA0C-F1FE3462216E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1727129" y="2951132"/>
            <a:ext cx="405952" cy="37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9A59D9-E128-F506-D785-B361390B188B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3651593" y="2974619"/>
            <a:ext cx="809174" cy="350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E274E7-4436-039C-F685-C73AA30BF939}"/>
              </a:ext>
            </a:extLst>
          </p:cNvPr>
          <p:cNvSpPr/>
          <p:nvPr/>
        </p:nvSpPr>
        <p:spPr>
          <a:xfrm>
            <a:off x="4090433" y="3370278"/>
            <a:ext cx="175703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0E7DC-8079-798B-1693-F6A09A5D60F3}"/>
              </a:ext>
            </a:extLst>
          </p:cNvPr>
          <p:cNvSpPr/>
          <p:nvPr/>
        </p:nvSpPr>
        <p:spPr>
          <a:xfrm>
            <a:off x="4297590" y="3366748"/>
            <a:ext cx="175703" cy="1676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477E16-31AA-B31F-4560-5F454AE366E3}"/>
              </a:ext>
            </a:extLst>
          </p:cNvPr>
          <p:cNvSpPr/>
          <p:nvPr/>
        </p:nvSpPr>
        <p:spPr>
          <a:xfrm>
            <a:off x="4494766" y="3369969"/>
            <a:ext cx="106190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179091-55DB-AFC6-18C9-BA7B473DBB93}"/>
              </a:ext>
            </a:extLst>
          </p:cNvPr>
          <p:cNvCxnSpPr>
            <a:cxnSpLocks/>
          </p:cNvCxnSpPr>
          <p:nvPr/>
        </p:nvCxnSpPr>
        <p:spPr>
          <a:xfrm>
            <a:off x="3924039" y="1798003"/>
            <a:ext cx="795665" cy="9497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086C8A-EA03-D585-6237-3CAC6341DE85}"/>
              </a:ext>
            </a:extLst>
          </p:cNvPr>
          <p:cNvSpPr txBox="1"/>
          <p:nvPr/>
        </p:nvSpPr>
        <p:spPr>
          <a:xfrm>
            <a:off x="4182764" y="197061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Traverse to leaf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DAAB7-8E73-3BB6-7546-E8F8D9EBE45D}"/>
              </a:ext>
            </a:extLst>
          </p:cNvPr>
          <p:cNvCxnSpPr>
            <a:cxnSpLocks/>
          </p:cNvCxnSpPr>
          <p:nvPr/>
        </p:nvCxnSpPr>
        <p:spPr>
          <a:xfrm>
            <a:off x="4723256" y="2800203"/>
            <a:ext cx="353" cy="3467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1833-F7C5-1819-5D22-D2F841A446C7}"/>
              </a:ext>
            </a:extLst>
          </p:cNvPr>
          <p:cNvSpPr txBox="1"/>
          <p:nvPr/>
        </p:nvSpPr>
        <p:spPr>
          <a:xfrm>
            <a:off x="4756544" y="2797243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Search mini-page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9B58BD-8A02-0E04-573C-F5BB3DC89B6F}"/>
              </a:ext>
            </a:extLst>
          </p:cNvPr>
          <p:cNvSpPr/>
          <p:nvPr/>
        </p:nvSpPr>
        <p:spPr>
          <a:xfrm>
            <a:off x="4293109" y="1618732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625DD5-CB33-0C67-9B8B-B2BB41278B1A}"/>
              </a:ext>
            </a:extLst>
          </p:cNvPr>
          <p:cNvCxnSpPr>
            <a:cxnSpLocks/>
          </p:cNvCxnSpPr>
          <p:nvPr/>
        </p:nvCxnSpPr>
        <p:spPr>
          <a:xfrm flipH="1">
            <a:off x="4708274" y="3723391"/>
            <a:ext cx="14982" cy="7214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858D92-83DA-811F-2804-046EDE9F1CF6}"/>
              </a:ext>
            </a:extLst>
          </p:cNvPr>
          <p:cNvSpPr txBox="1"/>
          <p:nvPr/>
        </p:nvSpPr>
        <p:spPr>
          <a:xfrm>
            <a:off x="4686962" y="3701806"/>
            <a:ext cx="169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Merge to leaf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5D00EE-ED66-99F7-331F-20AD05D763BB}"/>
              </a:ext>
            </a:extLst>
          </p:cNvPr>
          <p:cNvSpPr/>
          <p:nvPr/>
        </p:nvSpPr>
        <p:spPr>
          <a:xfrm>
            <a:off x="3711449" y="461856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AB8F90-93E6-7741-0B81-B4C864D54416}"/>
              </a:ext>
            </a:extLst>
          </p:cNvPr>
          <p:cNvSpPr/>
          <p:nvPr/>
        </p:nvSpPr>
        <p:spPr>
          <a:xfrm>
            <a:off x="4046729" y="4621576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03B763-FF9F-A2C4-D0E9-03D22B165242}"/>
              </a:ext>
            </a:extLst>
          </p:cNvPr>
          <p:cNvSpPr/>
          <p:nvPr/>
        </p:nvSpPr>
        <p:spPr>
          <a:xfrm>
            <a:off x="4382009" y="461856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1DB7B5-A16D-4184-6146-9B3EFB28D85F}"/>
              </a:ext>
            </a:extLst>
          </p:cNvPr>
          <p:cNvSpPr txBox="1"/>
          <p:nvPr/>
        </p:nvSpPr>
        <p:spPr>
          <a:xfrm>
            <a:off x="7053777" y="2704766"/>
            <a:ext cx="471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Mini-page:</a:t>
            </a:r>
          </a:p>
          <a:p>
            <a:r>
              <a:rPr lang="en-US" sz="4400">
                <a:solidFill>
                  <a:prstClr val="black"/>
                </a:solidFill>
                <a:latin typeface="Aptos Display" panose="02110004020202020204"/>
                <a:ea typeface="+mj-ea"/>
                <a:cs typeface="+mj-cs"/>
              </a:rPr>
              <a:t>Batch write to disk</a:t>
            </a:r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5192A0-4710-1B18-F3EC-6DA6F3228A9E}"/>
              </a:ext>
            </a:extLst>
          </p:cNvPr>
          <p:cNvSpPr/>
          <p:nvPr/>
        </p:nvSpPr>
        <p:spPr>
          <a:xfrm>
            <a:off x="4635404" y="3362010"/>
            <a:ext cx="175703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D42E4-5A72-1CF5-B3CA-C9087298A213}"/>
              </a:ext>
            </a:extLst>
          </p:cNvPr>
          <p:cNvSpPr txBox="1"/>
          <p:nvPr/>
        </p:nvSpPr>
        <p:spPr>
          <a:xfrm rot="21119582">
            <a:off x="5076875" y="31806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Full!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E04E1FC6-B103-512E-FD44-BC06579F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68A-35B3-4C26-95E7-F7D34ADA4186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3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332 0.2180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090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03178 0.2182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1090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0224 0.220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277 L -0.01953 0.2569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9" grpId="0"/>
      <p:bldP spid="41" grpId="0"/>
      <p:bldP spid="42" grpId="0" animBg="1"/>
      <p:bldP spid="42" grpId="1" animBg="1"/>
      <p:bldP spid="50" grpId="0"/>
      <p:bldP spid="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18030-3E30-216F-E1B5-279408F082E2}"/>
              </a:ext>
            </a:extLst>
          </p:cNvPr>
          <p:cNvSpPr txBox="1"/>
          <p:nvPr/>
        </p:nvSpPr>
        <p:spPr>
          <a:xfrm>
            <a:off x="5608460" y="4017746"/>
            <a:ext cx="460234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/>
              <a:t>Buffer pool for mini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24CBA-1062-4B72-C5D8-14828CDC5BC9}"/>
              </a:ext>
            </a:extLst>
          </p:cNvPr>
          <p:cNvSpPr txBox="1"/>
          <p:nvPr/>
        </p:nvSpPr>
        <p:spPr>
          <a:xfrm>
            <a:off x="798653" y="2853687"/>
            <a:ext cx="25125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/>
              <a:t>Bf-Tree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09888-98A4-6973-32AD-EFAE2394EFCB}"/>
              </a:ext>
            </a:extLst>
          </p:cNvPr>
          <p:cNvSpPr txBox="1"/>
          <p:nvPr/>
        </p:nvSpPr>
        <p:spPr>
          <a:xfrm>
            <a:off x="5608460" y="1280534"/>
            <a:ext cx="338577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/>
              <a:t>Mini pages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102B4-880E-521C-9D14-E39CAF112045}"/>
              </a:ext>
            </a:extLst>
          </p:cNvPr>
          <p:cNvSpPr txBox="1"/>
          <p:nvPr/>
        </p:nvSpPr>
        <p:spPr>
          <a:xfrm>
            <a:off x="3837709" y="2853687"/>
            <a:ext cx="63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13F298-46A3-8787-C0D7-CB827BA0475F}"/>
              </a:ext>
            </a:extLst>
          </p:cNvPr>
          <p:cNvSpPr/>
          <p:nvPr/>
        </p:nvSpPr>
        <p:spPr>
          <a:xfrm>
            <a:off x="4583223" y="1742199"/>
            <a:ext cx="762000" cy="3146307"/>
          </a:xfrm>
          <a:prstGeom prst="lef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3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C0E-CE6F-CDC1-D5D7-FC4944F7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pool: allocate mini-pages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F82EB-6CA1-9ECE-4BD0-0ABCA1D858F6}"/>
              </a:ext>
            </a:extLst>
          </p:cNvPr>
          <p:cNvSpPr/>
          <p:nvPr/>
        </p:nvSpPr>
        <p:spPr>
          <a:xfrm>
            <a:off x="1412874" y="2788855"/>
            <a:ext cx="78105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BDE320F-51FA-16F7-EEF3-B121885B1DE4}"/>
              </a:ext>
            </a:extLst>
          </p:cNvPr>
          <p:cNvSpPr/>
          <p:nvPr/>
        </p:nvSpPr>
        <p:spPr>
          <a:xfrm>
            <a:off x="1285874" y="2381423"/>
            <a:ext cx="254000" cy="3693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68CB1-2876-C38E-9F1E-9D53750B7EEF}"/>
              </a:ext>
            </a:extLst>
          </p:cNvPr>
          <p:cNvSpPr txBox="1"/>
          <p:nvPr/>
        </p:nvSpPr>
        <p:spPr>
          <a:xfrm>
            <a:off x="990599" y="2088410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488AB-5564-DA87-BF01-83C312004015}"/>
              </a:ext>
            </a:extLst>
          </p:cNvPr>
          <p:cNvSpPr/>
          <p:nvPr/>
        </p:nvSpPr>
        <p:spPr>
          <a:xfrm>
            <a:off x="1466849" y="2897202"/>
            <a:ext cx="2381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F5E9A-F3D2-1F3E-3D8D-2D579F23D19A}"/>
              </a:ext>
            </a:extLst>
          </p:cNvPr>
          <p:cNvSpPr/>
          <p:nvPr/>
        </p:nvSpPr>
        <p:spPr>
          <a:xfrm>
            <a:off x="1758949" y="2897202"/>
            <a:ext cx="466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16C1A-9948-9A04-CD15-FAC07D219930}"/>
              </a:ext>
            </a:extLst>
          </p:cNvPr>
          <p:cNvSpPr/>
          <p:nvPr/>
        </p:nvSpPr>
        <p:spPr>
          <a:xfrm>
            <a:off x="2279649" y="2897202"/>
            <a:ext cx="339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B96BA-B7C8-D17F-620B-B686B00D3681}"/>
              </a:ext>
            </a:extLst>
          </p:cNvPr>
          <p:cNvSpPr/>
          <p:nvPr/>
        </p:nvSpPr>
        <p:spPr>
          <a:xfrm>
            <a:off x="2673349" y="2897202"/>
            <a:ext cx="7969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95EA92B-2051-0A3A-06FC-A2120F6AACE9}"/>
              </a:ext>
            </a:extLst>
          </p:cNvPr>
          <p:cNvSpPr/>
          <p:nvPr/>
        </p:nvSpPr>
        <p:spPr>
          <a:xfrm>
            <a:off x="3368674" y="2381423"/>
            <a:ext cx="254000" cy="3820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F7CE5-0B6D-61C0-F8F3-0A8919E85DB9}"/>
              </a:ext>
            </a:extLst>
          </p:cNvPr>
          <p:cNvSpPr txBox="1"/>
          <p:nvPr/>
        </p:nvSpPr>
        <p:spPr>
          <a:xfrm>
            <a:off x="3071811" y="2088410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ACA28D-F0CE-4AD4-4667-86B7FACB5826}"/>
              </a:ext>
            </a:extLst>
          </p:cNvPr>
          <p:cNvSpPr/>
          <p:nvPr/>
        </p:nvSpPr>
        <p:spPr>
          <a:xfrm>
            <a:off x="3524249" y="2897202"/>
            <a:ext cx="6318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5A4AD-2CF6-A97F-20EF-B2EA98AD40AA}"/>
              </a:ext>
            </a:extLst>
          </p:cNvPr>
          <p:cNvSpPr/>
          <p:nvPr/>
        </p:nvSpPr>
        <p:spPr>
          <a:xfrm>
            <a:off x="1412874" y="5227612"/>
            <a:ext cx="78105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011F09C-1747-4B9F-BD7D-18E86CFA6D52}"/>
              </a:ext>
            </a:extLst>
          </p:cNvPr>
          <p:cNvSpPr/>
          <p:nvPr/>
        </p:nvSpPr>
        <p:spPr>
          <a:xfrm>
            <a:off x="1285874" y="4820180"/>
            <a:ext cx="254000" cy="3693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0E8306-BD58-5C8D-A187-FE955126FA56}"/>
              </a:ext>
            </a:extLst>
          </p:cNvPr>
          <p:cNvSpPr txBox="1"/>
          <p:nvPr/>
        </p:nvSpPr>
        <p:spPr>
          <a:xfrm>
            <a:off x="990599" y="4527167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83EEFA-20C5-478B-386E-61CCDBC7F19D}"/>
              </a:ext>
            </a:extLst>
          </p:cNvPr>
          <p:cNvSpPr/>
          <p:nvPr/>
        </p:nvSpPr>
        <p:spPr>
          <a:xfrm>
            <a:off x="1466849" y="5335959"/>
            <a:ext cx="2381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5B46B3-E8CA-E23E-67A6-6E6B94E77499}"/>
              </a:ext>
            </a:extLst>
          </p:cNvPr>
          <p:cNvSpPr/>
          <p:nvPr/>
        </p:nvSpPr>
        <p:spPr>
          <a:xfrm>
            <a:off x="1758949" y="5335959"/>
            <a:ext cx="466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E7E43B-2793-A298-2329-24229E715CBB}"/>
              </a:ext>
            </a:extLst>
          </p:cNvPr>
          <p:cNvSpPr/>
          <p:nvPr/>
        </p:nvSpPr>
        <p:spPr>
          <a:xfrm>
            <a:off x="2279649" y="5335959"/>
            <a:ext cx="339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3976AF-8576-E70C-20AF-FFC8F0F49AB4}"/>
              </a:ext>
            </a:extLst>
          </p:cNvPr>
          <p:cNvSpPr/>
          <p:nvPr/>
        </p:nvSpPr>
        <p:spPr>
          <a:xfrm>
            <a:off x="2673349" y="5335959"/>
            <a:ext cx="7969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F6D49FC6-C0A5-6909-5E0C-169C542A6B85}"/>
              </a:ext>
            </a:extLst>
          </p:cNvPr>
          <p:cNvSpPr/>
          <p:nvPr/>
        </p:nvSpPr>
        <p:spPr>
          <a:xfrm>
            <a:off x="9097962" y="4820180"/>
            <a:ext cx="254000" cy="3820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9AB507-746F-0CAD-533F-7C922397FF3C}"/>
              </a:ext>
            </a:extLst>
          </p:cNvPr>
          <p:cNvSpPr txBox="1"/>
          <p:nvPr/>
        </p:nvSpPr>
        <p:spPr>
          <a:xfrm>
            <a:off x="8801099" y="4527167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D283DF-6DD3-230B-5C36-2119061DCB1E}"/>
              </a:ext>
            </a:extLst>
          </p:cNvPr>
          <p:cNvSpPr/>
          <p:nvPr/>
        </p:nvSpPr>
        <p:spPr>
          <a:xfrm>
            <a:off x="3524249" y="5335959"/>
            <a:ext cx="6318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E196E8-4E42-488E-D15D-DB3C2A82A942}"/>
              </a:ext>
            </a:extLst>
          </p:cNvPr>
          <p:cNvSpPr/>
          <p:nvPr/>
        </p:nvSpPr>
        <p:spPr>
          <a:xfrm>
            <a:off x="4210049" y="5335959"/>
            <a:ext cx="2381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E74F73-CF52-3774-6DE7-6461431FFD7B}"/>
              </a:ext>
            </a:extLst>
          </p:cNvPr>
          <p:cNvSpPr/>
          <p:nvPr/>
        </p:nvSpPr>
        <p:spPr>
          <a:xfrm>
            <a:off x="4502149" y="5335959"/>
            <a:ext cx="466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572B91-D5C6-6107-4D70-3F512FA7347A}"/>
              </a:ext>
            </a:extLst>
          </p:cNvPr>
          <p:cNvSpPr/>
          <p:nvPr/>
        </p:nvSpPr>
        <p:spPr>
          <a:xfrm>
            <a:off x="5022849" y="5335959"/>
            <a:ext cx="339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A32918-45B6-2B8B-81A1-23030751C63E}"/>
              </a:ext>
            </a:extLst>
          </p:cNvPr>
          <p:cNvSpPr/>
          <p:nvPr/>
        </p:nvSpPr>
        <p:spPr>
          <a:xfrm>
            <a:off x="5416549" y="5335959"/>
            <a:ext cx="7969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4545C4-CF9B-7880-0710-E032136D3A22}"/>
              </a:ext>
            </a:extLst>
          </p:cNvPr>
          <p:cNvSpPr/>
          <p:nvPr/>
        </p:nvSpPr>
        <p:spPr>
          <a:xfrm>
            <a:off x="6267449" y="5335959"/>
            <a:ext cx="6318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0CCCC8-4F1B-7947-67A2-3774BFEFB23B}"/>
              </a:ext>
            </a:extLst>
          </p:cNvPr>
          <p:cNvSpPr/>
          <p:nvPr/>
        </p:nvSpPr>
        <p:spPr>
          <a:xfrm>
            <a:off x="6943724" y="5335959"/>
            <a:ext cx="339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A33B8C-1A6F-376D-A121-837AB439442F}"/>
              </a:ext>
            </a:extLst>
          </p:cNvPr>
          <p:cNvSpPr/>
          <p:nvPr/>
        </p:nvSpPr>
        <p:spPr>
          <a:xfrm>
            <a:off x="7337424" y="5335959"/>
            <a:ext cx="7969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6E736-28F4-9B5E-909E-C4CE97BF4D36}"/>
              </a:ext>
            </a:extLst>
          </p:cNvPr>
          <p:cNvSpPr/>
          <p:nvPr/>
        </p:nvSpPr>
        <p:spPr>
          <a:xfrm>
            <a:off x="8188324" y="5335959"/>
            <a:ext cx="6318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2D3B08-BA56-6A9E-ACA9-DBEE89EE495B}"/>
              </a:ext>
            </a:extLst>
          </p:cNvPr>
          <p:cNvSpPr/>
          <p:nvPr/>
        </p:nvSpPr>
        <p:spPr>
          <a:xfrm>
            <a:off x="8874124" y="5335959"/>
            <a:ext cx="2381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FB2A8-2C8B-1A2A-6179-8188E849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A291-4ABB-8D49-9393-51D1372DC37D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F1E1CF-2E70-B344-D632-CBD1E74DDFF7}"/>
              </a:ext>
            </a:extLst>
          </p:cNvPr>
          <p:cNvCxnSpPr/>
          <p:nvPr/>
        </p:nvCxnSpPr>
        <p:spPr>
          <a:xfrm>
            <a:off x="0" y="410094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290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5833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5833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10338 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0.10338 2.9629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093 L -0.172 0.2037 C -0.20781 0.24953 -0.26159 0.27615 -0.31784 0.27615 C -0.38216 0.27615 -0.43346 0.24953 -0.46914 0.2037 L -0.64075 -0.00093 " pathEditMode="relative" rAng="0" ptsTypes="AAA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4" y="1384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172 0.20463 C -0.20781 0.25046 -0.26159 0.27708 -0.31784 0.27708 C -0.38216 0.27708 -0.43346 0.25046 -0.46914 0.20463 L -0.64075 2.96296E-6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4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 animBg="1"/>
      <p:bldP spid="24" grpId="1" animBg="1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5A4D0B6-5178-821F-BEDD-F30A53041208}"/>
              </a:ext>
            </a:extLst>
          </p:cNvPr>
          <p:cNvSpPr/>
          <p:nvPr/>
        </p:nvSpPr>
        <p:spPr>
          <a:xfrm>
            <a:off x="1679576" y="2095501"/>
            <a:ext cx="1590674" cy="1143000"/>
          </a:xfrm>
          <a:prstGeom prst="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794F8-922A-664F-EDAB-63DFBC2A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pool: track hot mini-pages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CA551-ACA4-84BB-029A-3A894B12D97F}"/>
              </a:ext>
            </a:extLst>
          </p:cNvPr>
          <p:cNvSpPr/>
          <p:nvPr/>
        </p:nvSpPr>
        <p:spPr>
          <a:xfrm>
            <a:off x="838200" y="3238500"/>
            <a:ext cx="78105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67CB27E-8A3D-327E-12B3-8CB37BB49F35}"/>
              </a:ext>
            </a:extLst>
          </p:cNvPr>
          <p:cNvSpPr/>
          <p:nvPr/>
        </p:nvSpPr>
        <p:spPr>
          <a:xfrm>
            <a:off x="1549400" y="2848214"/>
            <a:ext cx="254000" cy="3693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20084A-AAC8-3D01-E137-2F907EF5CEA3}"/>
              </a:ext>
            </a:extLst>
          </p:cNvPr>
          <p:cNvSpPr txBox="1"/>
          <p:nvPr/>
        </p:nvSpPr>
        <p:spPr>
          <a:xfrm>
            <a:off x="1254125" y="255520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A7C06-DF22-892C-AD2A-81646B979393}"/>
              </a:ext>
            </a:extLst>
          </p:cNvPr>
          <p:cNvSpPr/>
          <p:nvPr/>
        </p:nvSpPr>
        <p:spPr>
          <a:xfrm>
            <a:off x="3305175" y="3346847"/>
            <a:ext cx="7969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063ED7-67AA-C3B8-ACD1-02D99FE87D17}"/>
              </a:ext>
            </a:extLst>
          </p:cNvPr>
          <p:cNvSpPr/>
          <p:nvPr/>
        </p:nvSpPr>
        <p:spPr>
          <a:xfrm>
            <a:off x="1704975" y="3346847"/>
            <a:ext cx="339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C425F-9C74-6C4D-1675-0FB782B492C9}"/>
              </a:ext>
            </a:extLst>
          </p:cNvPr>
          <p:cNvSpPr/>
          <p:nvPr/>
        </p:nvSpPr>
        <p:spPr>
          <a:xfrm>
            <a:off x="2098675" y="3346847"/>
            <a:ext cx="323850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CAFC9EC3-9ABE-305A-58B3-2D6D64B46CE7}"/>
              </a:ext>
            </a:extLst>
          </p:cNvPr>
          <p:cNvSpPr/>
          <p:nvPr/>
        </p:nvSpPr>
        <p:spPr>
          <a:xfrm>
            <a:off x="6726237" y="2835514"/>
            <a:ext cx="254000" cy="3820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6E943-A44C-EBAC-E676-2A172C7EB10B}"/>
              </a:ext>
            </a:extLst>
          </p:cNvPr>
          <p:cNvSpPr txBox="1"/>
          <p:nvPr/>
        </p:nvSpPr>
        <p:spPr>
          <a:xfrm>
            <a:off x="6429374" y="254250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Tail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FF9E9-AD00-E461-E7FB-7C63E03A8D3D}"/>
              </a:ext>
            </a:extLst>
          </p:cNvPr>
          <p:cNvSpPr/>
          <p:nvPr/>
        </p:nvSpPr>
        <p:spPr>
          <a:xfrm>
            <a:off x="2949575" y="3346847"/>
            <a:ext cx="3016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EF7E34-06E7-E285-8604-C9AF1058BE81}"/>
              </a:ext>
            </a:extLst>
          </p:cNvPr>
          <p:cNvSpPr/>
          <p:nvPr/>
        </p:nvSpPr>
        <p:spPr>
          <a:xfrm>
            <a:off x="6086475" y="3346847"/>
            <a:ext cx="466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A4DBB-1814-B8AE-C5E8-7501F9E78301}"/>
              </a:ext>
            </a:extLst>
          </p:cNvPr>
          <p:cNvSpPr/>
          <p:nvPr/>
        </p:nvSpPr>
        <p:spPr>
          <a:xfrm>
            <a:off x="4156075" y="3346847"/>
            <a:ext cx="339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CD7F08-65E0-1EC6-B882-54B7AD295D11}"/>
              </a:ext>
            </a:extLst>
          </p:cNvPr>
          <p:cNvSpPr/>
          <p:nvPr/>
        </p:nvSpPr>
        <p:spPr>
          <a:xfrm>
            <a:off x="4549775" y="3346847"/>
            <a:ext cx="7969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714FC1-F3DE-5A20-B856-CEF02AFA6E45}"/>
              </a:ext>
            </a:extLst>
          </p:cNvPr>
          <p:cNvSpPr/>
          <p:nvPr/>
        </p:nvSpPr>
        <p:spPr>
          <a:xfrm>
            <a:off x="5400675" y="3346847"/>
            <a:ext cx="6318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D64010-0419-0E7A-D96E-AC69A921610C}"/>
              </a:ext>
            </a:extLst>
          </p:cNvPr>
          <p:cNvSpPr/>
          <p:nvPr/>
        </p:nvSpPr>
        <p:spPr>
          <a:xfrm>
            <a:off x="6607175" y="3346847"/>
            <a:ext cx="2381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2B10D4-3341-87E0-A2C9-F533AA8D4496}"/>
              </a:ext>
            </a:extLst>
          </p:cNvPr>
          <p:cNvSpPr/>
          <p:nvPr/>
        </p:nvSpPr>
        <p:spPr>
          <a:xfrm>
            <a:off x="2476500" y="3346847"/>
            <a:ext cx="419100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287D87-9D8A-20B6-A6CC-653CEF88F768}"/>
              </a:ext>
            </a:extLst>
          </p:cNvPr>
          <p:cNvCxnSpPr>
            <a:cxnSpLocks/>
          </p:cNvCxnSpPr>
          <p:nvPr/>
        </p:nvCxnSpPr>
        <p:spPr>
          <a:xfrm flipH="1">
            <a:off x="1679576" y="2095500"/>
            <a:ext cx="3174" cy="1143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022B98-9B2D-6348-C620-5FD1C4D2F20F}"/>
              </a:ext>
            </a:extLst>
          </p:cNvPr>
          <p:cNvCxnSpPr>
            <a:cxnSpLocks/>
          </p:cNvCxnSpPr>
          <p:nvPr/>
        </p:nvCxnSpPr>
        <p:spPr>
          <a:xfrm>
            <a:off x="3270250" y="2095500"/>
            <a:ext cx="0" cy="1143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FA3702-F54A-2C2B-9DA5-FB88A5D52B63}"/>
              </a:ext>
            </a:extLst>
          </p:cNvPr>
          <p:cNvSpPr txBox="1"/>
          <p:nvPr/>
        </p:nvSpPr>
        <p:spPr>
          <a:xfrm>
            <a:off x="1691479" y="2070905"/>
            <a:ext cx="157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Copy-on-access</a:t>
            </a:r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783108-7384-8036-4197-DA3FC55E41F4}"/>
              </a:ext>
            </a:extLst>
          </p:cNvPr>
          <p:cNvCxnSpPr/>
          <p:nvPr/>
        </p:nvCxnSpPr>
        <p:spPr>
          <a:xfrm>
            <a:off x="1670050" y="2331394"/>
            <a:ext cx="1600200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F8B9AE-0479-81CB-5DEB-DD194C6CC8DC}"/>
              </a:ext>
            </a:extLst>
          </p:cNvPr>
          <p:cNvSpPr txBox="1"/>
          <p:nvPr/>
        </p:nvSpPr>
        <p:spPr>
          <a:xfrm>
            <a:off x="838200" y="4343223"/>
            <a:ext cx="871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Second-chance region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Copy-on-access to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Evicted to disk when reached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Inspired by FASTER’s “hybrid log”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D0F4-719C-891D-8D4B-EB644BE7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A291-4ABB-8D49-9393-51D1372DC37D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380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03516 -3.703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03516 4.8148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10586 0.09028 C 0.12786 0.11065 0.16093 0.12176 0.1957 0.12176 C 0.23515 0.12176 0.26679 0.11065 0.2888 0.09028 L 0.39479 0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 animBg="1"/>
      <p:bldP spid="10" grpId="1" animBg="1"/>
      <p:bldP spid="11" grpId="0" animBg="1"/>
      <p:bldP spid="12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C0C3-A8E3-7E18-2222-C5BD0781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pool: grow &amp; shrink mini-pages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2AB76-3F51-404F-B183-14395AA6ABE2}"/>
              </a:ext>
            </a:extLst>
          </p:cNvPr>
          <p:cNvSpPr/>
          <p:nvPr/>
        </p:nvSpPr>
        <p:spPr>
          <a:xfrm>
            <a:off x="1679576" y="2095501"/>
            <a:ext cx="1590674" cy="1143000"/>
          </a:xfrm>
          <a:prstGeom prst="rect">
            <a:avLst/>
          </a:prstGeom>
          <a:solidFill>
            <a:schemeClr val="tx2">
              <a:lumMod val="10000"/>
              <a:lumOff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5A55D-DEC8-6EB4-F5B4-BA1F95E8B13D}"/>
              </a:ext>
            </a:extLst>
          </p:cNvPr>
          <p:cNvSpPr/>
          <p:nvPr/>
        </p:nvSpPr>
        <p:spPr>
          <a:xfrm>
            <a:off x="838200" y="3238500"/>
            <a:ext cx="78105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F47AAC5-3D80-64A8-817E-6BDCAD44258B}"/>
              </a:ext>
            </a:extLst>
          </p:cNvPr>
          <p:cNvSpPr/>
          <p:nvPr/>
        </p:nvSpPr>
        <p:spPr>
          <a:xfrm>
            <a:off x="1549400" y="2848214"/>
            <a:ext cx="254000" cy="3693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7FC60-A34E-E855-B043-0A6F42C6CF4B}"/>
              </a:ext>
            </a:extLst>
          </p:cNvPr>
          <p:cNvSpPr txBox="1"/>
          <p:nvPr/>
        </p:nvSpPr>
        <p:spPr>
          <a:xfrm>
            <a:off x="1254125" y="255520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174473-1294-9DED-D0C9-0429B854E200}"/>
              </a:ext>
            </a:extLst>
          </p:cNvPr>
          <p:cNvSpPr/>
          <p:nvPr/>
        </p:nvSpPr>
        <p:spPr>
          <a:xfrm>
            <a:off x="3305175" y="3346847"/>
            <a:ext cx="7969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27B06-8BE8-9DA1-C4A6-BEFBF337CF18}"/>
              </a:ext>
            </a:extLst>
          </p:cNvPr>
          <p:cNvSpPr/>
          <p:nvPr/>
        </p:nvSpPr>
        <p:spPr>
          <a:xfrm>
            <a:off x="1704975" y="3346847"/>
            <a:ext cx="339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DFE36-63DE-A63A-B55F-055DC72C7E40}"/>
              </a:ext>
            </a:extLst>
          </p:cNvPr>
          <p:cNvSpPr/>
          <p:nvPr/>
        </p:nvSpPr>
        <p:spPr>
          <a:xfrm>
            <a:off x="2098675" y="3346847"/>
            <a:ext cx="323850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49B59EE-5735-C0B8-489D-995E0EC757EA}"/>
              </a:ext>
            </a:extLst>
          </p:cNvPr>
          <p:cNvSpPr/>
          <p:nvPr/>
        </p:nvSpPr>
        <p:spPr>
          <a:xfrm>
            <a:off x="6726237" y="2835514"/>
            <a:ext cx="254000" cy="3820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99EAA-AFBB-5CC3-667C-2490E9E20508}"/>
              </a:ext>
            </a:extLst>
          </p:cNvPr>
          <p:cNvSpPr txBox="1"/>
          <p:nvPr/>
        </p:nvSpPr>
        <p:spPr>
          <a:xfrm>
            <a:off x="6429374" y="254250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CE3CD-10FA-BE07-773E-C2C80CB91AAD}"/>
              </a:ext>
            </a:extLst>
          </p:cNvPr>
          <p:cNvSpPr/>
          <p:nvPr/>
        </p:nvSpPr>
        <p:spPr>
          <a:xfrm>
            <a:off x="2949575" y="3346847"/>
            <a:ext cx="3016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134F1-11A9-2B86-C3F8-4C87B6EEC0E5}"/>
              </a:ext>
            </a:extLst>
          </p:cNvPr>
          <p:cNvSpPr/>
          <p:nvPr/>
        </p:nvSpPr>
        <p:spPr>
          <a:xfrm>
            <a:off x="6086475" y="3346847"/>
            <a:ext cx="466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5E7A00-72DB-EEBC-B344-2529201A6FD5}"/>
              </a:ext>
            </a:extLst>
          </p:cNvPr>
          <p:cNvSpPr/>
          <p:nvPr/>
        </p:nvSpPr>
        <p:spPr>
          <a:xfrm>
            <a:off x="4156075" y="3346847"/>
            <a:ext cx="3397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2104A1-5E14-24C1-F00E-4692C61C5248}"/>
              </a:ext>
            </a:extLst>
          </p:cNvPr>
          <p:cNvSpPr/>
          <p:nvPr/>
        </p:nvSpPr>
        <p:spPr>
          <a:xfrm>
            <a:off x="4549775" y="3346847"/>
            <a:ext cx="7969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C9A64C-B2CE-46FC-441B-15EFA3FA9691}"/>
              </a:ext>
            </a:extLst>
          </p:cNvPr>
          <p:cNvSpPr/>
          <p:nvPr/>
        </p:nvSpPr>
        <p:spPr>
          <a:xfrm>
            <a:off x="5400675" y="3346847"/>
            <a:ext cx="6318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E90BC-A2EA-162E-9FE3-15688F9A3ACB}"/>
              </a:ext>
            </a:extLst>
          </p:cNvPr>
          <p:cNvSpPr/>
          <p:nvPr/>
        </p:nvSpPr>
        <p:spPr>
          <a:xfrm>
            <a:off x="6607175" y="3346847"/>
            <a:ext cx="238125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F7833A-B336-8B2F-4FB2-DF83CF9B0E0C}"/>
              </a:ext>
            </a:extLst>
          </p:cNvPr>
          <p:cNvSpPr/>
          <p:nvPr/>
        </p:nvSpPr>
        <p:spPr>
          <a:xfrm>
            <a:off x="2476500" y="3346847"/>
            <a:ext cx="419100" cy="5072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A111E2-FF52-5BF0-B8E5-C65EEC2814D1}"/>
              </a:ext>
            </a:extLst>
          </p:cNvPr>
          <p:cNvCxnSpPr>
            <a:cxnSpLocks/>
          </p:cNvCxnSpPr>
          <p:nvPr/>
        </p:nvCxnSpPr>
        <p:spPr>
          <a:xfrm flipH="1">
            <a:off x="1679576" y="2095500"/>
            <a:ext cx="3174" cy="1143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64601-1A87-7434-CC1B-C960F09A1426}"/>
              </a:ext>
            </a:extLst>
          </p:cNvPr>
          <p:cNvCxnSpPr>
            <a:cxnSpLocks/>
          </p:cNvCxnSpPr>
          <p:nvPr/>
        </p:nvCxnSpPr>
        <p:spPr>
          <a:xfrm>
            <a:off x="3270250" y="2095500"/>
            <a:ext cx="0" cy="1143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F0DF16-9A07-5FB0-127C-E4FD6CDEB94A}"/>
              </a:ext>
            </a:extLst>
          </p:cNvPr>
          <p:cNvSpPr txBox="1"/>
          <p:nvPr/>
        </p:nvSpPr>
        <p:spPr>
          <a:xfrm>
            <a:off x="1691479" y="2105195"/>
            <a:ext cx="1578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Copy-on-access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23CF9E-E67F-6FD4-7FFA-056EFA806052}"/>
              </a:ext>
            </a:extLst>
          </p:cNvPr>
          <p:cNvCxnSpPr/>
          <p:nvPr/>
        </p:nvCxnSpPr>
        <p:spPr>
          <a:xfrm>
            <a:off x="1670050" y="2331394"/>
            <a:ext cx="1600200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1AE4FD-3ECF-6BFD-58BA-40D99AA95778}"/>
              </a:ext>
            </a:extLst>
          </p:cNvPr>
          <p:cNvSpPr txBox="1"/>
          <p:nvPr/>
        </p:nvSpPr>
        <p:spPr>
          <a:xfrm>
            <a:off x="774700" y="4568348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Grow/shrink a mini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Copy then grow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De-allocate to a free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53A16-4916-106A-394C-80D6DB9B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A291-4ABB-8D49-9393-51D1372DC37D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8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146 0 " pathEditMode="relative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146 0 " pathEditMode="relative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06471 0.04005 C 0.07812 0.04907 0.09844 0.05394 0.11979 0.05394 C 0.14401 0.05394 0.16341 0.04907 0.17682 0.04005 L 0.24179 0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7" grpId="1" animBg="1"/>
      <p:bldP spid="1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27E9-84CD-D5BC-ED7B-4989C920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our paper!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016A-CA52-29F9-5816-DA61C1F10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16827" cy="4351338"/>
          </a:xfrm>
        </p:spPr>
        <p:txBody>
          <a:bodyPr/>
          <a:lstStyle/>
          <a:p>
            <a:r>
              <a:rPr lang="en-US" dirty="0"/>
              <a:t>Bf-Tree is FAST</a:t>
            </a:r>
          </a:p>
          <a:p>
            <a:pPr lvl="1"/>
            <a:r>
              <a:rPr lang="en-US" dirty="0"/>
              <a:t>2x-6x faster than B-Tree and LSM-Tree for small records</a:t>
            </a:r>
          </a:p>
          <a:p>
            <a:pPr lvl="1"/>
            <a:r>
              <a:rPr lang="en-US" dirty="0"/>
              <a:t>Optimized for in-memory and larger-than-memory workloads</a:t>
            </a:r>
          </a:p>
          <a:p>
            <a:r>
              <a:rPr lang="en-US" dirty="0"/>
              <a:t>More in the paper</a:t>
            </a:r>
          </a:p>
          <a:p>
            <a:pPr lvl="1"/>
            <a:r>
              <a:rPr lang="en-US" dirty="0"/>
              <a:t>Modern (Rust + SSD) re-design</a:t>
            </a:r>
          </a:p>
          <a:p>
            <a:pPr lvl="1"/>
            <a:r>
              <a:rPr lang="en-US" dirty="0"/>
              <a:t>I/O handling</a:t>
            </a:r>
          </a:p>
          <a:p>
            <a:pPr lvl="1"/>
            <a:r>
              <a:rPr lang="en-US" dirty="0"/>
              <a:t>Prefix compression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57420-1F7E-A3F0-0EEF-9A2BD622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843" y="1311214"/>
            <a:ext cx="6054157" cy="48657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A96B5-4144-EE64-93B0-34BEF7EF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A291-4ABB-8D49-9393-51D1372DC37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684C2-A18D-C799-BB84-332B330F6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862" y="0"/>
            <a:ext cx="1862137" cy="18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BF264A-9E3B-D8B7-FB27-E5C582D475FB}"/>
              </a:ext>
            </a:extLst>
          </p:cNvPr>
          <p:cNvCxnSpPr>
            <a:cxnSpLocks/>
          </p:cNvCxnSpPr>
          <p:nvPr/>
        </p:nvCxnSpPr>
        <p:spPr>
          <a:xfrm>
            <a:off x="568960" y="5506720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BB09C-E2DF-2B00-08E7-136DC05951B7}"/>
              </a:ext>
            </a:extLst>
          </p:cNvPr>
          <p:cNvSpPr/>
          <p:nvPr/>
        </p:nvSpPr>
        <p:spPr>
          <a:xfrm>
            <a:off x="2301368" y="1466474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FE738A-445F-B5DF-F41D-011C31E571EC}"/>
              </a:ext>
            </a:extLst>
          </p:cNvPr>
          <p:cNvSpPr/>
          <p:nvPr/>
        </p:nvSpPr>
        <p:spPr>
          <a:xfrm>
            <a:off x="1651408" y="2367003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9BF7-FC6C-0371-40FC-C51CD13E5A78}"/>
              </a:ext>
            </a:extLst>
          </p:cNvPr>
          <p:cNvSpPr/>
          <p:nvPr/>
        </p:nvSpPr>
        <p:spPr>
          <a:xfrm>
            <a:off x="3169920" y="2356367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FC442-7763-C9E8-A5A6-9D227B2709BA}"/>
              </a:ext>
            </a:extLst>
          </p:cNvPr>
          <p:cNvSpPr/>
          <p:nvPr/>
        </p:nvSpPr>
        <p:spPr>
          <a:xfrm>
            <a:off x="1026160" y="455168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311D1-ED90-669C-1A33-85875FD66918}"/>
              </a:ext>
            </a:extLst>
          </p:cNvPr>
          <p:cNvSpPr/>
          <p:nvPr/>
        </p:nvSpPr>
        <p:spPr>
          <a:xfrm>
            <a:off x="2560320" y="455676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B525BF-FD40-671E-2A27-67086C2D13AD}"/>
              </a:ext>
            </a:extLst>
          </p:cNvPr>
          <p:cNvSpPr/>
          <p:nvPr/>
        </p:nvSpPr>
        <p:spPr>
          <a:xfrm>
            <a:off x="4094480" y="455168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87FAA-C1DD-32AF-9C74-E3BE5841625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2261008" y="2076074"/>
            <a:ext cx="649960" cy="2909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88CDD-135D-C2E7-427E-74799970F47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910968" y="2076074"/>
            <a:ext cx="868552" cy="280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2AD9EE-42B8-4535-B6F1-6255E0B3FCB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1635760" y="2976603"/>
            <a:ext cx="625248" cy="15750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010375-4541-49A9-7CD9-0F881D0B31C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169920" y="2965967"/>
            <a:ext cx="609600" cy="15907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475E62-4940-1D26-ED99-622E7B58762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779520" y="2965967"/>
            <a:ext cx="924560" cy="15857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03D29-9240-F6C2-41B7-D7713F6C5899}"/>
              </a:ext>
            </a:extLst>
          </p:cNvPr>
          <p:cNvSpPr txBox="1"/>
          <p:nvPr/>
        </p:nvSpPr>
        <p:spPr>
          <a:xfrm>
            <a:off x="400172" y="131544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C295FF-F8B9-98A7-751A-037A7455CF94}"/>
              </a:ext>
            </a:extLst>
          </p:cNvPr>
          <p:cNvSpPr txBox="1"/>
          <p:nvPr/>
        </p:nvSpPr>
        <p:spPr>
          <a:xfrm>
            <a:off x="457457" y="35948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110F96-FDE0-322D-C68E-0B1DC3F78B6A}"/>
              </a:ext>
            </a:extLst>
          </p:cNvPr>
          <p:cNvCxnSpPr>
            <a:cxnSpLocks/>
          </p:cNvCxnSpPr>
          <p:nvPr/>
        </p:nvCxnSpPr>
        <p:spPr>
          <a:xfrm>
            <a:off x="568960" y="3523733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5FB69C-0F2A-253D-A8A7-AD9C487B79DC}"/>
              </a:ext>
            </a:extLst>
          </p:cNvPr>
          <p:cNvCxnSpPr>
            <a:cxnSpLocks/>
          </p:cNvCxnSpPr>
          <p:nvPr/>
        </p:nvCxnSpPr>
        <p:spPr>
          <a:xfrm>
            <a:off x="487937" y="1333976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92ED615-7AE0-57A1-3715-8AF6AC7BDAF5}"/>
              </a:ext>
            </a:extLst>
          </p:cNvPr>
          <p:cNvSpPr txBox="1"/>
          <p:nvPr/>
        </p:nvSpPr>
        <p:spPr>
          <a:xfrm>
            <a:off x="6739029" y="2111038"/>
            <a:ext cx="5084005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B-Tree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Fixed-size</a:t>
            </a:r>
            <a:r>
              <a:rPr lang="en-US" sz="2400" dirty="0"/>
              <a:t>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Hot </a:t>
            </a:r>
            <a:r>
              <a:rPr lang="en-US" sz="2400" b="1" dirty="0"/>
              <a:t>pages</a:t>
            </a:r>
            <a:r>
              <a:rPr lang="en-US" sz="2400" dirty="0"/>
              <a:t> are cached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Multiple records in a page.</a:t>
            </a: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28359-CF30-243C-6BF4-BFB45425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68A-35B3-4C26-95E7-F7D34ADA4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BF264A-9E3B-D8B7-FB27-E5C582D475FB}"/>
              </a:ext>
            </a:extLst>
          </p:cNvPr>
          <p:cNvCxnSpPr>
            <a:cxnSpLocks/>
          </p:cNvCxnSpPr>
          <p:nvPr/>
        </p:nvCxnSpPr>
        <p:spPr>
          <a:xfrm>
            <a:off x="568960" y="5506720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BB09C-E2DF-2B00-08E7-136DC05951B7}"/>
              </a:ext>
            </a:extLst>
          </p:cNvPr>
          <p:cNvSpPr/>
          <p:nvPr/>
        </p:nvSpPr>
        <p:spPr>
          <a:xfrm>
            <a:off x="2301368" y="1466474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FE738A-445F-B5DF-F41D-011C31E571EC}"/>
              </a:ext>
            </a:extLst>
          </p:cNvPr>
          <p:cNvSpPr/>
          <p:nvPr/>
        </p:nvSpPr>
        <p:spPr>
          <a:xfrm>
            <a:off x="1651408" y="2367003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9BF7-FC6C-0371-40FC-C51CD13E5A78}"/>
              </a:ext>
            </a:extLst>
          </p:cNvPr>
          <p:cNvSpPr/>
          <p:nvPr/>
        </p:nvSpPr>
        <p:spPr>
          <a:xfrm>
            <a:off x="3169920" y="2356367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FC442-7763-C9E8-A5A6-9D227B2709BA}"/>
              </a:ext>
            </a:extLst>
          </p:cNvPr>
          <p:cNvSpPr/>
          <p:nvPr/>
        </p:nvSpPr>
        <p:spPr>
          <a:xfrm>
            <a:off x="1026160" y="455168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311D1-ED90-669C-1A33-85875FD66918}"/>
              </a:ext>
            </a:extLst>
          </p:cNvPr>
          <p:cNvSpPr/>
          <p:nvPr/>
        </p:nvSpPr>
        <p:spPr>
          <a:xfrm>
            <a:off x="2560320" y="455676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B525BF-FD40-671E-2A27-67086C2D13AD}"/>
              </a:ext>
            </a:extLst>
          </p:cNvPr>
          <p:cNvSpPr/>
          <p:nvPr/>
        </p:nvSpPr>
        <p:spPr>
          <a:xfrm>
            <a:off x="4094480" y="455168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87FAA-C1DD-32AF-9C74-E3BE5841625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2261008" y="2076074"/>
            <a:ext cx="649960" cy="2909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88CDD-135D-C2E7-427E-74799970F47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910968" y="2076074"/>
            <a:ext cx="868552" cy="280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2AD9EE-42B8-4535-B6F1-6255E0B3FCB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1635760" y="2976603"/>
            <a:ext cx="625248" cy="15750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010375-4541-49A9-7CD9-0F881D0B31C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169920" y="2965967"/>
            <a:ext cx="609600" cy="15907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475E62-4940-1D26-ED99-622E7B58762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779520" y="2965967"/>
            <a:ext cx="924560" cy="15857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03D29-9240-F6C2-41B7-D7713F6C5899}"/>
              </a:ext>
            </a:extLst>
          </p:cNvPr>
          <p:cNvSpPr txBox="1"/>
          <p:nvPr/>
        </p:nvSpPr>
        <p:spPr>
          <a:xfrm>
            <a:off x="400172" y="1315443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C295FF-F8B9-98A7-751A-037A7455CF94}"/>
              </a:ext>
            </a:extLst>
          </p:cNvPr>
          <p:cNvSpPr txBox="1"/>
          <p:nvPr/>
        </p:nvSpPr>
        <p:spPr>
          <a:xfrm>
            <a:off x="457457" y="35948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110F96-FDE0-322D-C68E-0B1DC3F78B6A}"/>
              </a:ext>
            </a:extLst>
          </p:cNvPr>
          <p:cNvCxnSpPr>
            <a:cxnSpLocks/>
          </p:cNvCxnSpPr>
          <p:nvPr/>
        </p:nvCxnSpPr>
        <p:spPr>
          <a:xfrm>
            <a:off x="568960" y="3523733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5FB69C-0F2A-253D-A8A7-AD9C487B79DC}"/>
              </a:ext>
            </a:extLst>
          </p:cNvPr>
          <p:cNvCxnSpPr>
            <a:cxnSpLocks/>
          </p:cNvCxnSpPr>
          <p:nvPr/>
        </p:nvCxnSpPr>
        <p:spPr>
          <a:xfrm>
            <a:off x="487937" y="1333976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644C01-2D81-8222-A501-35DCBD6C24D6}"/>
              </a:ext>
            </a:extLst>
          </p:cNvPr>
          <p:cNvSpPr txBox="1"/>
          <p:nvPr/>
        </p:nvSpPr>
        <p:spPr>
          <a:xfrm>
            <a:off x="7113299" y="2717274"/>
            <a:ext cx="4509741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Problem 1: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Write amplification</a:t>
            </a:r>
            <a:endParaRPr lang="en-US"/>
          </a:p>
          <a:p>
            <a:endParaRPr lang="en-US" sz="2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096E18-5387-A025-189E-009A54F1FD00}"/>
              </a:ext>
            </a:extLst>
          </p:cNvPr>
          <p:cNvCxnSpPr>
            <a:cxnSpLocks/>
          </p:cNvCxnSpPr>
          <p:nvPr/>
        </p:nvCxnSpPr>
        <p:spPr>
          <a:xfrm>
            <a:off x="3548856" y="1665487"/>
            <a:ext cx="1385888" cy="25908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4AD8B9-BE6E-6399-86DC-4E84BE248680}"/>
              </a:ext>
            </a:extLst>
          </p:cNvPr>
          <p:cNvSpPr txBox="1"/>
          <p:nvPr/>
        </p:nvSpPr>
        <p:spPr>
          <a:xfrm>
            <a:off x="3706674" y="1798601"/>
            <a:ext cx="191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Traverse to leaf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24F00B-36ED-158D-43DC-62A863868F2E}"/>
              </a:ext>
            </a:extLst>
          </p:cNvPr>
          <p:cNvCxnSpPr>
            <a:cxnSpLocks/>
          </p:cNvCxnSpPr>
          <p:nvPr/>
        </p:nvCxnSpPr>
        <p:spPr>
          <a:xfrm flipV="1">
            <a:off x="4951548" y="3134324"/>
            <a:ext cx="263393" cy="112196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9F38EB-8FAF-3474-BB08-12C85B6526ED}"/>
              </a:ext>
            </a:extLst>
          </p:cNvPr>
          <p:cNvSpPr txBox="1"/>
          <p:nvPr/>
        </p:nvSpPr>
        <p:spPr>
          <a:xfrm>
            <a:off x="5015574" y="3582233"/>
            <a:ext cx="20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Bring to memory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F43959-FDD4-BEAD-99F3-FC6DC21EFF31}"/>
              </a:ext>
            </a:extLst>
          </p:cNvPr>
          <p:cNvCxnSpPr>
            <a:cxnSpLocks/>
          </p:cNvCxnSpPr>
          <p:nvPr/>
        </p:nvCxnSpPr>
        <p:spPr>
          <a:xfrm>
            <a:off x="2301368" y="2976603"/>
            <a:ext cx="0" cy="109703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1AF8D7-7409-F71D-993B-E178D095592A}"/>
              </a:ext>
            </a:extLst>
          </p:cNvPr>
          <p:cNvSpPr txBox="1"/>
          <p:nvPr/>
        </p:nvSpPr>
        <p:spPr>
          <a:xfrm>
            <a:off x="2308277" y="303017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Evict to disk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C6B93-FF98-2E9D-970F-EB1AC4EE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68A-35B3-4C26-95E7-F7D34ADA418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566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BF264A-9E3B-D8B7-FB27-E5C582D475FB}"/>
              </a:ext>
            </a:extLst>
          </p:cNvPr>
          <p:cNvCxnSpPr>
            <a:cxnSpLocks/>
          </p:cNvCxnSpPr>
          <p:nvPr/>
        </p:nvCxnSpPr>
        <p:spPr>
          <a:xfrm>
            <a:off x="568960" y="5506720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BB09C-E2DF-2B00-08E7-136DC05951B7}"/>
              </a:ext>
            </a:extLst>
          </p:cNvPr>
          <p:cNvSpPr/>
          <p:nvPr/>
        </p:nvSpPr>
        <p:spPr>
          <a:xfrm>
            <a:off x="2301368" y="1466474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FE738A-445F-B5DF-F41D-011C31E571EC}"/>
              </a:ext>
            </a:extLst>
          </p:cNvPr>
          <p:cNvSpPr/>
          <p:nvPr/>
        </p:nvSpPr>
        <p:spPr>
          <a:xfrm>
            <a:off x="1651408" y="2367003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49BF7-FC6C-0371-40FC-C51CD13E5A78}"/>
              </a:ext>
            </a:extLst>
          </p:cNvPr>
          <p:cNvSpPr/>
          <p:nvPr/>
        </p:nvSpPr>
        <p:spPr>
          <a:xfrm>
            <a:off x="3169920" y="2356367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FC442-7763-C9E8-A5A6-9D227B2709BA}"/>
              </a:ext>
            </a:extLst>
          </p:cNvPr>
          <p:cNvSpPr/>
          <p:nvPr/>
        </p:nvSpPr>
        <p:spPr>
          <a:xfrm>
            <a:off x="1026160" y="455168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311D1-ED90-669C-1A33-85875FD66918}"/>
              </a:ext>
            </a:extLst>
          </p:cNvPr>
          <p:cNvSpPr/>
          <p:nvPr/>
        </p:nvSpPr>
        <p:spPr>
          <a:xfrm>
            <a:off x="2560320" y="455676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B525BF-FD40-671E-2A27-67086C2D13AD}"/>
              </a:ext>
            </a:extLst>
          </p:cNvPr>
          <p:cNvSpPr/>
          <p:nvPr/>
        </p:nvSpPr>
        <p:spPr>
          <a:xfrm>
            <a:off x="4094480" y="455168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887FAA-C1DD-32AF-9C74-E3BE5841625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2261008" y="2076074"/>
            <a:ext cx="649960" cy="2909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688CDD-135D-C2E7-427E-74799970F47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2910968" y="2076074"/>
            <a:ext cx="868552" cy="280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2AD9EE-42B8-4535-B6F1-6255E0B3FCB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1635760" y="2976603"/>
            <a:ext cx="625248" cy="15750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010375-4541-49A9-7CD9-0F881D0B31C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169920" y="2965967"/>
            <a:ext cx="609600" cy="15907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475E62-4940-1D26-ED99-622E7B58762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779520" y="2965967"/>
            <a:ext cx="924560" cy="15857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F803D29-9240-F6C2-41B7-D7713F6C5899}"/>
              </a:ext>
            </a:extLst>
          </p:cNvPr>
          <p:cNvSpPr txBox="1"/>
          <p:nvPr/>
        </p:nvSpPr>
        <p:spPr>
          <a:xfrm>
            <a:off x="400172" y="1315443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C295FF-F8B9-98A7-751A-037A7455CF94}"/>
              </a:ext>
            </a:extLst>
          </p:cNvPr>
          <p:cNvSpPr txBox="1"/>
          <p:nvPr/>
        </p:nvSpPr>
        <p:spPr>
          <a:xfrm>
            <a:off x="457457" y="35948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110F96-FDE0-322D-C68E-0B1DC3F78B6A}"/>
              </a:ext>
            </a:extLst>
          </p:cNvPr>
          <p:cNvCxnSpPr>
            <a:cxnSpLocks/>
          </p:cNvCxnSpPr>
          <p:nvPr/>
        </p:nvCxnSpPr>
        <p:spPr>
          <a:xfrm>
            <a:off x="568960" y="3523733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5FB69C-0F2A-253D-A8A7-AD9C487B79DC}"/>
              </a:ext>
            </a:extLst>
          </p:cNvPr>
          <p:cNvCxnSpPr>
            <a:cxnSpLocks/>
          </p:cNvCxnSpPr>
          <p:nvPr/>
        </p:nvCxnSpPr>
        <p:spPr>
          <a:xfrm>
            <a:off x="487937" y="1333976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097F3-7F61-E84A-65C8-DADB01FDC5EC}"/>
              </a:ext>
            </a:extLst>
          </p:cNvPr>
          <p:cNvSpPr/>
          <p:nvPr/>
        </p:nvSpPr>
        <p:spPr>
          <a:xfrm>
            <a:off x="4245610" y="465468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B4FFA9-552A-5587-50AD-BBAE3111B416}"/>
              </a:ext>
            </a:extLst>
          </p:cNvPr>
          <p:cNvSpPr/>
          <p:nvPr/>
        </p:nvSpPr>
        <p:spPr>
          <a:xfrm>
            <a:off x="4580890" y="4657696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4B05B-E873-8109-ABF4-828D8B85CAB0}"/>
              </a:ext>
            </a:extLst>
          </p:cNvPr>
          <p:cNvSpPr/>
          <p:nvPr/>
        </p:nvSpPr>
        <p:spPr>
          <a:xfrm>
            <a:off x="4916170" y="465468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F2E9D4-CDE5-16BC-EDA2-626344E14A97}"/>
              </a:ext>
            </a:extLst>
          </p:cNvPr>
          <p:cNvSpPr/>
          <p:nvPr/>
        </p:nvSpPr>
        <p:spPr>
          <a:xfrm>
            <a:off x="4580890" y="4841323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174B1C-580B-7035-1E00-4FA60DFB07BD}"/>
              </a:ext>
            </a:extLst>
          </p:cNvPr>
          <p:cNvSpPr/>
          <p:nvPr/>
        </p:nvSpPr>
        <p:spPr>
          <a:xfrm>
            <a:off x="4245610" y="4842719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B28A0-1695-4F8C-3600-0403E1010AE5}"/>
              </a:ext>
            </a:extLst>
          </p:cNvPr>
          <p:cNvSpPr/>
          <p:nvPr/>
        </p:nvSpPr>
        <p:spPr>
          <a:xfrm>
            <a:off x="4648072" y="2769591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603B40-4C40-2587-1E1D-6E91808814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79520" y="2965967"/>
            <a:ext cx="868552" cy="1084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01A5A6B-E98A-3A69-E788-2D8F0894F48C}"/>
              </a:ext>
            </a:extLst>
          </p:cNvPr>
          <p:cNvSpPr/>
          <p:nvPr/>
        </p:nvSpPr>
        <p:spPr>
          <a:xfrm>
            <a:off x="4799202" y="2841752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6EE37-D469-2429-5C0C-EFC902F9400C}"/>
              </a:ext>
            </a:extLst>
          </p:cNvPr>
          <p:cNvSpPr/>
          <p:nvPr/>
        </p:nvSpPr>
        <p:spPr>
          <a:xfrm>
            <a:off x="5134482" y="284476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D77A6-A695-957F-CF1F-C251B591FB22}"/>
              </a:ext>
            </a:extLst>
          </p:cNvPr>
          <p:cNvSpPr/>
          <p:nvPr/>
        </p:nvSpPr>
        <p:spPr>
          <a:xfrm>
            <a:off x="5469762" y="2841752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ED8828-FDF9-5369-33FE-E43848626D17}"/>
              </a:ext>
            </a:extLst>
          </p:cNvPr>
          <p:cNvSpPr/>
          <p:nvPr/>
        </p:nvSpPr>
        <p:spPr>
          <a:xfrm>
            <a:off x="5134482" y="3028391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B6926-7C33-B7CB-05FC-075CA9E58428}"/>
              </a:ext>
            </a:extLst>
          </p:cNvPr>
          <p:cNvSpPr/>
          <p:nvPr/>
        </p:nvSpPr>
        <p:spPr>
          <a:xfrm>
            <a:off x="4799202" y="3028390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D9084C-28AA-9787-C525-809C8EB7DF9E}"/>
              </a:ext>
            </a:extLst>
          </p:cNvPr>
          <p:cNvSpPr/>
          <p:nvPr/>
        </p:nvSpPr>
        <p:spPr>
          <a:xfrm>
            <a:off x="1819433" y="3656230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010DAC-5EDE-6B42-A982-8F0A420F0041}"/>
              </a:ext>
            </a:extLst>
          </p:cNvPr>
          <p:cNvCxnSpPr>
            <a:endCxn id="25" idx="0"/>
          </p:cNvCxnSpPr>
          <p:nvPr/>
        </p:nvCxnSpPr>
        <p:spPr>
          <a:xfrm flipH="1">
            <a:off x="2429033" y="2076074"/>
            <a:ext cx="481935" cy="15801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4F5568-AE59-5FE3-0A45-A0DABE15AE26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635760" y="4265830"/>
            <a:ext cx="793273" cy="2858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0EBC719-F086-A463-FE5C-7C3C7616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68A-35B3-4C26-95E7-F7D34ADA4186}" type="slidenum">
              <a:rPr lang="en-US" smtClean="0"/>
              <a:t>4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C393FA-7C1C-733D-305B-45997F9D9BC5}"/>
              </a:ext>
            </a:extLst>
          </p:cNvPr>
          <p:cNvSpPr/>
          <p:nvPr/>
        </p:nvSpPr>
        <p:spPr>
          <a:xfrm>
            <a:off x="5467119" y="3026014"/>
            <a:ext cx="246380" cy="141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B1357A-0E98-BD1E-FD57-E261683258C1}"/>
              </a:ext>
            </a:extLst>
          </p:cNvPr>
          <p:cNvSpPr/>
          <p:nvPr/>
        </p:nvSpPr>
        <p:spPr>
          <a:xfrm>
            <a:off x="4790223" y="3195519"/>
            <a:ext cx="246380" cy="141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53B244-22CB-F792-600C-3302C02C5BE4}"/>
              </a:ext>
            </a:extLst>
          </p:cNvPr>
          <p:cNvSpPr/>
          <p:nvPr/>
        </p:nvSpPr>
        <p:spPr>
          <a:xfrm>
            <a:off x="5131839" y="3195519"/>
            <a:ext cx="246380" cy="141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568FC-8F06-1030-90F2-5CF2026E39E3}"/>
              </a:ext>
            </a:extLst>
          </p:cNvPr>
          <p:cNvSpPr/>
          <p:nvPr/>
        </p:nvSpPr>
        <p:spPr>
          <a:xfrm>
            <a:off x="5469762" y="3195518"/>
            <a:ext cx="246380" cy="141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CC5A8-3224-BB84-15C9-CBB6CC715ED8}"/>
              </a:ext>
            </a:extLst>
          </p:cNvPr>
          <p:cNvSpPr txBox="1"/>
          <p:nvPr/>
        </p:nvSpPr>
        <p:spPr>
          <a:xfrm>
            <a:off x="7113299" y="2717274"/>
            <a:ext cx="4509741" cy="13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Problem 2: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Inefficient caching</a:t>
            </a:r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6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2" grpId="0" animBg="1"/>
      <p:bldP spid="13" grpId="0" animBg="1"/>
      <p:bldP spid="21" grpId="0" animBg="1"/>
      <p:bldP spid="24" grpId="0" animBg="1"/>
      <p:bldP spid="27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25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7B50-09D4-6011-71AE-B34A107D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B-Trees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E2484-9C4A-6F70-765E-FF7DC66C9144}"/>
              </a:ext>
            </a:extLst>
          </p:cNvPr>
          <p:cNvSpPr/>
          <p:nvPr/>
        </p:nvSpPr>
        <p:spPr>
          <a:xfrm>
            <a:off x="3141263" y="4615606"/>
            <a:ext cx="908427" cy="41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056DB-9105-E490-102D-E8618691F7CF}"/>
              </a:ext>
            </a:extLst>
          </p:cNvPr>
          <p:cNvSpPr/>
          <p:nvPr/>
        </p:nvSpPr>
        <p:spPr>
          <a:xfrm>
            <a:off x="2625904" y="5211177"/>
            <a:ext cx="908427" cy="41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6F4BC-0224-3CCE-7E04-03F14E2C2626}"/>
              </a:ext>
            </a:extLst>
          </p:cNvPr>
          <p:cNvSpPr/>
          <p:nvPr/>
        </p:nvSpPr>
        <p:spPr>
          <a:xfrm>
            <a:off x="3783982" y="5211177"/>
            <a:ext cx="908427" cy="41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BD94E-0971-F91C-2665-59A74ECFA710}"/>
              </a:ext>
            </a:extLst>
          </p:cNvPr>
          <p:cNvSpPr/>
          <p:nvPr/>
        </p:nvSpPr>
        <p:spPr>
          <a:xfrm>
            <a:off x="2170796" y="5823154"/>
            <a:ext cx="908427" cy="41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B38E1-5C07-970C-81A7-DC667EBA3136}"/>
              </a:ext>
            </a:extLst>
          </p:cNvPr>
          <p:cNvSpPr/>
          <p:nvPr/>
        </p:nvSpPr>
        <p:spPr>
          <a:xfrm>
            <a:off x="3266040" y="5823154"/>
            <a:ext cx="908427" cy="41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07669-076A-24C6-B52E-7DE8BE3DD3DE}"/>
              </a:ext>
            </a:extLst>
          </p:cNvPr>
          <p:cNvSpPr/>
          <p:nvPr/>
        </p:nvSpPr>
        <p:spPr>
          <a:xfrm>
            <a:off x="4356963" y="5823154"/>
            <a:ext cx="908427" cy="4104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A5BD8A-3E37-1D4E-A8B7-8D182DE46CA0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080118" y="5026075"/>
            <a:ext cx="515359" cy="18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B361C5-F12D-67A6-9A46-4E7247FCF82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595477" y="5026075"/>
            <a:ext cx="642719" cy="185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458D58-C6B3-A952-1B27-D0E59E522DD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625010" y="5621646"/>
            <a:ext cx="455108" cy="201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8E0D83-578D-C4D8-4F35-F4B0B47976E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720254" y="5621646"/>
            <a:ext cx="517942" cy="201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AC3EB8-EAD5-95C3-87A5-9C676991E773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238196" y="5621646"/>
            <a:ext cx="572981" cy="201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BCC4D3B-A78E-1CA9-A1E9-7FC8B93F357E}"/>
              </a:ext>
            </a:extLst>
          </p:cNvPr>
          <p:cNvSpPr/>
          <p:nvPr/>
        </p:nvSpPr>
        <p:spPr>
          <a:xfrm>
            <a:off x="3052440" y="3389861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42DCE3-DA7F-AC5F-D539-B36BB21868BE}"/>
              </a:ext>
            </a:extLst>
          </p:cNvPr>
          <p:cNvSpPr/>
          <p:nvPr/>
        </p:nvSpPr>
        <p:spPr>
          <a:xfrm>
            <a:off x="2574920" y="3389861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CEF1D2-8689-FF23-4E82-D6D740632B90}"/>
              </a:ext>
            </a:extLst>
          </p:cNvPr>
          <p:cNvSpPr/>
          <p:nvPr/>
        </p:nvSpPr>
        <p:spPr>
          <a:xfrm>
            <a:off x="1613020" y="3314151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C28230-13FB-A68D-9AC9-9985899F0E77}"/>
              </a:ext>
            </a:extLst>
          </p:cNvPr>
          <p:cNvSpPr/>
          <p:nvPr/>
        </p:nvSpPr>
        <p:spPr>
          <a:xfrm>
            <a:off x="1336448" y="3287769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67CE78-033E-2FF2-19D0-7BF7DB3B3642}"/>
              </a:ext>
            </a:extLst>
          </p:cNvPr>
          <p:cNvSpPr/>
          <p:nvPr/>
        </p:nvSpPr>
        <p:spPr>
          <a:xfrm>
            <a:off x="2191732" y="3464347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D11355-BB72-514B-EC44-694DDD21B88B}"/>
              </a:ext>
            </a:extLst>
          </p:cNvPr>
          <p:cNvSpPr/>
          <p:nvPr/>
        </p:nvSpPr>
        <p:spPr>
          <a:xfrm>
            <a:off x="2057583" y="3145309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07D4CA-3A61-7F94-8922-83563F8CCBD2}"/>
              </a:ext>
            </a:extLst>
          </p:cNvPr>
          <p:cNvSpPr/>
          <p:nvPr/>
        </p:nvSpPr>
        <p:spPr>
          <a:xfrm>
            <a:off x="2821632" y="3223939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AA882A-7C1F-9BB3-20CD-81C3F55F65A8}"/>
              </a:ext>
            </a:extLst>
          </p:cNvPr>
          <p:cNvSpPr/>
          <p:nvPr/>
        </p:nvSpPr>
        <p:spPr>
          <a:xfrm>
            <a:off x="2974032" y="3376339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03B1D0-4F39-265D-C7F5-1B2FC42ED040}"/>
              </a:ext>
            </a:extLst>
          </p:cNvPr>
          <p:cNvSpPr/>
          <p:nvPr/>
        </p:nvSpPr>
        <p:spPr>
          <a:xfrm>
            <a:off x="1919192" y="3484378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918EDD-57CE-D8C0-92F7-895485901F65}"/>
              </a:ext>
            </a:extLst>
          </p:cNvPr>
          <p:cNvSpPr/>
          <p:nvPr/>
        </p:nvSpPr>
        <p:spPr>
          <a:xfrm>
            <a:off x="1760876" y="3236200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5D55A7-439F-C986-5F90-5220FC6C4CED}"/>
              </a:ext>
            </a:extLst>
          </p:cNvPr>
          <p:cNvSpPr/>
          <p:nvPr/>
        </p:nvSpPr>
        <p:spPr>
          <a:xfrm>
            <a:off x="1536004" y="3470968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3DD2DB-8847-DDA0-CC9E-F11ADEECA536}"/>
              </a:ext>
            </a:extLst>
          </p:cNvPr>
          <p:cNvSpPr/>
          <p:nvPr/>
        </p:nvSpPr>
        <p:spPr>
          <a:xfrm>
            <a:off x="2338236" y="3259431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B35755-5C16-1F2B-B8C9-9E4BCA1515A9}"/>
              </a:ext>
            </a:extLst>
          </p:cNvPr>
          <p:cNvSpPr/>
          <p:nvPr/>
        </p:nvSpPr>
        <p:spPr>
          <a:xfrm>
            <a:off x="1230487" y="3070864"/>
            <a:ext cx="2260335" cy="763848"/>
          </a:xfrm>
          <a:custGeom>
            <a:avLst/>
            <a:gdLst>
              <a:gd name="connsiteX0" fmla="*/ 0 w 2260335"/>
              <a:gd name="connsiteY0" fmla="*/ 0 h 763848"/>
              <a:gd name="connsiteX1" fmla="*/ 565084 w 2260335"/>
              <a:gd name="connsiteY1" fmla="*/ 0 h 763848"/>
              <a:gd name="connsiteX2" fmla="*/ 1152771 w 2260335"/>
              <a:gd name="connsiteY2" fmla="*/ 0 h 763848"/>
              <a:gd name="connsiteX3" fmla="*/ 1717855 w 2260335"/>
              <a:gd name="connsiteY3" fmla="*/ 0 h 763848"/>
              <a:gd name="connsiteX4" fmla="*/ 2260335 w 2260335"/>
              <a:gd name="connsiteY4" fmla="*/ 0 h 763848"/>
              <a:gd name="connsiteX5" fmla="*/ 2260335 w 2260335"/>
              <a:gd name="connsiteY5" fmla="*/ 397201 h 763848"/>
              <a:gd name="connsiteX6" fmla="*/ 2260335 w 2260335"/>
              <a:gd name="connsiteY6" fmla="*/ 763848 h 763848"/>
              <a:gd name="connsiteX7" fmla="*/ 1672648 w 2260335"/>
              <a:gd name="connsiteY7" fmla="*/ 763848 h 763848"/>
              <a:gd name="connsiteX8" fmla="*/ 1152771 w 2260335"/>
              <a:gd name="connsiteY8" fmla="*/ 763848 h 763848"/>
              <a:gd name="connsiteX9" fmla="*/ 610290 w 2260335"/>
              <a:gd name="connsiteY9" fmla="*/ 763848 h 763848"/>
              <a:gd name="connsiteX10" fmla="*/ 0 w 2260335"/>
              <a:gd name="connsiteY10" fmla="*/ 763848 h 763848"/>
              <a:gd name="connsiteX11" fmla="*/ 0 w 2260335"/>
              <a:gd name="connsiteY11" fmla="*/ 389562 h 763848"/>
              <a:gd name="connsiteX12" fmla="*/ 0 w 2260335"/>
              <a:gd name="connsiteY12" fmla="*/ 0 h 76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60335" h="763848" extrusionOk="0">
                <a:moveTo>
                  <a:pt x="0" y="0"/>
                </a:moveTo>
                <a:cubicBezTo>
                  <a:pt x="178287" y="-26596"/>
                  <a:pt x="375453" y="2268"/>
                  <a:pt x="565084" y="0"/>
                </a:cubicBezTo>
                <a:cubicBezTo>
                  <a:pt x="754715" y="-2268"/>
                  <a:pt x="948356" y="63922"/>
                  <a:pt x="1152771" y="0"/>
                </a:cubicBezTo>
                <a:cubicBezTo>
                  <a:pt x="1357186" y="-63922"/>
                  <a:pt x="1530688" y="20281"/>
                  <a:pt x="1717855" y="0"/>
                </a:cubicBezTo>
                <a:cubicBezTo>
                  <a:pt x="1905022" y="-20281"/>
                  <a:pt x="1992051" y="54771"/>
                  <a:pt x="2260335" y="0"/>
                </a:cubicBezTo>
                <a:cubicBezTo>
                  <a:pt x="2301007" y="93788"/>
                  <a:pt x="2246742" y="265640"/>
                  <a:pt x="2260335" y="397201"/>
                </a:cubicBezTo>
                <a:cubicBezTo>
                  <a:pt x="2273928" y="528762"/>
                  <a:pt x="2241094" y="672938"/>
                  <a:pt x="2260335" y="763848"/>
                </a:cubicBezTo>
                <a:cubicBezTo>
                  <a:pt x="2070804" y="780797"/>
                  <a:pt x="1812406" y="738291"/>
                  <a:pt x="1672648" y="763848"/>
                </a:cubicBezTo>
                <a:cubicBezTo>
                  <a:pt x="1532890" y="789405"/>
                  <a:pt x="1365638" y="760352"/>
                  <a:pt x="1152771" y="763848"/>
                </a:cubicBezTo>
                <a:cubicBezTo>
                  <a:pt x="939904" y="767344"/>
                  <a:pt x="829107" y="701460"/>
                  <a:pt x="610290" y="763848"/>
                </a:cubicBezTo>
                <a:cubicBezTo>
                  <a:pt x="391473" y="826236"/>
                  <a:pt x="290704" y="722909"/>
                  <a:pt x="0" y="763848"/>
                </a:cubicBezTo>
                <a:cubicBezTo>
                  <a:pt x="-44634" y="629525"/>
                  <a:pt x="225" y="484421"/>
                  <a:pt x="0" y="389562"/>
                </a:cubicBezTo>
                <a:cubicBezTo>
                  <a:pt x="-225" y="294703"/>
                  <a:pt x="7058" y="154406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B531D1-A423-9547-601E-63067B9479F8}"/>
              </a:ext>
            </a:extLst>
          </p:cNvPr>
          <p:cNvSpPr txBox="1"/>
          <p:nvPr/>
        </p:nvSpPr>
        <p:spPr>
          <a:xfrm>
            <a:off x="1122889" y="27749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Delta records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465A92-5836-4CEA-9373-3862AB8BDC2B}"/>
              </a:ext>
            </a:extLst>
          </p:cNvPr>
          <p:cNvSpPr/>
          <p:nvPr/>
        </p:nvSpPr>
        <p:spPr>
          <a:xfrm>
            <a:off x="1428803" y="2210175"/>
            <a:ext cx="1851026" cy="35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7FF79EA-4D0E-676A-51A0-9E93A0779083}"/>
              </a:ext>
            </a:extLst>
          </p:cNvPr>
          <p:cNvSpPr/>
          <p:nvPr/>
        </p:nvSpPr>
        <p:spPr>
          <a:xfrm>
            <a:off x="1256247" y="2119340"/>
            <a:ext cx="2260335" cy="537921"/>
          </a:xfrm>
          <a:custGeom>
            <a:avLst/>
            <a:gdLst>
              <a:gd name="connsiteX0" fmla="*/ 0 w 2260335"/>
              <a:gd name="connsiteY0" fmla="*/ 0 h 537921"/>
              <a:gd name="connsiteX1" fmla="*/ 565084 w 2260335"/>
              <a:gd name="connsiteY1" fmla="*/ 0 h 537921"/>
              <a:gd name="connsiteX2" fmla="*/ 1152771 w 2260335"/>
              <a:gd name="connsiteY2" fmla="*/ 0 h 537921"/>
              <a:gd name="connsiteX3" fmla="*/ 1717855 w 2260335"/>
              <a:gd name="connsiteY3" fmla="*/ 0 h 537921"/>
              <a:gd name="connsiteX4" fmla="*/ 2260335 w 2260335"/>
              <a:gd name="connsiteY4" fmla="*/ 0 h 537921"/>
              <a:gd name="connsiteX5" fmla="*/ 2260335 w 2260335"/>
              <a:gd name="connsiteY5" fmla="*/ 537921 h 537921"/>
              <a:gd name="connsiteX6" fmla="*/ 1763061 w 2260335"/>
              <a:gd name="connsiteY6" fmla="*/ 537921 h 537921"/>
              <a:gd name="connsiteX7" fmla="*/ 1175374 w 2260335"/>
              <a:gd name="connsiteY7" fmla="*/ 537921 h 537921"/>
              <a:gd name="connsiteX8" fmla="*/ 655497 w 2260335"/>
              <a:gd name="connsiteY8" fmla="*/ 537921 h 537921"/>
              <a:gd name="connsiteX9" fmla="*/ 0 w 2260335"/>
              <a:gd name="connsiteY9" fmla="*/ 537921 h 537921"/>
              <a:gd name="connsiteX10" fmla="*/ 0 w 2260335"/>
              <a:gd name="connsiteY10" fmla="*/ 0 h 53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0335" h="537921" extrusionOk="0">
                <a:moveTo>
                  <a:pt x="0" y="0"/>
                </a:moveTo>
                <a:cubicBezTo>
                  <a:pt x="178287" y="-26596"/>
                  <a:pt x="375453" y="2268"/>
                  <a:pt x="565084" y="0"/>
                </a:cubicBezTo>
                <a:cubicBezTo>
                  <a:pt x="754715" y="-2268"/>
                  <a:pt x="948356" y="63922"/>
                  <a:pt x="1152771" y="0"/>
                </a:cubicBezTo>
                <a:cubicBezTo>
                  <a:pt x="1357186" y="-63922"/>
                  <a:pt x="1530688" y="20281"/>
                  <a:pt x="1717855" y="0"/>
                </a:cubicBezTo>
                <a:cubicBezTo>
                  <a:pt x="1905022" y="-20281"/>
                  <a:pt x="1992051" y="54771"/>
                  <a:pt x="2260335" y="0"/>
                </a:cubicBezTo>
                <a:cubicBezTo>
                  <a:pt x="2321576" y="199020"/>
                  <a:pt x="2233002" y="311670"/>
                  <a:pt x="2260335" y="537921"/>
                </a:cubicBezTo>
                <a:cubicBezTo>
                  <a:pt x="2070441" y="578043"/>
                  <a:pt x="1919858" y="522948"/>
                  <a:pt x="1763061" y="537921"/>
                </a:cubicBezTo>
                <a:cubicBezTo>
                  <a:pt x="1606264" y="552894"/>
                  <a:pt x="1315132" y="512364"/>
                  <a:pt x="1175374" y="537921"/>
                </a:cubicBezTo>
                <a:cubicBezTo>
                  <a:pt x="1035616" y="563478"/>
                  <a:pt x="868364" y="534425"/>
                  <a:pt x="655497" y="537921"/>
                </a:cubicBezTo>
                <a:cubicBezTo>
                  <a:pt x="442630" y="541417"/>
                  <a:pt x="133876" y="519430"/>
                  <a:pt x="0" y="537921"/>
                </a:cubicBezTo>
                <a:cubicBezTo>
                  <a:pt x="-44093" y="290054"/>
                  <a:pt x="15413" y="253500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321BB9-0CC3-3CCE-FC31-BC02AC5CB54B}"/>
              </a:ext>
            </a:extLst>
          </p:cNvPr>
          <p:cNvSpPr txBox="1"/>
          <p:nvPr/>
        </p:nvSpPr>
        <p:spPr>
          <a:xfrm>
            <a:off x="1133268" y="182954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cache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9592108-DEC0-E056-9708-FA2FCDE61502}"/>
              </a:ext>
            </a:extLst>
          </p:cNvPr>
          <p:cNvSpPr/>
          <p:nvPr/>
        </p:nvSpPr>
        <p:spPr>
          <a:xfrm>
            <a:off x="1537930" y="2288967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12EADCA-A4DA-95FD-712C-8FC6B826EA1F}"/>
              </a:ext>
            </a:extLst>
          </p:cNvPr>
          <p:cNvSpPr/>
          <p:nvPr/>
        </p:nvSpPr>
        <p:spPr>
          <a:xfrm>
            <a:off x="1858668" y="2290688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1B7AE6-BD6A-695C-2F91-CB26DA5BC72D}"/>
              </a:ext>
            </a:extLst>
          </p:cNvPr>
          <p:cNvSpPr/>
          <p:nvPr/>
        </p:nvSpPr>
        <p:spPr>
          <a:xfrm>
            <a:off x="2203202" y="2290688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628D38-3D23-8FDF-03C6-37750B929EBC}"/>
              </a:ext>
            </a:extLst>
          </p:cNvPr>
          <p:cNvSpPr/>
          <p:nvPr/>
        </p:nvSpPr>
        <p:spPr>
          <a:xfrm>
            <a:off x="2558600" y="2288967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1375312-74D1-DE15-98C5-BDB73A311FA2}"/>
              </a:ext>
            </a:extLst>
          </p:cNvPr>
          <p:cNvSpPr/>
          <p:nvPr/>
        </p:nvSpPr>
        <p:spPr>
          <a:xfrm>
            <a:off x="2916428" y="2294202"/>
            <a:ext cx="270067" cy="1966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525EF32-B5A3-E7C1-47BF-74D0B66AD8B2}"/>
              </a:ext>
            </a:extLst>
          </p:cNvPr>
          <p:cNvSpPr/>
          <p:nvPr/>
        </p:nvSpPr>
        <p:spPr>
          <a:xfrm>
            <a:off x="4008221" y="2037033"/>
            <a:ext cx="1851026" cy="6371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87732D8-188C-ABC7-1DBF-406FF40E28BF}"/>
              </a:ext>
            </a:extLst>
          </p:cNvPr>
          <p:cNvSpPr/>
          <p:nvPr/>
        </p:nvSpPr>
        <p:spPr>
          <a:xfrm>
            <a:off x="3835665" y="1946198"/>
            <a:ext cx="2260335" cy="838695"/>
          </a:xfrm>
          <a:custGeom>
            <a:avLst/>
            <a:gdLst>
              <a:gd name="connsiteX0" fmla="*/ 0 w 2260335"/>
              <a:gd name="connsiteY0" fmla="*/ 0 h 838695"/>
              <a:gd name="connsiteX1" fmla="*/ 565084 w 2260335"/>
              <a:gd name="connsiteY1" fmla="*/ 0 h 838695"/>
              <a:gd name="connsiteX2" fmla="*/ 1152771 w 2260335"/>
              <a:gd name="connsiteY2" fmla="*/ 0 h 838695"/>
              <a:gd name="connsiteX3" fmla="*/ 1717855 w 2260335"/>
              <a:gd name="connsiteY3" fmla="*/ 0 h 838695"/>
              <a:gd name="connsiteX4" fmla="*/ 2260335 w 2260335"/>
              <a:gd name="connsiteY4" fmla="*/ 0 h 838695"/>
              <a:gd name="connsiteX5" fmla="*/ 2260335 w 2260335"/>
              <a:gd name="connsiteY5" fmla="*/ 436121 h 838695"/>
              <a:gd name="connsiteX6" fmla="*/ 2260335 w 2260335"/>
              <a:gd name="connsiteY6" fmla="*/ 838695 h 838695"/>
              <a:gd name="connsiteX7" fmla="*/ 1672648 w 2260335"/>
              <a:gd name="connsiteY7" fmla="*/ 838695 h 838695"/>
              <a:gd name="connsiteX8" fmla="*/ 1152771 w 2260335"/>
              <a:gd name="connsiteY8" fmla="*/ 838695 h 838695"/>
              <a:gd name="connsiteX9" fmla="*/ 610290 w 2260335"/>
              <a:gd name="connsiteY9" fmla="*/ 838695 h 838695"/>
              <a:gd name="connsiteX10" fmla="*/ 0 w 2260335"/>
              <a:gd name="connsiteY10" fmla="*/ 838695 h 838695"/>
              <a:gd name="connsiteX11" fmla="*/ 0 w 2260335"/>
              <a:gd name="connsiteY11" fmla="*/ 427734 h 838695"/>
              <a:gd name="connsiteX12" fmla="*/ 0 w 2260335"/>
              <a:gd name="connsiteY12" fmla="*/ 0 h 83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60335" h="838695" extrusionOk="0">
                <a:moveTo>
                  <a:pt x="0" y="0"/>
                </a:moveTo>
                <a:cubicBezTo>
                  <a:pt x="178287" y="-26596"/>
                  <a:pt x="375453" y="2268"/>
                  <a:pt x="565084" y="0"/>
                </a:cubicBezTo>
                <a:cubicBezTo>
                  <a:pt x="754715" y="-2268"/>
                  <a:pt x="948356" y="63922"/>
                  <a:pt x="1152771" y="0"/>
                </a:cubicBezTo>
                <a:cubicBezTo>
                  <a:pt x="1357186" y="-63922"/>
                  <a:pt x="1530688" y="20281"/>
                  <a:pt x="1717855" y="0"/>
                </a:cubicBezTo>
                <a:cubicBezTo>
                  <a:pt x="1905022" y="-20281"/>
                  <a:pt x="1992051" y="54771"/>
                  <a:pt x="2260335" y="0"/>
                </a:cubicBezTo>
                <a:cubicBezTo>
                  <a:pt x="2297443" y="218031"/>
                  <a:pt x="2259129" y="333704"/>
                  <a:pt x="2260335" y="436121"/>
                </a:cubicBezTo>
                <a:cubicBezTo>
                  <a:pt x="2261541" y="538538"/>
                  <a:pt x="2235024" y="725629"/>
                  <a:pt x="2260335" y="838695"/>
                </a:cubicBezTo>
                <a:cubicBezTo>
                  <a:pt x="2070804" y="855644"/>
                  <a:pt x="1812406" y="813138"/>
                  <a:pt x="1672648" y="838695"/>
                </a:cubicBezTo>
                <a:cubicBezTo>
                  <a:pt x="1532890" y="864252"/>
                  <a:pt x="1365638" y="835199"/>
                  <a:pt x="1152771" y="838695"/>
                </a:cubicBezTo>
                <a:cubicBezTo>
                  <a:pt x="939904" y="842191"/>
                  <a:pt x="829107" y="776307"/>
                  <a:pt x="610290" y="838695"/>
                </a:cubicBezTo>
                <a:cubicBezTo>
                  <a:pt x="391473" y="901083"/>
                  <a:pt x="290704" y="797756"/>
                  <a:pt x="0" y="838695"/>
                </a:cubicBezTo>
                <a:cubicBezTo>
                  <a:pt x="-2421" y="657860"/>
                  <a:pt x="17076" y="523442"/>
                  <a:pt x="0" y="427734"/>
                </a:cubicBezTo>
                <a:cubicBezTo>
                  <a:pt x="-17076" y="332026"/>
                  <a:pt x="47193" y="173055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CC9F17A-DCC3-DC2E-8F42-62E3E8F30651}"/>
              </a:ext>
            </a:extLst>
          </p:cNvPr>
          <p:cNvSpPr txBox="1"/>
          <p:nvPr/>
        </p:nvSpPr>
        <p:spPr>
          <a:xfrm>
            <a:off x="3712686" y="1667828"/>
            <a:ext cx="132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89AEB17-0308-225A-FB99-017D077829B3}"/>
              </a:ext>
            </a:extLst>
          </p:cNvPr>
          <p:cNvSpPr/>
          <p:nvPr/>
        </p:nvSpPr>
        <p:spPr>
          <a:xfrm>
            <a:off x="4094586" y="2183567"/>
            <a:ext cx="765925" cy="3371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D088F2-AF43-40C2-E68E-1B4565EE6A5A}"/>
              </a:ext>
            </a:extLst>
          </p:cNvPr>
          <p:cNvSpPr/>
          <p:nvPr/>
        </p:nvSpPr>
        <p:spPr>
          <a:xfrm>
            <a:off x="4965832" y="2172656"/>
            <a:ext cx="804582" cy="33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0EEB47-0C45-553D-900E-DB50928D91E6}"/>
              </a:ext>
            </a:extLst>
          </p:cNvPr>
          <p:cNvSpPr/>
          <p:nvPr/>
        </p:nvSpPr>
        <p:spPr>
          <a:xfrm>
            <a:off x="3826745" y="3122248"/>
            <a:ext cx="2260335" cy="646141"/>
          </a:xfrm>
          <a:custGeom>
            <a:avLst/>
            <a:gdLst>
              <a:gd name="connsiteX0" fmla="*/ 0 w 2260335"/>
              <a:gd name="connsiteY0" fmla="*/ 0 h 646141"/>
              <a:gd name="connsiteX1" fmla="*/ 565084 w 2260335"/>
              <a:gd name="connsiteY1" fmla="*/ 0 h 646141"/>
              <a:gd name="connsiteX2" fmla="*/ 1152771 w 2260335"/>
              <a:gd name="connsiteY2" fmla="*/ 0 h 646141"/>
              <a:gd name="connsiteX3" fmla="*/ 1717855 w 2260335"/>
              <a:gd name="connsiteY3" fmla="*/ 0 h 646141"/>
              <a:gd name="connsiteX4" fmla="*/ 2260335 w 2260335"/>
              <a:gd name="connsiteY4" fmla="*/ 0 h 646141"/>
              <a:gd name="connsiteX5" fmla="*/ 2260335 w 2260335"/>
              <a:gd name="connsiteY5" fmla="*/ 335993 h 646141"/>
              <a:gd name="connsiteX6" fmla="*/ 2260335 w 2260335"/>
              <a:gd name="connsiteY6" fmla="*/ 646141 h 646141"/>
              <a:gd name="connsiteX7" fmla="*/ 1672648 w 2260335"/>
              <a:gd name="connsiteY7" fmla="*/ 646141 h 646141"/>
              <a:gd name="connsiteX8" fmla="*/ 1152771 w 2260335"/>
              <a:gd name="connsiteY8" fmla="*/ 646141 h 646141"/>
              <a:gd name="connsiteX9" fmla="*/ 610290 w 2260335"/>
              <a:gd name="connsiteY9" fmla="*/ 646141 h 646141"/>
              <a:gd name="connsiteX10" fmla="*/ 0 w 2260335"/>
              <a:gd name="connsiteY10" fmla="*/ 646141 h 646141"/>
              <a:gd name="connsiteX11" fmla="*/ 0 w 2260335"/>
              <a:gd name="connsiteY11" fmla="*/ 329532 h 646141"/>
              <a:gd name="connsiteX12" fmla="*/ 0 w 2260335"/>
              <a:gd name="connsiteY12" fmla="*/ 0 h 64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60335" h="646141" extrusionOk="0">
                <a:moveTo>
                  <a:pt x="0" y="0"/>
                </a:moveTo>
                <a:cubicBezTo>
                  <a:pt x="178287" y="-26596"/>
                  <a:pt x="375453" y="2268"/>
                  <a:pt x="565084" y="0"/>
                </a:cubicBezTo>
                <a:cubicBezTo>
                  <a:pt x="754715" y="-2268"/>
                  <a:pt x="948356" y="63922"/>
                  <a:pt x="1152771" y="0"/>
                </a:cubicBezTo>
                <a:cubicBezTo>
                  <a:pt x="1357186" y="-63922"/>
                  <a:pt x="1530688" y="20281"/>
                  <a:pt x="1717855" y="0"/>
                </a:cubicBezTo>
                <a:cubicBezTo>
                  <a:pt x="1905022" y="-20281"/>
                  <a:pt x="1992051" y="54771"/>
                  <a:pt x="2260335" y="0"/>
                </a:cubicBezTo>
                <a:cubicBezTo>
                  <a:pt x="2268708" y="119316"/>
                  <a:pt x="2233783" y="213454"/>
                  <a:pt x="2260335" y="335993"/>
                </a:cubicBezTo>
                <a:cubicBezTo>
                  <a:pt x="2286887" y="458532"/>
                  <a:pt x="2244236" y="548293"/>
                  <a:pt x="2260335" y="646141"/>
                </a:cubicBezTo>
                <a:cubicBezTo>
                  <a:pt x="2070804" y="663090"/>
                  <a:pt x="1812406" y="620584"/>
                  <a:pt x="1672648" y="646141"/>
                </a:cubicBezTo>
                <a:cubicBezTo>
                  <a:pt x="1532890" y="671698"/>
                  <a:pt x="1365638" y="642645"/>
                  <a:pt x="1152771" y="646141"/>
                </a:cubicBezTo>
                <a:cubicBezTo>
                  <a:pt x="939904" y="649637"/>
                  <a:pt x="829107" y="583753"/>
                  <a:pt x="610290" y="646141"/>
                </a:cubicBezTo>
                <a:cubicBezTo>
                  <a:pt x="391473" y="708529"/>
                  <a:pt x="290704" y="605202"/>
                  <a:pt x="0" y="646141"/>
                </a:cubicBezTo>
                <a:cubicBezTo>
                  <a:pt x="-19993" y="516854"/>
                  <a:pt x="30905" y="416316"/>
                  <a:pt x="0" y="329532"/>
                </a:cubicBezTo>
                <a:cubicBezTo>
                  <a:pt x="-30905" y="242748"/>
                  <a:pt x="34451" y="78192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5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998235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E576E16-C3C9-20F5-854E-E977A96A8739}"/>
              </a:ext>
            </a:extLst>
          </p:cNvPr>
          <p:cNvSpPr txBox="1"/>
          <p:nvPr/>
        </p:nvSpPr>
        <p:spPr>
          <a:xfrm>
            <a:off x="3719147" y="2837775"/>
            <a:ext cx="220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Log-structured write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1CCAB94-5608-63F7-F832-82CC467BB670}"/>
              </a:ext>
            </a:extLst>
          </p:cNvPr>
          <p:cNvSpPr/>
          <p:nvPr/>
        </p:nvSpPr>
        <p:spPr>
          <a:xfrm>
            <a:off x="3912084" y="3265349"/>
            <a:ext cx="948427" cy="35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189C26-2A60-98B3-9192-73B454A2073C}"/>
              </a:ext>
            </a:extLst>
          </p:cNvPr>
          <p:cNvSpPr/>
          <p:nvPr/>
        </p:nvSpPr>
        <p:spPr>
          <a:xfrm>
            <a:off x="4021212" y="3335445"/>
            <a:ext cx="174028" cy="205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5DDBE74-67E1-AFE7-DE95-12A9603EF88F}"/>
              </a:ext>
            </a:extLst>
          </p:cNvPr>
          <p:cNvSpPr/>
          <p:nvPr/>
        </p:nvSpPr>
        <p:spPr>
          <a:xfrm>
            <a:off x="4249660" y="3337166"/>
            <a:ext cx="174028" cy="205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BC22C10-5E0B-6648-5F32-734A0F188476}"/>
              </a:ext>
            </a:extLst>
          </p:cNvPr>
          <p:cNvSpPr/>
          <p:nvPr/>
        </p:nvSpPr>
        <p:spPr>
          <a:xfrm>
            <a:off x="4478982" y="3339997"/>
            <a:ext cx="174028" cy="205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5FF2261-AF46-19A5-4DAB-881BFAA78C87}"/>
              </a:ext>
            </a:extLst>
          </p:cNvPr>
          <p:cNvSpPr/>
          <p:nvPr/>
        </p:nvSpPr>
        <p:spPr>
          <a:xfrm>
            <a:off x="5141490" y="3258471"/>
            <a:ext cx="882872" cy="35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331B2ADF-F741-AE5B-A11E-723464144802}"/>
              </a:ext>
            </a:extLst>
          </p:cNvPr>
          <p:cNvSpPr/>
          <p:nvPr/>
        </p:nvSpPr>
        <p:spPr>
          <a:xfrm>
            <a:off x="4928305" y="3325870"/>
            <a:ext cx="176299" cy="2492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A66AAA6-D8D4-CB07-9E81-7B54A58F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A291-4ABB-8D49-9393-51D1372DC37D}" type="slidenum">
              <a:rPr lang="en-US" smtClean="0"/>
              <a:t>5</a:t>
            </a:fld>
            <a:endParaRPr lang="en-US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B5FC3049-562E-DC09-1E60-83D373929E91}"/>
              </a:ext>
            </a:extLst>
          </p:cNvPr>
          <p:cNvSpPr/>
          <p:nvPr/>
        </p:nvSpPr>
        <p:spPr>
          <a:xfrm>
            <a:off x="6420465" y="1342664"/>
            <a:ext cx="1969806" cy="696384"/>
          </a:xfrm>
          <a:prstGeom prst="wedgeEllipseCallout">
            <a:avLst>
              <a:gd name="adj1" fmla="val -55744"/>
              <a:gd name="adj2" fmla="val 83155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Ad-hoc solutions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F87F7C93-458A-BB8F-8AD8-61F21426818C}"/>
              </a:ext>
            </a:extLst>
          </p:cNvPr>
          <p:cNvSpPr/>
          <p:nvPr/>
        </p:nvSpPr>
        <p:spPr>
          <a:xfrm>
            <a:off x="6783079" y="2553950"/>
            <a:ext cx="2239275" cy="696384"/>
          </a:xfrm>
          <a:prstGeom prst="wedgeEllipseCallout">
            <a:avLst>
              <a:gd name="adj1" fmla="val -68671"/>
              <a:gd name="adj2" fmla="val 669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Compete for resources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7681CD79-9F25-C372-B093-759BCF8BA9E7}"/>
              </a:ext>
            </a:extLst>
          </p:cNvPr>
          <p:cNvSpPr/>
          <p:nvPr/>
        </p:nvSpPr>
        <p:spPr>
          <a:xfrm>
            <a:off x="6783078" y="3667577"/>
            <a:ext cx="2239275" cy="696384"/>
          </a:xfrm>
          <a:prstGeom prst="wedgeEllipseCallout">
            <a:avLst>
              <a:gd name="adj1" fmla="val -73840"/>
              <a:gd name="adj2" fmla="val -38179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Complex tuning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5E7A9583-600C-DC4E-18A1-5C0FAA5F3E77}"/>
              </a:ext>
            </a:extLst>
          </p:cNvPr>
          <p:cNvSpPr/>
          <p:nvPr/>
        </p:nvSpPr>
        <p:spPr>
          <a:xfrm rot="21216687">
            <a:off x="6836656" y="4936642"/>
            <a:ext cx="4131197" cy="1193574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Need a simple, holistic re-design!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AD1BA-CFFD-0C6E-39E7-A03E2D0AAF5E}"/>
              </a:ext>
            </a:extLst>
          </p:cNvPr>
          <p:cNvSpPr txBox="1"/>
          <p:nvPr/>
        </p:nvSpPr>
        <p:spPr>
          <a:xfrm>
            <a:off x="3353998" y="3783516"/>
            <a:ext cx="63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+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03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9A9DED5-7A86-F299-C186-FDC380AF6A1B}"/>
              </a:ext>
            </a:extLst>
          </p:cNvPr>
          <p:cNvSpPr/>
          <p:nvPr/>
        </p:nvSpPr>
        <p:spPr>
          <a:xfrm>
            <a:off x="1885269" y="2879681"/>
            <a:ext cx="3222962" cy="107016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D3A7C-1AAD-ACE1-DB13-6020E326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Bf-Tree:</a:t>
            </a:r>
            <a:br>
              <a:rPr lang="en-US" b="1"/>
            </a:br>
            <a:r>
              <a:rPr lang="en-US"/>
              <a:t>Decouple cache pages from disk pages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D52134-6BA1-85AF-8E93-841CA7F00CD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759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A9EC4A-AA7B-F2FE-1A53-8D6DBE1F8087}"/>
              </a:ext>
            </a:extLst>
          </p:cNvPr>
          <p:cNvSpPr>
            <a:spLocks/>
          </p:cNvSpPr>
          <p:nvPr/>
        </p:nvSpPr>
        <p:spPr>
          <a:xfrm>
            <a:off x="1487758" y="4783694"/>
            <a:ext cx="1219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A35FB1-D973-51A5-789D-A31F46F3770D}"/>
              </a:ext>
            </a:extLst>
          </p:cNvPr>
          <p:cNvSpPr/>
          <p:nvPr/>
        </p:nvSpPr>
        <p:spPr>
          <a:xfrm>
            <a:off x="1638888" y="4886698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CCDA8-44E4-F497-8A12-929CF65FC81A}"/>
              </a:ext>
            </a:extLst>
          </p:cNvPr>
          <p:cNvSpPr/>
          <p:nvPr/>
        </p:nvSpPr>
        <p:spPr>
          <a:xfrm>
            <a:off x="1974168" y="4889710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23AA0-D0AA-FDDD-3B80-CFA13A41049D}"/>
              </a:ext>
            </a:extLst>
          </p:cNvPr>
          <p:cNvSpPr/>
          <p:nvPr/>
        </p:nvSpPr>
        <p:spPr>
          <a:xfrm>
            <a:off x="2309448" y="4886698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6BB7C6-EFBF-9FB1-9C14-B343C0EA5A2C}"/>
              </a:ext>
            </a:extLst>
          </p:cNvPr>
          <p:cNvSpPr/>
          <p:nvPr/>
        </p:nvSpPr>
        <p:spPr>
          <a:xfrm>
            <a:off x="1974168" y="5073337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1FA239-3D8E-C6C3-C98E-EB234BA9BA77}"/>
              </a:ext>
            </a:extLst>
          </p:cNvPr>
          <p:cNvSpPr/>
          <p:nvPr/>
        </p:nvSpPr>
        <p:spPr>
          <a:xfrm>
            <a:off x="1638888" y="5074733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96BD44-F3FF-3A16-6A57-D9C380A51A72}"/>
              </a:ext>
            </a:extLst>
          </p:cNvPr>
          <p:cNvSpPr>
            <a:spLocks/>
          </p:cNvSpPr>
          <p:nvPr/>
        </p:nvSpPr>
        <p:spPr>
          <a:xfrm>
            <a:off x="2915465" y="4783694"/>
            <a:ext cx="1219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9F161-264E-FCB0-2767-D38C6183D38C}"/>
              </a:ext>
            </a:extLst>
          </p:cNvPr>
          <p:cNvSpPr/>
          <p:nvPr/>
        </p:nvSpPr>
        <p:spPr>
          <a:xfrm>
            <a:off x="3066595" y="4886698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3CFA48-3E86-2E45-0DAC-83C9B4022247}"/>
              </a:ext>
            </a:extLst>
          </p:cNvPr>
          <p:cNvSpPr/>
          <p:nvPr/>
        </p:nvSpPr>
        <p:spPr>
          <a:xfrm>
            <a:off x="3401875" y="4889710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2D6C3-5372-4867-8355-4D5F025DF5EA}"/>
              </a:ext>
            </a:extLst>
          </p:cNvPr>
          <p:cNvSpPr/>
          <p:nvPr/>
        </p:nvSpPr>
        <p:spPr>
          <a:xfrm>
            <a:off x="3737155" y="4886698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11EC9C-C821-2236-B5C9-A3FD47738C53}"/>
              </a:ext>
            </a:extLst>
          </p:cNvPr>
          <p:cNvSpPr/>
          <p:nvPr/>
        </p:nvSpPr>
        <p:spPr>
          <a:xfrm>
            <a:off x="3066595" y="5074733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2F8F68-20F1-3049-AA77-8BBFDAEFB268}"/>
              </a:ext>
            </a:extLst>
          </p:cNvPr>
          <p:cNvSpPr>
            <a:spLocks/>
          </p:cNvSpPr>
          <p:nvPr/>
        </p:nvSpPr>
        <p:spPr>
          <a:xfrm>
            <a:off x="4286553" y="4783694"/>
            <a:ext cx="1219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B8BF04-0DE5-F6B6-4F5E-050CDBD2CD39}"/>
              </a:ext>
            </a:extLst>
          </p:cNvPr>
          <p:cNvSpPr/>
          <p:nvPr/>
        </p:nvSpPr>
        <p:spPr>
          <a:xfrm>
            <a:off x="4437683" y="4886698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C249C2-D7AB-6556-E3EE-359F8A088C82}"/>
              </a:ext>
            </a:extLst>
          </p:cNvPr>
          <p:cNvSpPr/>
          <p:nvPr/>
        </p:nvSpPr>
        <p:spPr>
          <a:xfrm>
            <a:off x="4772963" y="4889710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81E5ED-6DB3-940A-59CC-919681BD2A4B}"/>
              </a:ext>
            </a:extLst>
          </p:cNvPr>
          <p:cNvSpPr/>
          <p:nvPr/>
        </p:nvSpPr>
        <p:spPr>
          <a:xfrm>
            <a:off x="5108243" y="4886698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044B01-30A6-3A76-5917-7643E9B7E237}"/>
              </a:ext>
            </a:extLst>
          </p:cNvPr>
          <p:cNvSpPr/>
          <p:nvPr/>
        </p:nvSpPr>
        <p:spPr>
          <a:xfrm>
            <a:off x="4772963" y="5073337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6039EE-BA1E-257B-062D-28B5F5AF5F31}"/>
              </a:ext>
            </a:extLst>
          </p:cNvPr>
          <p:cNvSpPr/>
          <p:nvPr/>
        </p:nvSpPr>
        <p:spPr>
          <a:xfrm>
            <a:off x="4437683" y="5074733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4810AB-484C-6CBE-0C5F-240201EC69C0}"/>
              </a:ext>
            </a:extLst>
          </p:cNvPr>
          <p:cNvSpPr/>
          <p:nvPr/>
        </p:nvSpPr>
        <p:spPr>
          <a:xfrm>
            <a:off x="5108243" y="5073337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A6FC86D-3AC4-B8B2-EC32-F0B16D231B08}"/>
              </a:ext>
            </a:extLst>
          </p:cNvPr>
          <p:cNvCxnSpPr>
            <a:cxnSpLocks/>
          </p:cNvCxnSpPr>
          <p:nvPr/>
        </p:nvCxnSpPr>
        <p:spPr>
          <a:xfrm flipV="1">
            <a:off x="941696" y="4314970"/>
            <a:ext cx="4564057" cy="2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B88A6B-C66C-1ACF-B488-C09126DA0BE8}"/>
              </a:ext>
            </a:extLst>
          </p:cNvPr>
          <p:cNvSpPr>
            <a:spLocks/>
          </p:cNvSpPr>
          <p:nvPr/>
        </p:nvSpPr>
        <p:spPr>
          <a:xfrm>
            <a:off x="2152308" y="3089340"/>
            <a:ext cx="1219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C8E507-AF42-A7B4-D22C-011B5B57B827}"/>
              </a:ext>
            </a:extLst>
          </p:cNvPr>
          <p:cNvSpPr/>
          <p:nvPr/>
        </p:nvSpPr>
        <p:spPr>
          <a:xfrm>
            <a:off x="2303438" y="3192344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A4B2E0-E96A-E26A-00CC-A8A74B5A6007}"/>
              </a:ext>
            </a:extLst>
          </p:cNvPr>
          <p:cNvSpPr/>
          <p:nvPr/>
        </p:nvSpPr>
        <p:spPr>
          <a:xfrm>
            <a:off x="2638718" y="3195356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2ECEDB-EC13-40B4-CA8F-1D4F4473F00F}"/>
              </a:ext>
            </a:extLst>
          </p:cNvPr>
          <p:cNvSpPr/>
          <p:nvPr/>
        </p:nvSpPr>
        <p:spPr>
          <a:xfrm>
            <a:off x="2973998" y="319234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DC8186-589A-AB99-8D65-7B87D9296F21}"/>
              </a:ext>
            </a:extLst>
          </p:cNvPr>
          <p:cNvSpPr/>
          <p:nvPr/>
        </p:nvSpPr>
        <p:spPr>
          <a:xfrm>
            <a:off x="2638718" y="3378983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3A7F40-1761-E6EB-7D4D-66DE9D25A7A2}"/>
              </a:ext>
            </a:extLst>
          </p:cNvPr>
          <p:cNvSpPr/>
          <p:nvPr/>
        </p:nvSpPr>
        <p:spPr>
          <a:xfrm>
            <a:off x="2303438" y="3380379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1168AE-E62D-4C52-05A8-1858C0DDCCE4}"/>
              </a:ext>
            </a:extLst>
          </p:cNvPr>
          <p:cNvSpPr>
            <a:spLocks/>
          </p:cNvSpPr>
          <p:nvPr/>
        </p:nvSpPr>
        <p:spPr>
          <a:xfrm>
            <a:off x="3616128" y="3091435"/>
            <a:ext cx="1219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1033491-AF47-6CAA-9E1D-F0970538B249}"/>
              </a:ext>
            </a:extLst>
          </p:cNvPr>
          <p:cNvSpPr/>
          <p:nvPr/>
        </p:nvSpPr>
        <p:spPr>
          <a:xfrm>
            <a:off x="3767258" y="3194439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39CA74-8723-79E6-DB6C-8AE5A9363837}"/>
              </a:ext>
            </a:extLst>
          </p:cNvPr>
          <p:cNvSpPr/>
          <p:nvPr/>
        </p:nvSpPr>
        <p:spPr>
          <a:xfrm>
            <a:off x="4102538" y="3197451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32730F-5216-F38A-5224-FDD6B91BF5D4}"/>
              </a:ext>
            </a:extLst>
          </p:cNvPr>
          <p:cNvSpPr/>
          <p:nvPr/>
        </p:nvSpPr>
        <p:spPr>
          <a:xfrm>
            <a:off x="4437818" y="3194439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1C91F4-FB59-4E2C-19B0-E7B7ABA5A496}"/>
              </a:ext>
            </a:extLst>
          </p:cNvPr>
          <p:cNvSpPr/>
          <p:nvPr/>
        </p:nvSpPr>
        <p:spPr>
          <a:xfrm>
            <a:off x="4102538" y="3381078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7D5578-14BE-EB2F-F659-0FC645B8530F}"/>
              </a:ext>
            </a:extLst>
          </p:cNvPr>
          <p:cNvSpPr/>
          <p:nvPr/>
        </p:nvSpPr>
        <p:spPr>
          <a:xfrm>
            <a:off x="3767258" y="338247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DADD13-535B-20EC-F79B-A1193842939D}"/>
              </a:ext>
            </a:extLst>
          </p:cNvPr>
          <p:cNvSpPr txBox="1"/>
          <p:nvPr/>
        </p:nvSpPr>
        <p:spPr>
          <a:xfrm rot="21005861">
            <a:off x="5229272" y="4417317"/>
            <a:ext cx="670425" cy="369332"/>
          </a:xfrm>
          <a:custGeom>
            <a:avLst/>
            <a:gdLst>
              <a:gd name="connsiteX0" fmla="*/ 0 w 670425"/>
              <a:gd name="connsiteY0" fmla="*/ 0 h 369332"/>
              <a:gd name="connsiteX1" fmla="*/ 328508 w 670425"/>
              <a:gd name="connsiteY1" fmla="*/ 0 h 369332"/>
              <a:gd name="connsiteX2" fmla="*/ 670425 w 670425"/>
              <a:gd name="connsiteY2" fmla="*/ 0 h 369332"/>
              <a:gd name="connsiteX3" fmla="*/ 670425 w 670425"/>
              <a:gd name="connsiteY3" fmla="*/ 369332 h 369332"/>
              <a:gd name="connsiteX4" fmla="*/ 335213 w 670425"/>
              <a:gd name="connsiteY4" fmla="*/ 369332 h 369332"/>
              <a:gd name="connsiteX5" fmla="*/ 0 w 670425"/>
              <a:gd name="connsiteY5" fmla="*/ 369332 h 369332"/>
              <a:gd name="connsiteX6" fmla="*/ 0 w 670425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0425" h="369332" extrusionOk="0">
                <a:moveTo>
                  <a:pt x="0" y="0"/>
                </a:moveTo>
                <a:cubicBezTo>
                  <a:pt x="128303" y="-8127"/>
                  <a:pt x="164885" y="6142"/>
                  <a:pt x="328508" y="0"/>
                </a:cubicBezTo>
                <a:cubicBezTo>
                  <a:pt x="492131" y="-6142"/>
                  <a:pt x="578385" y="30406"/>
                  <a:pt x="670425" y="0"/>
                </a:cubicBezTo>
                <a:cubicBezTo>
                  <a:pt x="698388" y="78977"/>
                  <a:pt x="640001" y="271296"/>
                  <a:pt x="670425" y="369332"/>
                </a:cubicBezTo>
                <a:cubicBezTo>
                  <a:pt x="567672" y="396184"/>
                  <a:pt x="464730" y="334585"/>
                  <a:pt x="335213" y="369332"/>
                </a:cubicBezTo>
                <a:cubicBezTo>
                  <a:pt x="205696" y="404079"/>
                  <a:pt x="157219" y="357993"/>
                  <a:pt x="0" y="369332"/>
                </a:cubicBezTo>
                <a:cubicBezTo>
                  <a:pt x="-6017" y="217080"/>
                  <a:pt x="5246" y="88445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Hot!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FEB0B4-7E67-2DD3-9979-EA2B246CDA58}"/>
              </a:ext>
            </a:extLst>
          </p:cNvPr>
          <p:cNvSpPr txBox="1"/>
          <p:nvPr/>
        </p:nvSpPr>
        <p:spPr>
          <a:xfrm>
            <a:off x="940385" y="4331489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Disk ⬇️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B10F6-1DC5-93E9-E821-EB41F47FA2D1}"/>
              </a:ext>
            </a:extLst>
          </p:cNvPr>
          <p:cNvSpPr txBox="1"/>
          <p:nvPr/>
        </p:nvSpPr>
        <p:spPr>
          <a:xfrm>
            <a:off x="941696" y="4046046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Memory ⬆️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01EEA5-45F0-E81A-0D43-F02E3B55EABA}"/>
              </a:ext>
            </a:extLst>
          </p:cNvPr>
          <p:cNvSpPr/>
          <p:nvPr/>
        </p:nvSpPr>
        <p:spPr>
          <a:xfrm>
            <a:off x="110883" y="6353060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99B5A9-9E06-A14E-9F81-F3E58050ACD8}"/>
              </a:ext>
            </a:extLst>
          </p:cNvPr>
          <p:cNvSpPr txBox="1"/>
          <p:nvPr/>
        </p:nvSpPr>
        <p:spPr>
          <a:xfrm>
            <a:off x="347915" y="6269913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Hot records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531604-54EC-0BA6-A6E5-1D90AE11DF70}"/>
              </a:ext>
            </a:extLst>
          </p:cNvPr>
          <p:cNvSpPr/>
          <p:nvPr/>
        </p:nvSpPr>
        <p:spPr>
          <a:xfrm>
            <a:off x="106846" y="6613782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BE77F2-B16E-4711-B779-B77892E6FABA}"/>
              </a:ext>
            </a:extLst>
          </p:cNvPr>
          <p:cNvSpPr txBox="1"/>
          <p:nvPr/>
        </p:nvSpPr>
        <p:spPr>
          <a:xfrm>
            <a:off x="347915" y="6550223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Cold records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9EB0537-91C4-7F99-455E-39B9B59ED2A9}"/>
              </a:ext>
            </a:extLst>
          </p:cNvPr>
          <p:cNvSpPr/>
          <p:nvPr/>
        </p:nvSpPr>
        <p:spPr>
          <a:xfrm>
            <a:off x="7585253" y="2875414"/>
            <a:ext cx="3222962" cy="107016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CEE365-46AB-CBAE-DA3D-ED0FF5C15D58}"/>
              </a:ext>
            </a:extLst>
          </p:cNvPr>
          <p:cNvSpPr>
            <a:spLocks/>
          </p:cNvSpPr>
          <p:nvPr/>
        </p:nvSpPr>
        <p:spPr>
          <a:xfrm>
            <a:off x="7187742" y="4779427"/>
            <a:ext cx="1219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B70A9-D09C-1ADE-8140-0B9EA19FA545}"/>
              </a:ext>
            </a:extLst>
          </p:cNvPr>
          <p:cNvSpPr/>
          <p:nvPr/>
        </p:nvSpPr>
        <p:spPr>
          <a:xfrm>
            <a:off x="7338872" y="4882431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5C3643-6D75-2C07-D511-A710B76D8633}"/>
              </a:ext>
            </a:extLst>
          </p:cNvPr>
          <p:cNvSpPr/>
          <p:nvPr/>
        </p:nvSpPr>
        <p:spPr>
          <a:xfrm>
            <a:off x="7674152" y="4885443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9B1083-A119-9562-11CF-D6B459A7ED86}"/>
              </a:ext>
            </a:extLst>
          </p:cNvPr>
          <p:cNvSpPr/>
          <p:nvPr/>
        </p:nvSpPr>
        <p:spPr>
          <a:xfrm>
            <a:off x="8009432" y="4882431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F3729A5-F426-A699-DE32-ED9C15812E2C}"/>
              </a:ext>
            </a:extLst>
          </p:cNvPr>
          <p:cNvSpPr/>
          <p:nvPr/>
        </p:nvSpPr>
        <p:spPr>
          <a:xfrm>
            <a:off x="7674152" y="5069070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946543-D59C-57D4-5FD2-C85FCEEE533B}"/>
              </a:ext>
            </a:extLst>
          </p:cNvPr>
          <p:cNvSpPr/>
          <p:nvPr/>
        </p:nvSpPr>
        <p:spPr>
          <a:xfrm>
            <a:off x="7338872" y="5070466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AAA75B-003D-1310-A432-984E5EAF73DF}"/>
              </a:ext>
            </a:extLst>
          </p:cNvPr>
          <p:cNvSpPr>
            <a:spLocks/>
          </p:cNvSpPr>
          <p:nvPr/>
        </p:nvSpPr>
        <p:spPr>
          <a:xfrm>
            <a:off x="8615449" y="4779427"/>
            <a:ext cx="1219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BD1821-5B48-6796-E888-CED3DBBFD45C}"/>
              </a:ext>
            </a:extLst>
          </p:cNvPr>
          <p:cNvSpPr/>
          <p:nvPr/>
        </p:nvSpPr>
        <p:spPr>
          <a:xfrm>
            <a:off x="8766579" y="4882431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669D4C-6F8E-CB6C-0730-0901E73CB273}"/>
              </a:ext>
            </a:extLst>
          </p:cNvPr>
          <p:cNvSpPr/>
          <p:nvPr/>
        </p:nvSpPr>
        <p:spPr>
          <a:xfrm>
            <a:off x="9101859" y="4885443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9C0C53F-19DC-251B-4461-7437F96F1284}"/>
              </a:ext>
            </a:extLst>
          </p:cNvPr>
          <p:cNvSpPr/>
          <p:nvPr/>
        </p:nvSpPr>
        <p:spPr>
          <a:xfrm>
            <a:off x="9437139" y="4882431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CF8789-CC6D-DD14-5749-B4DB7F2F8D82}"/>
              </a:ext>
            </a:extLst>
          </p:cNvPr>
          <p:cNvSpPr/>
          <p:nvPr/>
        </p:nvSpPr>
        <p:spPr>
          <a:xfrm>
            <a:off x="8766579" y="5070466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600052-0D95-983E-894F-18D251CE699C}"/>
              </a:ext>
            </a:extLst>
          </p:cNvPr>
          <p:cNvSpPr>
            <a:spLocks/>
          </p:cNvSpPr>
          <p:nvPr/>
        </p:nvSpPr>
        <p:spPr>
          <a:xfrm>
            <a:off x="9986537" y="4779427"/>
            <a:ext cx="1219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EDBBFB6-9EF9-6559-5C65-8E4124DE2F3B}"/>
              </a:ext>
            </a:extLst>
          </p:cNvPr>
          <p:cNvSpPr/>
          <p:nvPr/>
        </p:nvSpPr>
        <p:spPr>
          <a:xfrm>
            <a:off x="10137667" y="4882431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55DA18A-2522-83AD-6E10-CAF3417FAADD}"/>
              </a:ext>
            </a:extLst>
          </p:cNvPr>
          <p:cNvSpPr/>
          <p:nvPr/>
        </p:nvSpPr>
        <p:spPr>
          <a:xfrm>
            <a:off x="10472947" y="4885443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E902357-EB29-FDB0-9C76-43C27A2B2368}"/>
              </a:ext>
            </a:extLst>
          </p:cNvPr>
          <p:cNvSpPr/>
          <p:nvPr/>
        </p:nvSpPr>
        <p:spPr>
          <a:xfrm>
            <a:off x="10472947" y="5069070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D6892B-A35D-C296-7BF7-3C167BC34442}"/>
              </a:ext>
            </a:extLst>
          </p:cNvPr>
          <p:cNvSpPr/>
          <p:nvPr/>
        </p:nvSpPr>
        <p:spPr>
          <a:xfrm>
            <a:off x="10137667" y="5070466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513BF3-5B2C-71AF-50ED-9F6B9DCFDADC}"/>
              </a:ext>
            </a:extLst>
          </p:cNvPr>
          <p:cNvCxnSpPr>
            <a:cxnSpLocks/>
          </p:cNvCxnSpPr>
          <p:nvPr/>
        </p:nvCxnSpPr>
        <p:spPr>
          <a:xfrm flipV="1">
            <a:off x="6641680" y="4310703"/>
            <a:ext cx="4564057" cy="2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89010B5-A966-69AD-6780-B35A78EE24CC}"/>
              </a:ext>
            </a:extLst>
          </p:cNvPr>
          <p:cNvSpPr>
            <a:spLocks/>
          </p:cNvSpPr>
          <p:nvPr/>
        </p:nvSpPr>
        <p:spPr>
          <a:xfrm>
            <a:off x="7852292" y="3085073"/>
            <a:ext cx="40352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0F67F8-1DFC-9CDB-8F8F-1A9A279B5D0C}"/>
              </a:ext>
            </a:extLst>
          </p:cNvPr>
          <p:cNvSpPr/>
          <p:nvPr/>
        </p:nvSpPr>
        <p:spPr>
          <a:xfrm>
            <a:off x="7927222" y="3162677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F899BC-F1C5-3339-654B-7F5EB0EDC741}"/>
              </a:ext>
            </a:extLst>
          </p:cNvPr>
          <p:cNvSpPr/>
          <p:nvPr/>
        </p:nvSpPr>
        <p:spPr>
          <a:xfrm>
            <a:off x="7927222" y="3559733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C2B25C-0A96-FA6D-A62D-30361F66876B}"/>
              </a:ext>
            </a:extLst>
          </p:cNvPr>
          <p:cNvSpPr/>
          <p:nvPr/>
        </p:nvSpPr>
        <p:spPr>
          <a:xfrm>
            <a:off x="7927222" y="3364473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4E3F05-9245-E13C-B008-E8F7FE545B9E}"/>
              </a:ext>
            </a:extLst>
          </p:cNvPr>
          <p:cNvSpPr txBox="1"/>
          <p:nvPr/>
        </p:nvSpPr>
        <p:spPr>
          <a:xfrm rot="21005861">
            <a:off x="10929256" y="4413050"/>
            <a:ext cx="670425" cy="369332"/>
          </a:xfrm>
          <a:custGeom>
            <a:avLst/>
            <a:gdLst>
              <a:gd name="connsiteX0" fmla="*/ 0 w 670425"/>
              <a:gd name="connsiteY0" fmla="*/ 0 h 369332"/>
              <a:gd name="connsiteX1" fmla="*/ 328508 w 670425"/>
              <a:gd name="connsiteY1" fmla="*/ 0 h 369332"/>
              <a:gd name="connsiteX2" fmla="*/ 670425 w 670425"/>
              <a:gd name="connsiteY2" fmla="*/ 0 h 369332"/>
              <a:gd name="connsiteX3" fmla="*/ 670425 w 670425"/>
              <a:gd name="connsiteY3" fmla="*/ 369332 h 369332"/>
              <a:gd name="connsiteX4" fmla="*/ 335213 w 670425"/>
              <a:gd name="connsiteY4" fmla="*/ 369332 h 369332"/>
              <a:gd name="connsiteX5" fmla="*/ 0 w 670425"/>
              <a:gd name="connsiteY5" fmla="*/ 369332 h 369332"/>
              <a:gd name="connsiteX6" fmla="*/ 0 w 670425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0425" h="369332" extrusionOk="0">
                <a:moveTo>
                  <a:pt x="0" y="0"/>
                </a:moveTo>
                <a:cubicBezTo>
                  <a:pt x="128303" y="-8127"/>
                  <a:pt x="164885" y="6142"/>
                  <a:pt x="328508" y="0"/>
                </a:cubicBezTo>
                <a:cubicBezTo>
                  <a:pt x="492131" y="-6142"/>
                  <a:pt x="578385" y="30406"/>
                  <a:pt x="670425" y="0"/>
                </a:cubicBezTo>
                <a:cubicBezTo>
                  <a:pt x="698388" y="78977"/>
                  <a:pt x="640001" y="271296"/>
                  <a:pt x="670425" y="369332"/>
                </a:cubicBezTo>
                <a:cubicBezTo>
                  <a:pt x="567672" y="396184"/>
                  <a:pt x="464730" y="334585"/>
                  <a:pt x="335213" y="369332"/>
                </a:cubicBezTo>
                <a:cubicBezTo>
                  <a:pt x="205696" y="404079"/>
                  <a:pt x="157219" y="357993"/>
                  <a:pt x="0" y="369332"/>
                </a:cubicBezTo>
                <a:cubicBezTo>
                  <a:pt x="-6017" y="217080"/>
                  <a:pt x="5246" y="88445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Hot!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393E8F-4A50-10C1-C986-6B3A4FCB3C35}"/>
              </a:ext>
            </a:extLst>
          </p:cNvPr>
          <p:cNvSpPr txBox="1"/>
          <p:nvPr/>
        </p:nvSpPr>
        <p:spPr>
          <a:xfrm>
            <a:off x="6640369" y="4327222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Disk ⬇️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69658C-2871-0C7D-C538-62B89B0EEA8D}"/>
              </a:ext>
            </a:extLst>
          </p:cNvPr>
          <p:cNvSpPr txBox="1"/>
          <p:nvPr/>
        </p:nvSpPr>
        <p:spPr>
          <a:xfrm>
            <a:off x="6641680" y="4041779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Memory ⬆️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B9F3F-E34C-E25E-5B74-3A1BD367B3BB}"/>
              </a:ext>
            </a:extLst>
          </p:cNvPr>
          <p:cNvSpPr txBox="1"/>
          <p:nvPr/>
        </p:nvSpPr>
        <p:spPr>
          <a:xfrm>
            <a:off x="4381411" y="1700858"/>
            <a:ext cx="171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B-Tree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AF822-19A4-EC41-69A1-DDED50E6ECC9}"/>
              </a:ext>
            </a:extLst>
          </p:cNvPr>
          <p:cNvSpPr txBox="1"/>
          <p:nvPr/>
        </p:nvSpPr>
        <p:spPr>
          <a:xfrm>
            <a:off x="6118133" y="1702628"/>
            <a:ext cx="96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Bf-Tree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063EF-D3B2-49DD-EBD1-339A6E3F531D}"/>
              </a:ext>
            </a:extLst>
          </p:cNvPr>
          <p:cNvSpPr>
            <a:spLocks/>
          </p:cNvSpPr>
          <p:nvPr/>
        </p:nvSpPr>
        <p:spPr>
          <a:xfrm>
            <a:off x="8332202" y="3085073"/>
            <a:ext cx="40352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61A308-15A2-3021-F8E6-A6D79817BDC0}"/>
              </a:ext>
            </a:extLst>
          </p:cNvPr>
          <p:cNvSpPr/>
          <p:nvPr/>
        </p:nvSpPr>
        <p:spPr>
          <a:xfrm>
            <a:off x="8407132" y="3162677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01CC7-6CCC-E176-9CFB-82C1320C6D01}"/>
              </a:ext>
            </a:extLst>
          </p:cNvPr>
          <p:cNvSpPr/>
          <p:nvPr/>
        </p:nvSpPr>
        <p:spPr>
          <a:xfrm>
            <a:off x="8407132" y="3364473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BC033B-54CF-4B9C-9A7E-97A57705F3AE}"/>
              </a:ext>
            </a:extLst>
          </p:cNvPr>
          <p:cNvSpPr>
            <a:spLocks/>
          </p:cNvSpPr>
          <p:nvPr/>
        </p:nvSpPr>
        <p:spPr>
          <a:xfrm>
            <a:off x="8844912" y="3086100"/>
            <a:ext cx="40352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698B74-4B0A-5C9B-25F8-7F7B2C353510}"/>
              </a:ext>
            </a:extLst>
          </p:cNvPr>
          <p:cNvSpPr/>
          <p:nvPr/>
        </p:nvSpPr>
        <p:spPr>
          <a:xfrm>
            <a:off x="8919842" y="3163704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EAA35A-E20D-8177-61A4-A680A14D6A77}"/>
              </a:ext>
            </a:extLst>
          </p:cNvPr>
          <p:cNvSpPr/>
          <p:nvPr/>
        </p:nvSpPr>
        <p:spPr>
          <a:xfrm>
            <a:off x="8919842" y="3365500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64C72D-DD4F-B121-966C-EC42D88C1919}"/>
              </a:ext>
            </a:extLst>
          </p:cNvPr>
          <p:cNvSpPr/>
          <p:nvPr/>
        </p:nvSpPr>
        <p:spPr>
          <a:xfrm>
            <a:off x="10808227" y="4882431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31D3C6-8CBB-DFA5-BBAD-8F4A96121C94}"/>
              </a:ext>
            </a:extLst>
          </p:cNvPr>
          <p:cNvSpPr/>
          <p:nvPr/>
        </p:nvSpPr>
        <p:spPr>
          <a:xfrm>
            <a:off x="10808227" y="4882431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670C9F-F3F1-99FA-144F-852C5781F384}"/>
              </a:ext>
            </a:extLst>
          </p:cNvPr>
          <p:cNvSpPr/>
          <p:nvPr/>
        </p:nvSpPr>
        <p:spPr>
          <a:xfrm>
            <a:off x="10808227" y="5069070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76EAEF0-215F-F13F-9F02-BC091848F10C}"/>
              </a:ext>
            </a:extLst>
          </p:cNvPr>
          <p:cNvSpPr/>
          <p:nvPr/>
        </p:nvSpPr>
        <p:spPr>
          <a:xfrm>
            <a:off x="10808227" y="5069070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9A6BCE5D-EDDD-A042-0219-0668ACDC10C7}"/>
              </a:ext>
            </a:extLst>
          </p:cNvPr>
          <p:cNvSpPr/>
          <p:nvPr/>
        </p:nvSpPr>
        <p:spPr>
          <a:xfrm>
            <a:off x="8634689" y="2332395"/>
            <a:ext cx="1969806" cy="486269"/>
          </a:xfrm>
          <a:prstGeom prst="wedgeEllipseCallout">
            <a:avLst>
              <a:gd name="adj1" fmla="val -22250"/>
              <a:gd name="adj2" fmla="val 9645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Mini pages!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FE47C47-A84A-0926-8E29-0505F23A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7A291-4ABB-8D49-9393-51D1372DC37D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8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93 0.25208 " pathEditMode="relative" ptsTypes="AA">
                                      <p:cBhvr>
                                        <p:cTn id="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93 0.25208 " pathEditMode="relative" ptsTypes="AA">
                                      <p:cBhvr>
                                        <p:cTn id="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93 0.25208 " pathEditMode="relative" ptsTypes="AA">
                                      <p:cBhvr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93 0.25208 " pathEditMode="relative" ptsTypes="AA">
                                      <p:cBhvr>
                                        <p:cTn id="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93 0.25208 " pathEditMode="relative" ptsTypes="AA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093 0.25208 " pathEditMode="relative" ptsTypes="AA">
                                      <p:cBhvr>
                                        <p:cTn id="3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34 -0.24931 " pathEditMode="relative" ptsTypes="AA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34 -0.24931 " pathEditMode="relative" ptsTypes="AA"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34 -0.24931 " pathEditMode="relative" ptsTypes="AA">
                                      <p:cBhvr>
                                        <p:cTn id="3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34 -0.24931 " pathEditMode="relative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34 -0.24931 " pathEditMode="relative" ptsTypes="AA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34 -0.24931 " pathEditMode="relative" ptsTypes="AA">
                                      <p:cBhvr>
                                        <p:cTn id="4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34 -0.24931 " pathEditMode="relative" ptsTypes="AA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63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383 -0.24745 " pathEditMode="relative" ptsTypes="AA">
                                      <p:cBhvr>
                                        <p:cTn id="7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383 -0.24745 " pathEditMode="relative" ptsTypes="AA">
                                      <p:cBhvr>
                                        <p:cTn id="7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98" grpId="0" animBg="1"/>
      <p:bldP spid="21" grpId="0" animBg="1"/>
      <p:bldP spid="21" grpId="1" animBg="1"/>
      <p:bldP spid="81" grpId="0" animBg="1"/>
      <p:bldP spid="84" grpId="0" animBg="1"/>
      <p:bldP spid="36" grpId="0" animBg="1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418030-3E30-216F-E1B5-279408F082E2}"/>
              </a:ext>
            </a:extLst>
          </p:cNvPr>
          <p:cNvSpPr txBox="1"/>
          <p:nvPr/>
        </p:nvSpPr>
        <p:spPr>
          <a:xfrm>
            <a:off x="5608460" y="4017746"/>
            <a:ext cx="460234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/>
              <a:t>Buffer pool for mini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24CBA-1062-4B72-C5D8-14828CDC5BC9}"/>
              </a:ext>
            </a:extLst>
          </p:cNvPr>
          <p:cNvSpPr txBox="1"/>
          <p:nvPr/>
        </p:nvSpPr>
        <p:spPr>
          <a:xfrm>
            <a:off x="798653" y="2853687"/>
            <a:ext cx="251258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/>
              <a:t>Bf-Tree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09888-98A4-6973-32AD-EFAE2394EFCB}"/>
              </a:ext>
            </a:extLst>
          </p:cNvPr>
          <p:cNvSpPr txBox="1"/>
          <p:nvPr/>
        </p:nvSpPr>
        <p:spPr>
          <a:xfrm>
            <a:off x="5608460" y="1280534"/>
            <a:ext cx="338577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/>
              <a:t>Mini pages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0102B4-880E-521C-9D14-E39CAF112045}"/>
              </a:ext>
            </a:extLst>
          </p:cNvPr>
          <p:cNvSpPr txBox="1"/>
          <p:nvPr/>
        </p:nvSpPr>
        <p:spPr>
          <a:xfrm>
            <a:off x="3837709" y="2853687"/>
            <a:ext cx="63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13F298-46A3-8787-C0D7-CB827BA0475F}"/>
              </a:ext>
            </a:extLst>
          </p:cNvPr>
          <p:cNvSpPr/>
          <p:nvPr/>
        </p:nvSpPr>
        <p:spPr>
          <a:xfrm>
            <a:off x="4583223" y="1742199"/>
            <a:ext cx="762000" cy="3146307"/>
          </a:xfrm>
          <a:prstGeom prst="leftBrac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D7FF76-A10D-054F-E434-B6DD7A2D6E4B}"/>
              </a:ext>
            </a:extLst>
          </p:cNvPr>
          <p:cNvSpPr/>
          <p:nvPr/>
        </p:nvSpPr>
        <p:spPr>
          <a:xfrm>
            <a:off x="604954" y="3151733"/>
            <a:ext cx="4345129" cy="415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2A4D9-BE29-8695-5E33-DC03001193FA}"/>
              </a:ext>
            </a:extLst>
          </p:cNvPr>
          <p:cNvSpPr/>
          <p:nvPr/>
        </p:nvSpPr>
        <p:spPr>
          <a:xfrm>
            <a:off x="2090642" y="1465493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058B4-00CF-767C-8B34-E5AE1D3CD0F6}"/>
              </a:ext>
            </a:extLst>
          </p:cNvPr>
          <p:cNvSpPr/>
          <p:nvPr/>
        </p:nvSpPr>
        <p:spPr>
          <a:xfrm>
            <a:off x="1448934" y="2235936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F70294-666C-0237-EA70-05F68F5D6CA8}"/>
              </a:ext>
            </a:extLst>
          </p:cNvPr>
          <p:cNvSpPr/>
          <p:nvPr/>
        </p:nvSpPr>
        <p:spPr>
          <a:xfrm>
            <a:off x="2967446" y="2259423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B0FE3-7EEE-6898-AFFC-D766E989255B}"/>
              </a:ext>
            </a:extLst>
          </p:cNvPr>
          <p:cNvSpPr/>
          <p:nvPr/>
        </p:nvSpPr>
        <p:spPr>
          <a:xfrm>
            <a:off x="693285" y="444755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9CCFD-8D76-325E-F3E1-200BB0A256E4}"/>
              </a:ext>
            </a:extLst>
          </p:cNvPr>
          <p:cNvSpPr/>
          <p:nvPr/>
        </p:nvSpPr>
        <p:spPr>
          <a:xfrm>
            <a:off x="2094428" y="444755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1C341-ECA3-7D73-176A-F28670F852A2}"/>
              </a:ext>
            </a:extLst>
          </p:cNvPr>
          <p:cNvSpPr/>
          <p:nvPr/>
        </p:nvSpPr>
        <p:spPr>
          <a:xfrm>
            <a:off x="3529562" y="444755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3B6449-B24B-6433-9369-567C8439C7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058534" y="2075093"/>
            <a:ext cx="641708" cy="16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53B1C1-9E6F-7332-6373-1768BDA8B88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700242" y="2075093"/>
            <a:ext cx="876804" cy="18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D23A93-F700-4AF5-6F2B-005713C6A279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1302885" y="3497173"/>
            <a:ext cx="349697" cy="950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EA0D66-48C9-FF0A-FB2A-20FC81720BD6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2704028" y="3496856"/>
            <a:ext cx="267195" cy="950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3CEDCA-743C-E2A6-AFDF-27FF7E71EEDD}"/>
              </a:ext>
            </a:extLst>
          </p:cNvPr>
          <p:cNvCxnSpPr>
            <a:cxnSpLocks/>
          </p:cNvCxnSpPr>
          <p:nvPr/>
        </p:nvCxnSpPr>
        <p:spPr>
          <a:xfrm>
            <a:off x="604954" y="3961673"/>
            <a:ext cx="43602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7B0974-4044-7528-956C-4AFB3D833AC7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4139162" y="3480130"/>
            <a:ext cx="247058" cy="9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17649-09DF-C26F-E4CD-7F332185B632}"/>
              </a:ext>
            </a:extLst>
          </p:cNvPr>
          <p:cNvSpPr/>
          <p:nvPr/>
        </p:nvSpPr>
        <p:spPr>
          <a:xfrm>
            <a:off x="3652485" y="3215792"/>
            <a:ext cx="180222" cy="267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104BA2-AC51-E87F-1DA5-D7ADB44489AA}"/>
              </a:ext>
            </a:extLst>
          </p:cNvPr>
          <p:cNvSpPr/>
          <p:nvPr/>
        </p:nvSpPr>
        <p:spPr>
          <a:xfrm>
            <a:off x="3912967" y="3219332"/>
            <a:ext cx="946505" cy="26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29B946-965A-2D3B-6EFE-A6E0CD91765A}"/>
              </a:ext>
            </a:extLst>
          </p:cNvPr>
          <p:cNvSpPr/>
          <p:nvPr/>
        </p:nvSpPr>
        <p:spPr>
          <a:xfrm>
            <a:off x="3138644" y="3223617"/>
            <a:ext cx="442926" cy="26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9A4BAB-17C2-9EA1-7A4E-75FBF2B1866B}"/>
              </a:ext>
            </a:extLst>
          </p:cNvPr>
          <p:cNvSpPr/>
          <p:nvPr/>
        </p:nvSpPr>
        <p:spPr>
          <a:xfrm>
            <a:off x="2890962" y="3217973"/>
            <a:ext cx="160521" cy="278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A28625-4948-C203-998A-063844427ED1}"/>
              </a:ext>
            </a:extLst>
          </p:cNvPr>
          <p:cNvSpPr/>
          <p:nvPr/>
        </p:nvSpPr>
        <p:spPr>
          <a:xfrm>
            <a:off x="2660954" y="3224498"/>
            <a:ext cx="139371" cy="267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AA5E86-DC5E-E992-3DD0-1F9658955D26}"/>
              </a:ext>
            </a:extLst>
          </p:cNvPr>
          <p:cNvSpPr/>
          <p:nvPr/>
        </p:nvSpPr>
        <p:spPr>
          <a:xfrm>
            <a:off x="1959447" y="3212056"/>
            <a:ext cx="624650" cy="273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5FABD1-ABAB-49BD-AD90-EB75E34361DC}"/>
              </a:ext>
            </a:extLst>
          </p:cNvPr>
          <p:cNvSpPr/>
          <p:nvPr/>
        </p:nvSpPr>
        <p:spPr>
          <a:xfrm>
            <a:off x="656565" y="3218854"/>
            <a:ext cx="329676" cy="2836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AABA8C-58F6-FAA1-7775-47C77C29DEA2}"/>
              </a:ext>
            </a:extLst>
          </p:cNvPr>
          <p:cNvSpPr/>
          <p:nvPr/>
        </p:nvSpPr>
        <p:spPr>
          <a:xfrm>
            <a:off x="1426669" y="3218854"/>
            <a:ext cx="451825" cy="27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272A9A-0028-1810-3CFE-ED9C435FC9F6}"/>
              </a:ext>
            </a:extLst>
          </p:cNvPr>
          <p:cNvSpPr/>
          <p:nvPr/>
        </p:nvSpPr>
        <p:spPr>
          <a:xfrm>
            <a:off x="1029512" y="3224498"/>
            <a:ext cx="305614" cy="2780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C06667-AE7D-64B7-FA08-31FEFB1885AC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2971223" y="2869023"/>
            <a:ext cx="605823" cy="34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87694B-8D99-AA9C-F0EB-9BA255465356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1652582" y="2845536"/>
            <a:ext cx="405952" cy="37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B3D9BC-BA34-BCD6-0330-BDD7B0276A4A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3577046" y="2869023"/>
            <a:ext cx="809174" cy="350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FDAB245-DB25-224B-BE76-F38AD2D968FB}"/>
              </a:ext>
            </a:extLst>
          </p:cNvPr>
          <p:cNvSpPr/>
          <p:nvPr/>
        </p:nvSpPr>
        <p:spPr>
          <a:xfrm>
            <a:off x="3958730" y="3264682"/>
            <a:ext cx="175703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96285F-F52F-ACBC-921F-907D02778BE6}"/>
              </a:ext>
            </a:extLst>
          </p:cNvPr>
          <p:cNvSpPr/>
          <p:nvPr/>
        </p:nvSpPr>
        <p:spPr>
          <a:xfrm>
            <a:off x="4179564" y="3258390"/>
            <a:ext cx="106190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6E41E-97D4-1A17-B017-4791D7087D69}"/>
              </a:ext>
            </a:extLst>
          </p:cNvPr>
          <p:cNvSpPr/>
          <p:nvPr/>
        </p:nvSpPr>
        <p:spPr>
          <a:xfrm>
            <a:off x="4305874" y="3258699"/>
            <a:ext cx="106190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CE6D76-15E2-4E75-8EBA-E1E38A5C5E5E}"/>
              </a:ext>
            </a:extLst>
          </p:cNvPr>
          <p:cNvSpPr/>
          <p:nvPr/>
        </p:nvSpPr>
        <p:spPr>
          <a:xfrm>
            <a:off x="4434786" y="3258699"/>
            <a:ext cx="106190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662093-DAE8-6850-FE0A-D2B2F4ED8F85}"/>
              </a:ext>
            </a:extLst>
          </p:cNvPr>
          <p:cNvSpPr/>
          <p:nvPr/>
        </p:nvSpPr>
        <p:spPr>
          <a:xfrm>
            <a:off x="3657233" y="4558821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6A1E83-A7B0-7FD3-C730-D225E4CEE251}"/>
              </a:ext>
            </a:extLst>
          </p:cNvPr>
          <p:cNvSpPr/>
          <p:nvPr/>
        </p:nvSpPr>
        <p:spPr>
          <a:xfrm>
            <a:off x="3992513" y="4561833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EE90F0-A8D8-C075-ECDE-5821D7E702F3}"/>
              </a:ext>
            </a:extLst>
          </p:cNvPr>
          <p:cNvSpPr/>
          <p:nvPr/>
        </p:nvSpPr>
        <p:spPr>
          <a:xfrm>
            <a:off x="4327793" y="4558821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407E43-EDB9-023C-2DF0-22A491EB395E}"/>
              </a:ext>
            </a:extLst>
          </p:cNvPr>
          <p:cNvSpPr/>
          <p:nvPr/>
        </p:nvSpPr>
        <p:spPr>
          <a:xfrm>
            <a:off x="3992513" y="4745460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E229C4-794D-DAD3-4031-21D16FD080B0}"/>
              </a:ext>
            </a:extLst>
          </p:cNvPr>
          <p:cNvSpPr/>
          <p:nvPr/>
        </p:nvSpPr>
        <p:spPr>
          <a:xfrm>
            <a:off x="3657233" y="4745460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0FF62E-553E-9186-6094-907A380B784E}"/>
              </a:ext>
            </a:extLst>
          </p:cNvPr>
          <p:cNvCxnSpPr>
            <a:cxnSpLocks/>
          </p:cNvCxnSpPr>
          <p:nvPr/>
        </p:nvCxnSpPr>
        <p:spPr>
          <a:xfrm>
            <a:off x="3778508" y="1682085"/>
            <a:ext cx="795665" cy="9497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5480F36-A1E2-2E1A-89BC-59AD1AE47FE5}"/>
              </a:ext>
            </a:extLst>
          </p:cNvPr>
          <p:cNvSpPr txBox="1"/>
          <p:nvPr/>
        </p:nvSpPr>
        <p:spPr>
          <a:xfrm>
            <a:off x="4045712" y="1880936"/>
            <a:ext cx="191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Traverse to leaf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7E0C8D-3F5C-1886-63F0-1C0731ED89C5}"/>
              </a:ext>
            </a:extLst>
          </p:cNvPr>
          <p:cNvCxnSpPr>
            <a:cxnSpLocks/>
          </p:cNvCxnSpPr>
          <p:nvPr/>
        </p:nvCxnSpPr>
        <p:spPr>
          <a:xfrm>
            <a:off x="4586204" y="2710523"/>
            <a:ext cx="353" cy="3467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5ABF70-20EA-92E9-93EA-6F6ACF02E4C3}"/>
              </a:ext>
            </a:extLst>
          </p:cNvPr>
          <p:cNvSpPr txBox="1"/>
          <p:nvPr/>
        </p:nvSpPr>
        <p:spPr>
          <a:xfrm>
            <a:off x="4608062" y="270756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Search in mini-page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025B52-0E0D-4C83-2F13-5C4F08F2E02F}"/>
              </a:ext>
            </a:extLst>
          </p:cNvPr>
          <p:cNvCxnSpPr>
            <a:cxnSpLocks/>
          </p:cNvCxnSpPr>
          <p:nvPr/>
        </p:nvCxnSpPr>
        <p:spPr>
          <a:xfrm flipH="1">
            <a:off x="4573772" y="3609517"/>
            <a:ext cx="5560" cy="7361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C90910-01ED-AC4C-58FA-A74186ED9860}"/>
              </a:ext>
            </a:extLst>
          </p:cNvPr>
          <p:cNvSpPr txBox="1"/>
          <p:nvPr/>
        </p:nvSpPr>
        <p:spPr>
          <a:xfrm>
            <a:off x="4573772" y="3563162"/>
            <a:ext cx="237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Search disk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82BBBF-0EBC-1C13-DDE9-5F62298162EB}"/>
              </a:ext>
            </a:extLst>
          </p:cNvPr>
          <p:cNvCxnSpPr>
            <a:cxnSpLocks/>
          </p:cNvCxnSpPr>
          <p:nvPr/>
        </p:nvCxnSpPr>
        <p:spPr>
          <a:xfrm flipV="1">
            <a:off x="4773501" y="3609517"/>
            <a:ext cx="0" cy="7361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FFC9080-0359-2027-3783-74C57F97A211}"/>
              </a:ext>
            </a:extLst>
          </p:cNvPr>
          <p:cNvSpPr txBox="1"/>
          <p:nvPr/>
        </p:nvSpPr>
        <p:spPr>
          <a:xfrm>
            <a:off x="4748762" y="4052408"/>
            <a:ext cx="248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Cache record in mini-page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445DF7-A74E-890C-3D5F-BCDC1C070D30}"/>
              </a:ext>
            </a:extLst>
          </p:cNvPr>
          <p:cNvSpPr txBox="1"/>
          <p:nvPr/>
        </p:nvSpPr>
        <p:spPr>
          <a:xfrm>
            <a:off x="7378376" y="2617185"/>
            <a:ext cx="4597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Aptos Display" panose="02110004020202020204"/>
                <a:ea typeface="+mj-ea"/>
                <a:cs typeface="+mj-cs"/>
              </a:rPr>
              <a:t>Mini-page:</a:t>
            </a:r>
          </a:p>
          <a:p>
            <a:r>
              <a:rPr lang="en-US" sz="4400">
                <a:solidFill>
                  <a:prstClr val="black"/>
                </a:solidFill>
                <a:latin typeface="Aptos Display" panose="02110004020202020204"/>
                <a:ea typeface="+mj-ea"/>
                <a:cs typeface="+mj-cs"/>
              </a:rPr>
              <a:t>Cache records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3067F-6C28-E2E6-A22A-22ED7661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68A-35B3-4C26-95E7-F7D34ADA4186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7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07408 -0.2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50" grpId="0"/>
      <p:bldP spid="52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57C654-ECA8-CC47-428A-DCD6848F39B1}"/>
              </a:ext>
            </a:extLst>
          </p:cNvPr>
          <p:cNvSpPr/>
          <p:nvPr/>
        </p:nvSpPr>
        <p:spPr>
          <a:xfrm>
            <a:off x="679501" y="3257329"/>
            <a:ext cx="4345129" cy="4154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A1FA5-CB14-D59D-8C0F-FA5C2EDEC691}"/>
              </a:ext>
            </a:extLst>
          </p:cNvPr>
          <p:cNvSpPr/>
          <p:nvPr/>
        </p:nvSpPr>
        <p:spPr>
          <a:xfrm>
            <a:off x="2165189" y="157108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501ED-B554-3449-9C5E-49EE049896D3}"/>
              </a:ext>
            </a:extLst>
          </p:cNvPr>
          <p:cNvSpPr/>
          <p:nvPr/>
        </p:nvSpPr>
        <p:spPr>
          <a:xfrm>
            <a:off x="1523481" y="2341532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2FA96-F037-3E66-1C5F-3D66892FD21D}"/>
              </a:ext>
            </a:extLst>
          </p:cNvPr>
          <p:cNvSpPr/>
          <p:nvPr/>
        </p:nvSpPr>
        <p:spPr>
          <a:xfrm>
            <a:off x="3041993" y="2365019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076A8-7C90-17FC-1331-22CFBB283996}"/>
              </a:ext>
            </a:extLst>
          </p:cNvPr>
          <p:cNvSpPr/>
          <p:nvPr/>
        </p:nvSpPr>
        <p:spPr>
          <a:xfrm>
            <a:off x="767832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60D427-6FE3-18B9-B172-75129F29C154}"/>
              </a:ext>
            </a:extLst>
          </p:cNvPr>
          <p:cNvSpPr/>
          <p:nvPr/>
        </p:nvSpPr>
        <p:spPr>
          <a:xfrm>
            <a:off x="2168975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E75C-004D-37B4-6A3D-4DE1D30E7512}"/>
              </a:ext>
            </a:extLst>
          </p:cNvPr>
          <p:cNvSpPr/>
          <p:nvPr/>
        </p:nvSpPr>
        <p:spPr>
          <a:xfrm>
            <a:off x="3604109" y="4553155"/>
            <a:ext cx="12192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8C8EFB-830B-55CF-656A-DD979EE8D78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133081" y="2180689"/>
            <a:ext cx="641708" cy="16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363035-05BD-F12D-9BA7-848D269B576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774789" y="2180689"/>
            <a:ext cx="876804" cy="184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60D8AF-EE76-7045-387E-9D5741471985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1377432" y="3602769"/>
            <a:ext cx="349697" cy="950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068200-53FA-0401-C02D-50F35B1FE55E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2778575" y="3602452"/>
            <a:ext cx="267195" cy="950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C198F7-B2C8-2F8C-A68A-EBCBA1550034}"/>
              </a:ext>
            </a:extLst>
          </p:cNvPr>
          <p:cNvCxnSpPr>
            <a:cxnSpLocks/>
          </p:cNvCxnSpPr>
          <p:nvPr/>
        </p:nvCxnSpPr>
        <p:spPr>
          <a:xfrm>
            <a:off x="679501" y="4067269"/>
            <a:ext cx="43602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36BE9D-7DD6-E93F-3214-07A7FA37C832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 flipH="1">
            <a:off x="4213709" y="3585726"/>
            <a:ext cx="465813" cy="9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E1E8A-1D37-AC6F-788E-5D6F294C6A1E}"/>
              </a:ext>
            </a:extLst>
          </p:cNvPr>
          <p:cNvSpPr/>
          <p:nvPr/>
        </p:nvSpPr>
        <p:spPr>
          <a:xfrm>
            <a:off x="3727032" y="3321388"/>
            <a:ext cx="180222" cy="2675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C1D9E0-56AD-3061-AB48-7F1402996A42}"/>
              </a:ext>
            </a:extLst>
          </p:cNvPr>
          <p:cNvSpPr/>
          <p:nvPr/>
        </p:nvSpPr>
        <p:spPr>
          <a:xfrm>
            <a:off x="4425025" y="3324450"/>
            <a:ext cx="508994" cy="2612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D6F39D-12E0-C4BC-62EE-C8683448D09F}"/>
              </a:ext>
            </a:extLst>
          </p:cNvPr>
          <p:cNvSpPr/>
          <p:nvPr/>
        </p:nvSpPr>
        <p:spPr>
          <a:xfrm>
            <a:off x="3213191" y="3329213"/>
            <a:ext cx="442926" cy="26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53D43-ADCB-62DA-D8F4-9A05BB50FD2A}"/>
              </a:ext>
            </a:extLst>
          </p:cNvPr>
          <p:cNvSpPr/>
          <p:nvPr/>
        </p:nvSpPr>
        <p:spPr>
          <a:xfrm>
            <a:off x="2965509" y="3323569"/>
            <a:ext cx="160521" cy="278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DB1F66-D33F-BB28-2015-B73D06A4FFD7}"/>
              </a:ext>
            </a:extLst>
          </p:cNvPr>
          <p:cNvSpPr/>
          <p:nvPr/>
        </p:nvSpPr>
        <p:spPr>
          <a:xfrm>
            <a:off x="2735501" y="3330094"/>
            <a:ext cx="139371" cy="2675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28FB2-8FB9-A06E-B52A-50184B916E43}"/>
              </a:ext>
            </a:extLst>
          </p:cNvPr>
          <p:cNvSpPr/>
          <p:nvPr/>
        </p:nvSpPr>
        <p:spPr>
          <a:xfrm>
            <a:off x="2033994" y="3317652"/>
            <a:ext cx="624650" cy="2732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AB36F-A301-7CDE-FB67-1EF049FAE779}"/>
              </a:ext>
            </a:extLst>
          </p:cNvPr>
          <p:cNvSpPr/>
          <p:nvPr/>
        </p:nvSpPr>
        <p:spPr>
          <a:xfrm>
            <a:off x="731112" y="3324450"/>
            <a:ext cx="329676" cy="2836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CBEEE-619E-B42B-784C-CC5E3812D8C2}"/>
              </a:ext>
            </a:extLst>
          </p:cNvPr>
          <p:cNvSpPr/>
          <p:nvPr/>
        </p:nvSpPr>
        <p:spPr>
          <a:xfrm>
            <a:off x="1501216" y="3324450"/>
            <a:ext cx="451825" cy="278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082FA8-B099-31E6-5804-EF06E45D5153}"/>
              </a:ext>
            </a:extLst>
          </p:cNvPr>
          <p:cNvSpPr/>
          <p:nvPr/>
        </p:nvSpPr>
        <p:spPr>
          <a:xfrm>
            <a:off x="1104059" y="3330094"/>
            <a:ext cx="305614" cy="2780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0C8262-E065-95A6-4BFE-6946BF206D5B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3045770" y="2974619"/>
            <a:ext cx="605823" cy="34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291548-2F43-ADEC-CA0C-F1FE3462216E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1727129" y="2951132"/>
            <a:ext cx="405952" cy="37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9A59D9-E128-F506-D785-B361390B188B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3651593" y="2974619"/>
            <a:ext cx="1027929" cy="349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477E16-31AA-B31F-4560-5F454AE366E3}"/>
              </a:ext>
            </a:extLst>
          </p:cNvPr>
          <p:cNvSpPr/>
          <p:nvPr/>
        </p:nvSpPr>
        <p:spPr>
          <a:xfrm>
            <a:off x="4494766" y="3369969"/>
            <a:ext cx="106190" cy="164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179091-55DB-AFC6-18C9-BA7B473DBB93}"/>
              </a:ext>
            </a:extLst>
          </p:cNvPr>
          <p:cNvCxnSpPr>
            <a:cxnSpLocks/>
          </p:cNvCxnSpPr>
          <p:nvPr/>
        </p:nvCxnSpPr>
        <p:spPr>
          <a:xfrm>
            <a:off x="3912609" y="1798003"/>
            <a:ext cx="795665" cy="9497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086C8A-EA03-D585-6237-3CAC6341DE85}"/>
              </a:ext>
            </a:extLst>
          </p:cNvPr>
          <p:cNvSpPr txBox="1"/>
          <p:nvPr/>
        </p:nvSpPr>
        <p:spPr>
          <a:xfrm>
            <a:off x="4182764" y="1970616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1. Traverse to leaf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4DAAB7-8E73-3BB6-7546-E8F8D9EBE45D}"/>
              </a:ext>
            </a:extLst>
          </p:cNvPr>
          <p:cNvCxnSpPr>
            <a:cxnSpLocks/>
          </p:cNvCxnSpPr>
          <p:nvPr/>
        </p:nvCxnSpPr>
        <p:spPr>
          <a:xfrm>
            <a:off x="4723256" y="2800203"/>
            <a:ext cx="353" cy="3467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A11833-F7C5-1819-5D22-D2F841A446C7}"/>
              </a:ext>
            </a:extLst>
          </p:cNvPr>
          <p:cNvSpPr txBox="1"/>
          <p:nvPr/>
        </p:nvSpPr>
        <p:spPr>
          <a:xfrm>
            <a:off x="4786755" y="2797243"/>
            <a:ext cx="214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Search mini-page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9B58BD-8A02-0E04-573C-F5BB3DC89B6F}"/>
              </a:ext>
            </a:extLst>
          </p:cNvPr>
          <p:cNvSpPr/>
          <p:nvPr/>
        </p:nvSpPr>
        <p:spPr>
          <a:xfrm>
            <a:off x="4293109" y="1618732"/>
            <a:ext cx="246380" cy="1414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5D00EE-ED66-99F7-331F-20AD05D763BB}"/>
              </a:ext>
            </a:extLst>
          </p:cNvPr>
          <p:cNvSpPr/>
          <p:nvPr/>
        </p:nvSpPr>
        <p:spPr>
          <a:xfrm>
            <a:off x="3711449" y="461856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AB8F90-93E6-7741-0B81-B4C864D54416}"/>
              </a:ext>
            </a:extLst>
          </p:cNvPr>
          <p:cNvSpPr/>
          <p:nvPr/>
        </p:nvSpPr>
        <p:spPr>
          <a:xfrm>
            <a:off x="4046729" y="4621576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03B763-FF9F-A2C4-D0E9-03D22B165242}"/>
              </a:ext>
            </a:extLst>
          </p:cNvPr>
          <p:cNvSpPr/>
          <p:nvPr/>
        </p:nvSpPr>
        <p:spPr>
          <a:xfrm>
            <a:off x="4382009" y="4618564"/>
            <a:ext cx="246380" cy="141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1DB7B5-A16D-4184-6146-9B3EFB28D85F}"/>
              </a:ext>
            </a:extLst>
          </p:cNvPr>
          <p:cNvSpPr txBox="1"/>
          <p:nvPr/>
        </p:nvSpPr>
        <p:spPr>
          <a:xfrm>
            <a:off x="7008671" y="2705725"/>
            <a:ext cx="43451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Aptos Display" panose="02110004020202020204"/>
                <a:ea typeface="+mj-ea"/>
                <a:cs typeface="+mj-cs"/>
              </a:rPr>
              <a:t>Mini-page: </a:t>
            </a:r>
          </a:p>
          <a:p>
            <a:r>
              <a:rPr lang="en-US" sz="4400">
                <a:solidFill>
                  <a:prstClr val="black"/>
                </a:solidFill>
                <a:latin typeface="Aptos Display" panose="02110004020202020204"/>
                <a:ea typeface="+mj-ea"/>
                <a:cs typeface="+mj-cs"/>
              </a:rPr>
              <a:t>buffer writes</a:t>
            </a:r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5B070E-07E2-CB3B-7F57-B6B95621B929}"/>
              </a:ext>
            </a:extLst>
          </p:cNvPr>
          <p:cNvSpPr/>
          <p:nvPr/>
        </p:nvSpPr>
        <p:spPr>
          <a:xfrm>
            <a:off x="3989891" y="3328197"/>
            <a:ext cx="361088" cy="2607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62A9249-9DB7-D41A-82E8-37B76CB6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968A-35B3-4C26-95E7-F7D34ADA4186}" type="slidenum">
              <a:rPr lang="en-US" smtClean="0"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4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277 L 0.02799 0.257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 animBg="1"/>
      <p:bldP spid="4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3.1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2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0.9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|2.9|10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1.9|3.7|27.1|11.7|4.6|2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2|5.2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4|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1|5.8|0.8|6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|2.1|23.6|0.9|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bde396-1a24-4c79-8edf-9254a0f35055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357</Words>
  <Application>Microsoft Macintosh PowerPoint</Application>
  <PresentationFormat>Widescreen</PresentationFormat>
  <Paragraphs>133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Avenir Next LT Pro</vt:lpstr>
      <vt:lpstr>Office Theme</vt:lpstr>
      <vt:lpstr>Bf-Tree:  A Modern Read-Write-Optimized Concurrent Larger-Than-Memory Range Index </vt:lpstr>
      <vt:lpstr>PowerPoint Presentation</vt:lpstr>
      <vt:lpstr>PowerPoint Presentation</vt:lpstr>
      <vt:lpstr>PowerPoint Presentation</vt:lpstr>
      <vt:lpstr>B-Trees today</vt:lpstr>
      <vt:lpstr>Bf-Tree: Decouple cache pages from disk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Buffer pool: allocate mini-pages</vt:lpstr>
      <vt:lpstr>Buffer pool: track hot mini-pages</vt:lpstr>
      <vt:lpstr>Buffer pool: grow &amp; shrink mini-pages</vt:lpstr>
      <vt:lpstr>Read our paper!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Bf-Tree:  A Modern Read-Write-Optimized Concurrent Larger-Than-Memory Range Index </dc:title>
  <dc:subject/>
  <dc:creator>Xiangpeng Hao</dc:creator>
  <cp:keywords/>
  <dc:description/>
  <cp:lastModifiedBy>Xiangpeng Hao</cp:lastModifiedBy>
  <cp:revision>2</cp:revision>
  <cp:lastPrinted>2024-08-27T13:17:00Z</cp:lastPrinted>
  <dcterms:created xsi:type="dcterms:W3CDTF">2024-08-18T01:05:24Z</dcterms:created>
  <dcterms:modified xsi:type="dcterms:W3CDTF">2024-08-27T13:17:13Z</dcterms:modified>
  <cp:category/>
</cp:coreProperties>
</file>