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3.png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4" Type="http://schemas.openxmlformats.org/officeDocument/2006/relationships/slideLayout" Target="../slideLayouts/slideLayout1.xml"/><Relationship Id="rId43" Type="http://schemas.openxmlformats.org/officeDocument/2006/relationships/tags" Target="../tags/tag37.xml"/><Relationship Id="rId42" Type="http://schemas.openxmlformats.org/officeDocument/2006/relationships/tags" Target="../tags/tag36.xml"/><Relationship Id="rId41" Type="http://schemas.openxmlformats.org/officeDocument/2006/relationships/tags" Target="../tags/tag35.xml"/><Relationship Id="rId40" Type="http://schemas.openxmlformats.org/officeDocument/2006/relationships/tags" Target="../tags/tag34.xml"/><Relationship Id="rId4" Type="http://schemas.openxmlformats.org/officeDocument/2006/relationships/tags" Target="../tags/tag4.xml"/><Relationship Id="rId39" Type="http://schemas.openxmlformats.org/officeDocument/2006/relationships/tags" Target="../tags/tag33.xml"/><Relationship Id="rId38" Type="http://schemas.openxmlformats.org/officeDocument/2006/relationships/tags" Target="../tags/tag32.xml"/><Relationship Id="rId37" Type="http://schemas.openxmlformats.org/officeDocument/2006/relationships/tags" Target="../tags/tag31.xml"/><Relationship Id="rId36" Type="http://schemas.openxmlformats.org/officeDocument/2006/relationships/tags" Target="../tags/tag30.xml"/><Relationship Id="rId35" Type="http://schemas.openxmlformats.org/officeDocument/2006/relationships/tags" Target="../tags/tag29.xml"/><Relationship Id="rId34" Type="http://schemas.openxmlformats.org/officeDocument/2006/relationships/tags" Target="../tags/tag28.xml"/><Relationship Id="rId33" Type="http://schemas.openxmlformats.org/officeDocument/2006/relationships/tags" Target="../tags/tag27.xml"/><Relationship Id="rId32" Type="http://schemas.openxmlformats.org/officeDocument/2006/relationships/tags" Target="../tags/tag26.xml"/><Relationship Id="rId31" Type="http://schemas.openxmlformats.org/officeDocument/2006/relationships/tags" Target="../tags/tag25.xml"/><Relationship Id="rId30" Type="http://schemas.openxmlformats.org/officeDocument/2006/relationships/tags" Target="../tags/tag24.xml"/><Relationship Id="rId3" Type="http://schemas.openxmlformats.org/officeDocument/2006/relationships/tags" Target="../tags/tag3.xml"/><Relationship Id="rId29" Type="http://schemas.openxmlformats.org/officeDocument/2006/relationships/tags" Target="../tags/tag23.xml"/><Relationship Id="rId28" Type="http://schemas.openxmlformats.org/officeDocument/2006/relationships/tags" Target="../tags/tag22.xml"/><Relationship Id="rId27" Type="http://schemas.openxmlformats.org/officeDocument/2006/relationships/tags" Target="../tags/tag21.xml"/><Relationship Id="rId26" Type="http://schemas.openxmlformats.org/officeDocument/2006/relationships/tags" Target="../tags/tag20.xml"/><Relationship Id="rId25" Type="http://schemas.openxmlformats.org/officeDocument/2006/relationships/tags" Target="../tags/tag19.xml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tags" Target="../tags/tag2.xml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36570" y="5209540"/>
            <a:ext cx="9150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网络通信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719320" y="5209540"/>
            <a:ext cx="9150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系统日志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069965" y="5209540"/>
            <a:ext cx="81153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419975" y="5209540"/>
            <a:ext cx="8763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防火墙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930775" y="4468495"/>
            <a:ext cx="622300" cy="739775"/>
          </a:xfrm>
          <a:prstGeom prst="rect">
            <a:avLst/>
          </a:prstGeom>
        </p:spPr>
      </p:pic>
      <p:pic>
        <p:nvPicPr>
          <p:cNvPr id="109" name="图片 108"/>
          <p:cNvPicPr/>
          <p:nvPr/>
        </p:nvPicPr>
        <p:blipFill>
          <a:blip r:embed="rId6"/>
          <a:stretch>
            <a:fillRect/>
          </a:stretch>
        </p:blipFill>
        <p:spPr>
          <a:xfrm>
            <a:off x="2800985" y="4468495"/>
            <a:ext cx="1315720" cy="740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 descr="数据库管理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6485" y="4481195"/>
            <a:ext cx="720725" cy="7207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0465" y="4462780"/>
            <a:ext cx="749300" cy="749300"/>
          </a:xfrm>
          <a:prstGeom prst="rect">
            <a:avLst/>
          </a:prstGeom>
        </p:spPr>
      </p:pic>
      <p:pic>
        <p:nvPicPr>
          <p:cNvPr id="112" name="图片 111"/>
          <p:cNvPicPr/>
          <p:nvPr/>
        </p:nvPicPr>
        <p:blipFill>
          <a:blip r:embed="rId10"/>
          <a:stretch>
            <a:fillRect/>
          </a:stretch>
        </p:blipFill>
        <p:spPr>
          <a:xfrm>
            <a:off x="8927465" y="4481195"/>
            <a:ext cx="736600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8771890" y="5209540"/>
            <a:ext cx="102870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杀毒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软件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562225" y="4110990"/>
            <a:ext cx="7353300" cy="1405255"/>
          </a:xfrm>
          <a:prstGeom prst="roundRect">
            <a:avLst>
              <a:gd name="adj" fmla="val 533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00040" y="4144010"/>
            <a:ext cx="1677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多源异构数据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650490" y="2985135"/>
            <a:ext cx="7150100" cy="330200"/>
          </a:xfrm>
          <a:prstGeom prst="rightArrow">
            <a:avLst>
              <a:gd name="adj1" fmla="val 53846"/>
              <a:gd name="adj2" fmla="val 9038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823845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12"/>
            </p:custDataLst>
          </p:nvPr>
        </p:nvCxnSpPr>
        <p:spPr>
          <a:xfrm flipH="1">
            <a:off x="3872865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3"/>
            </p:custDataLst>
          </p:nvPr>
        </p:nvCxnSpPr>
        <p:spPr>
          <a:xfrm flipH="1">
            <a:off x="9328785" y="2832735"/>
            <a:ext cx="2540" cy="31369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8715" y="3277235"/>
            <a:ext cx="877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9:28am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4"/>
            </p:custDataLst>
          </p:nvPr>
        </p:nvSpPr>
        <p:spPr>
          <a:xfrm>
            <a:off x="3408045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 10:20am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22575" y="2369185"/>
            <a:ext cx="1054100" cy="4635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访问求职网站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4128135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12 5:05pm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4948555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12 5:35pm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7"/>
            </p:custDataLst>
          </p:nvPr>
        </p:nvCxnSpPr>
        <p:spPr>
          <a:xfrm flipH="1">
            <a:off x="4517390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18"/>
            </p:custDataLst>
          </p:nvPr>
        </p:nvCxnSpPr>
        <p:spPr>
          <a:xfrm flipH="1">
            <a:off x="5565775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>
            <p:custDataLst>
              <p:tags r:id="rId19"/>
            </p:custDataLst>
          </p:nvPr>
        </p:nvSpPr>
        <p:spPr>
          <a:xfrm>
            <a:off x="4518025" y="2369185"/>
            <a:ext cx="1054100" cy="4635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下载项目源代码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48075" y="2445385"/>
            <a:ext cx="113030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（正常）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20"/>
            </p:custDataLst>
          </p:nvPr>
        </p:nvCxnSpPr>
        <p:spPr>
          <a:xfrm flipH="1">
            <a:off x="5781040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1"/>
            </p:custDataLst>
          </p:nvPr>
        </p:nvCxnSpPr>
        <p:spPr>
          <a:xfrm flipH="1">
            <a:off x="6829425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>
            <p:custDataLst>
              <p:tags r:id="rId22"/>
            </p:custDataLst>
          </p:nvPr>
        </p:nvSpPr>
        <p:spPr>
          <a:xfrm>
            <a:off x="5781675" y="2369185"/>
            <a:ext cx="1054100" cy="4635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下载用户数据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3"/>
            </p:custDataLst>
          </p:nvPr>
        </p:nvSpPr>
        <p:spPr>
          <a:xfrm>
            <a:off x="5563870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12 8:35pm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24"/>
            </p:custDataLst>
          </p:nvPr>
        </p:nvSpPr>
        <p:spPr>
          <a:xfrm>
            <a:off x="6364605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12 11:00pm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25"/>
            </p:custDataLst>
          </p:nvPr>
        </p:nvSpPr>
        <p:spPr>
          <a:xfrm>
            <a:off x="6683375" y="2445385"/>
            <a:ext cx="113030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（正常）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26"/>
            </p:custDataLst>
          </p:nvPr>
        </p:nvCxnSpPr>
        <p:spPr>
          <a:xfrm flipH="1">
            <a:off x="7679055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>
            <p:custDataLst>
              <p:tags r:id="rId27"/>
            </p:custDataLst>
          </p:nvPr>
        </p:nvCxnSpPr>
        <p:spPr>
          <a:xfrm flipH="1">
            <a:off x="8347075" y="2775585"/>
            <a:ext cx="3810" cy="37973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>
            <p:custDataLst>
              <p:tags r:id="rId28"/>
            </p:custDataLst>
          </p:nvPr>
        </p:nvSpPr>
        <p:spPr>
          <a:xfrm>
            <a:off x="7680325" y="2369185"/>
            <a:ext cx="673100" cy="4635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拷贝数据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29"/>
            </p:custDataLst>
          </p:nvPr>
        </p:nvSpPr>
        <p:spPr>
          <a:xfrm>
            <a:off x="7242810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13 10:03pm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30"/>
            </p:custDataLst>
          </p:nvPr>
        </p:nvSpPr>
        <p:spPr>
          <a:xfrm>
            <a:off x="7926705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13 10:32pm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3" name="圆角矩形 52"/>
          <p:cNvSpPr/>
          <p:nvPr>
            <p:custDataLst>
              <p:tags r:id="rId31"/>
            </p:custDataLst>
          </p:nvPr>
        </p:nvSpPr>
        <p:spPr>
          <a:xfrm>
            <a:off x="8994775" y="2369185"/>
            <a:ext cx="673100" cy="4635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提出离职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32"/>
            </p:custDataLst>
          </p:nvPr>
        </p:nvSpPr>
        <p:spPr>
          <a:xfrm>
            <a:off x="8818245" y="327723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Feb 15 9:30pm</a:t>
            </a:r>
            <a:endParaRPr lang="en-US" altLang="zh-CN" sz="12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33"/>
            </p:custDataLst>
          </p:nvPr>
        </p:nvSpPr>
        <p:spPr>
          <a:xfrm>
            <a:off x="8126095" y="2435860"/>
            <a:ext cx="113030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（正常）</a:t>
            </a:r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7" name="圆角矩形 56"/>
          <p:cNvSpPr/>
          <p:nvPr>
            <p:custDataLst>
              <p:tags r:id="rId34"/>
            </p:custDataLst>
          </p:nvPr>
        </p:nvSpPr>
        <p:spPr>
          <a:xfrm>
            <a:off x="2562225" y="1467485"/>
            <a:ext cx="7353300" cy="2301240"/>
          </a:xfrm>
          <a:prstGeom prst="roundRect">
            <a:avLst>
              <a:gd name="adj" fmla="val 4470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曲线连接符 62"/>
          <p:cNvCxnSpPr>
            <a:stCxn id="34" idx="0"/>
            <a:endCxn id="53" idx="0"/>
          </p:cNvCxnSpPr>
          <p:nvPr/>
        </p:nvCxnSpPr>
        <p:spPr>
          <a:xfrm rot="16200000" flipH="1">
            <a:off x="6340475" y="-621665"/>
            <a:ext cx="3175" cy="5981700"/>
          </a:xfrm>
          <a:prstGeom prst="curvedConnector3">
            <a:avLst>
              <a:gd name="adj1" fmla="val -14650000"/>
            </a:avLst>
          </a:prstGeom>
          <a:ln>
            <a:solidFill>
              <a:srgbClr val="4874CB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7" idx="0"/>
            <a:endCxn id="43" idx="0"/>
          </p:cNvCxnSpPr>
          <p:nvPr>
            <p:custDataLst>
              <p:tags r:id="rId35"/>
            </p:custDataLst>
          </p:nvPr>
        </p:nvCxnSpPr>
        <p:spPr>
          <a:xfrm rot="16200000" flipH="1">
            <a:off x="5676900" y="1737360"/>
            <a:ext cx="3175" cy="1263650"/>
          </a:xfrm>
          <a:prstGeom prst="curvedConnector3">
            <a:avLst>
              <a:gd name="adj1" fmla="val -74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37" idx="0"/>
            <a:endCxn id="50" idx="0"/>
          </p:cNvCxnSpPr>
          <p:nvPr>
            <p:custDataLst>
              <p:tags r:id="rId36"/>
            </p:custDataLst>
          </p:nvPr>
        </p:nvCxnSpPr>
        <p:spPr>
          <a:xfrm rot="16200000" flipH="1">
            <a:off x="6530975" y="883285"/>
            <a:ext cx="3175" cy="2971800"/>
          </a:xfrm>
          <a:prstGeom prst="curvedConnector3">
            <a:avLst>
              <a:gd name="adj1" fmla="val -1211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43" idx="0"/>
            <a:endCxn id="50" idx="0"/>
          </p:cNvCxnSpPr>
          <p:nvPr>
            <p:custDataLst>
              <p:tags r:id="rId37"/>
            </p:custDataLst>
          </p:nvPr>
        </p:nvCxnSpPr>
        <p:spPr>
          <a:xfrm rot="16200000" flipH="1">
            <a:off x="7162800" y="1515110"/>
            <a:ext cx="3175" cy="1708150"/>
          </a:xfrm>
          <a:prstGeom prst="curvedConnector3">
            <a:avLst>
              <a:gd name="adj1" fmla="val -74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0" idx="0"/>
            <a:endCxn id="53" idx="0"/>
          </p:cNvCxnSpPr>
          <p:nvPr>
            <p:custDataLst>
              <p:tags r:id="rId38"/>
            </p:custDataLst>
          </p:nvPr>
        </p:nvCxnSpPr>
        <p:spPr>
          <a:xfrm rot="16200000" flipH="1">
            <a:off x="8674100" y="1711960"/>
            <a:ext cx="3175" cy="1314450"/>
          </a:xfrm>
          <a:prstGeom prst="curvedConnector3">
            <a:avLst>
              <a:gd name="adj1" fmla="val -407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上箭头 67"/>
          <p:cNvSpPr/>
          <p:nvPr/>
        </p:nvSpPr>
        <p:spPr>
          <a:xfrm>
            <a:off x="4018280" y="3807460"/>
            <a:ext cx="487045" cy="273685"/>
          </a:xfrm>
          <a:prstGeom prst="up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上箭头 68"/>
          <p:cNvSpPr/>
          <p:nvPr>
            <p:custDataLst>
              <p:tags r:id="rId39"/>
            </p:custDataLst>
          </p:nvPr>
        </p:nvSpPr>
        <p:spPr>
          <a:xfrm>
            <a:off x="7866380" y="3807460"/>
            <a:ext cx="487045" cy="273685"/>
          </a:xfrm>
          <a:prstGeom prst="up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圆角矩形 69"/>
          <p:cNvSpPr/>
          <p:nvPr>
            <p:custDataLst>
              <p:tags r:id="rId40"/>
            </p:custDataLst>
          </p:nvPr>
        </p:nvSpPr>
        <p:spPr>
          <a:xfrm>
            <a:off x="8522970" y="1532890"/>
            <a:ext cx="200660" cy="1384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1" name="文本框 70"/>
          <p:cNvSpPr txBox="1"/>
          <p:nvPr>
            <p:custDataLst>
              <p:tags r:id="rId41"/>
            </p:custDataLst>
          </p:nvPr>
        </p:nvSpPr>
        <p:spPr>
          <a:xfrm>
            <a:off x="8705215" y="1467485"/>
            <a:ext cx="92202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可疑行为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8517255" y="1828483"/>
            <a:ext cx="209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>
            <p:custDataLst>
              <p:tags r:id="rId42"/>
            </p:custDataLst>
          </p:nvPr>
        </p:nvSpPr>
        <p:spPr>
          <a:xfrm>
            <a:off x="8705215" y="1674495"/>
            <a:ext cx="119761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行为间关联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" name="文本框 73"/>
          <p:cNvSpPr txBox="1"/>
          <p:nvPr>
            <p:custDataLst>
              <p:tags r:id="rId43"/>
            </p:custDataLst>
          </p:nvPr>
        </p:nvSpPr>
        <p:spPr>
          <a:xfrm>
            <a:off x="5441315" y="1491615"/>
            <a:ext cx="16770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</a:rPr>
              <a:t>异常检测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YTJhZWU5Y2VlYTIwYmVjNDg2MjY4Yzg1NGY2MzA0MG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演示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楷体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Xiangrui CAI</dc:creator>
  <cp:lastModifiedBy>蔡祥睿</cp:lastModifiedBy>
  <cp:revision>19</cp:revision>
  <dcterms:created xsi:type="dcterms:W3CDTF">2023-08-09T12:44:00Z</dcterms:created>
  <dcterms:modified xsi:type="dcterms:W3CDTF">2024-02-16T14:23:17Z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