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0" r:id="rId2"/>
    <p:sldId id="257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ey, Emily" initials="DE" lastIdx="3" clrIdx="0">
    <p:extLst>
      <p:ext uri="{19B8F6BF-5375-455C-9EA6-DF929625EA0E}">
        <p15:presenceInfo xmlns:p15="http://schemas.microsoft.com/office/powerpoint/2012/main" userId="Davey, Emi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78367"/>
  </p:normalViewPr>
  <p:slideViewPr>
    <p:cSldViewPr snapToGrid="0">
      <p:cViewPr varScale="1">
        <p:scale>
          <a:sx n="99" d="100"/>
          <a:sy n="99" d="100"/>
        </p:scale>
        <p:origin x="1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25197-C801-4C53-8C07-271F545727A3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3225C-13A0-4ECD-8B99-0F4FB09B5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2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a07315e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a07315e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55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f4ba0b44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f4ba0b44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930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07315eb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07315eb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331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07315eb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07315eb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04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3138-4BB6-4510-84DE-CDFD9599765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ED68-FA57-486A-8C16-E5EADDBD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1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3138-4BB6-4510-84DE-CDFD9599765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ED68-FA57-486A-8C16-E5EADDBD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3138-4BB6-4510-84DE-CDFD9599765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ED68-FA57-486A-8C16-E5EADDBD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09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839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3138-4BB6-4510-84DE-CDFD9599765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ED68-FA57-486A-8C16-E5EADDBD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3138-4BB6-4510-84DE-CDFD9599765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ED68-FA57-486A-8C16-E5EADDBD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1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3138-4BB6-4510-84DE-CDFD9599765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ED68-FA57-486A-8C16-E5EADDBD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9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3138-4BB6-4510-84DE-CDFD9599765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ED68-FA57-486A-8C16-E5EADDBD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6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3138-4BB6-4510-84DE-CDFD9599765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ED68-FA57-486A-8C16-E5EADDBD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3138-4BB6-4510-84DE-CDFD9599765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ED68-FA57-486A-8C16-E5EADDBD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4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3138-4BB6-4510-84DE-CDFD9599765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ED68-FA57-486A-8C16-E5EADDBD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8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3138-4BB6-4510-84DE-CDFD9599765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ED68-FA57-486A-8C16-E5EADDBD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D3138-4BB6-4510-84DE-CDFD9599765E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ED68-FA57-486A-8C16-E5EADDBD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9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albany.edu/display/public/askit/VPN+GlobalProtect+Servi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Mapping the Network Drive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605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VPN Installation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125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4A86E8"/>
              </a:buClr>
            </a:pPr>
            <a:r>
              <a:rPr lang="en" u="sng" dirty="0">
                <a:solidFill>
                  <a:srgbClr val="4A86E8"/>
                </a:solidFill>
                <a:hlinkClick r:id="rId3"/>
              </a:rPr>
              <a:t>https://wiki.albany.edu/display/public/askit/VPN+GlobalProtect+Service</a:t>
            </a:r>
            <a:endParaRPr sz="3333" dirty="0">
              <a:solidFill>
                <a:srgbClr val="4A86E8"/>
              </a:solidFill>
            </a:endParaRPr>
          </a:p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Pick your operating system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Follow the instructions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When prompted, only put in your netID (no @ualbany.edu) and password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Should say connected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l="84928" t="68321" b="3790"/>
          <a:stretch/>
        </p:blipFill>
        <p:spPr>
          <a:xfrm>
            <a:off x="8727600" y="1683117"/>
            <a:ext cx="3354733" cy="3491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212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Windows Users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b="1" dirty="0">
                <a:solidFill>
                  <a:srgbClr val="000000"/>
                </a:solidFill>
              </a:rPr>
              <a:t>NOTE: You have to be connected to the VPN for this to work</a:t>
            </a:r>
            <a:endParaRPr b="1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Navigate to This PC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Click on Computer in the top left hand corner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Select Map Network Drive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In the folder option put in: </a:t>
            </a:r>
            <a:r>
              <a:rPr lang="en" b="1" dirty="0">
                <a:solidFill>
                  <a:srgbClr val="000000"/>
                </a:solidFill>
              </a:rPr>
              <a:t>\\</a:t>
            </a:r>
            <a:r>
              <a:rPr lang="en" b="1" dirty="0" err="1">
                <a:solidFill>
                  <a:srgbClr val="000000"/>
                </a:solidFill>
              </a:rPr>
              <a:t>storage.arcc.albany.edu</a:t>
            </a:r>
            <a:r>
              <a:rPr lang="en" b="1" dirty="0">
                <a:solidFill>
                  <a:srgbClr val="000000"/>
                </a:solidFill>
              </a:rPr>
              <a:t>\</a:t>
            </a:r>
            <a:r>
              <a:rPr lang="en-US" b="1" dirty="0" err="1"/>
              <a:t>andamlab</a:t>
            </a:r>
            <a:r>
              <a:rPr lang="en-US" b="1" dirty="0"/>
              <a:t>\</a:t>
            </a:r>
            <a:r>
              <a:rPr lang="en-US" b="1" dirty="0" err="1"/>
              <a:t>bioinformatics_workshop</a:t>
            </a:r>
            <a:endParaRPr b="1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Click connect or finish and you will be prompted for your username and password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For username: UAlbany\YourNetID (UAlbany\ed547423 for example)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For password: Your password used for your NetID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You can now view all your folders on the HPCC in a nice file browser!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96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Mac Users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</a:rPr>
              <a:t>NOTE: You have to be connected to the VPN for this to work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Use command connect to server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Go -&gt; Connect To Server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Input</a:t>
            </a:r>
            <a:r>
              <a:rPr lang="en" b="1" dirty="0">
                <a:solidFill>
                  <a:srgbClr val="000000"/>
                </a:solidFill>
              </a:rPr>
              <a:t>: </a:t>
            </a:r>
            <a:r>
              <a:rPr lang="en" b="1" dirty="0">
                <a:solidFill>
                  <a:srgbClr val="000000"/>
                </a:solidFill>
                <a:highlight>
                  <a:srgbClr val="FFFFFF"/>
                </a:highlight>
              </a:rPr>
              <a:t>cifs://</a:t>
            </a:r>
            <a:r>
              <a:rPr lang="en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storage.arcc.albany.edu</a:t>
            </a:r>
            <a:r>
              <a:rPr lang="en" b="1" dirty="0">
                <a:solidFill>
                  <a:srgbClr val="000000"/>
                </a:solidFill>
                <a:highlight>
                  <a:srgbClr val="FFFFFF"/>
                </a:highlight>
              </a:rPr>
              <a:t>/</a:t>
            </a:r>
            <a:r>
              <a:rPr lang="en-US" b="1" dirty="0" err="1">
                <a:solidFill>
                  <a:srgbClr val="000000"/>
                </a:solidFill>
              </a:rPr>
              <a:t>andamlab</a:t>
            </a:r>
            <a:r>
              <a:rPr lang="en-US" b="1" dirty="0">
                <a:solidFill>
                  <a:srgbClr val="000000"/>
                </a:solidFill>
              </a:rPr>
              <a:t>/</a:t>
            </a:r>
            <a:r>
              <a:rPr lang="en-US" b="1" dirty="0" err="1">
                <a:solidFill>
                  <a:srgbClr val="000000"/>
                </a:solidFill>
              </a:rPr>
              <a:t>bioinformatics_workshop</a:t>
            </a:r>
            <a:endParaRPr lang="en-US" b="1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Username should be your netID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  <a:highlight>
                  <a:srgbClr val="FFFFFF"/>
                </a:highlight>
              </a:rPr>
              <a:t>Password is the password associated with it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You can now view all your folders on the HPCC in a nice file browser!</a:t>
            </a:r>
            <a:endParaRPr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3043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229</Words>
  <Application>Microsoft Macintosh PowerPoint</Application>
  <PresentationFormat>Widescreen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Mapping the Network Drive</vt:lpstr>
      <vt:lpstr>VPN Installation</vt:lpstr>
      <vt:lpstr>Windows Users</vt:lpstr>
      <vt:lpstr>Mac Users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Morning lecture – June 28th</dc:title>
  <dc:creator>Davey, Emily</dc:creator>
  <cp:lastModifiedBy>Bruce, Spencer A</cp:lastModifiedBy>
  <cp:revision>21</cp:revision>
  <dcterms:created xsi:type="dcterms:W3CDTF">2021-05-24T14:55:27Z</dcterms:created>
  <dcterms:modified xsi:type="dcterms:W3CDTF">2021-07-19T21:39:40Z</dcterms:modified>
</cp:coreProperties>
</file>