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59" r:id="rId5"/>
    <p:sldId id="257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/>
    <p:restoredTop sz="94731"/>
  </p:normalViewPr>
  <p:slideViewPr>
    <p:cSldViewPr snapToGrid="0" snapToObjects="1">
      <p:cViewPr varScale="1">
        <p:scale>
          <a:sx n="139" d="100"/>
          <a:sy n="139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783F-8506-A347-9CC1-565F3E788CC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EACD-D64C-744C-91BB-9C0865BB1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4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6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90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5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70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9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546A-2C11-1D4B-B5B5-5F7AD3A811B2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F46D-1E78-CA40-92DC-F533CAD47E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Xiangyang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October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6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7263" y="2128838"/>
            <a:ext cx="90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kumimoji="1" lang="en-US" altLang="zh-CN" sz="4800" dirty="0"/>
              <a:t>this</a:t>
            </a:r>
            <a:r>
              <a:rPr kumimoji="1" lang="zh-CN" altLang="en-US" sz="4800" dirty="0"/>
              <a:t> </a:t>
            </a:r>
            <a:r>
              <a:rPr kumimoji="1" lang="en-US" altLang="zh-CN" sz="4800" dirty="0" smtClean="0"/>
              <a:t>week</a:t>
            </a:r>
          </a:p>
          <a:p>
            <a:pPr marL="685800" indent="-685800">
              <a:buFont typeface="Arial" charset="0"/>
              <a:buChar char="•"/>
            </a:pPr>
            <a:r>
              <a:rPr kumimoji="1" lang="en-US" altLang="zh-CN" sz="4800" dirty="0" smtClean="0"/>
              <a:t>a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few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questions</a:t>
            </a:r>
          </a:p>
          <a:p>
            <a:pPr marL="685800" indent="-685800">
              <a:buFont typeface="Arial" charset="0"/>
              <a:buChar char="•"/>
            </a:pPr>
            <a:r>
              <a:rPr kumimoji="1" lang="en-US" altLang="zh-CN" sz="4800" dirty="0" smtClean="0"/>
              <a:t>plan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7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contour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threshold</a:t>
            </a:r>
          </a:p>
          <a:p>
            <a:r>
              <a:rPr kumimoji="1" lang="en-US" altLang="zh-CN" dirty="0" smtClean="0"/>
              <a:t>(the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crude)</a:t>
            </a:r>
          </a:p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</a:p>
          <a:p>
            <a:r>
              <a:rPr kumimoji="1" lang="en-US" altLang="zh-CN" dirty="0" smtClean="0"/>
              <a:t>Coordinates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contours</a:t>
            </a:r>
            <a:endParaRPr kumimoji="1" lang="zh-CN" alt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9917"/>
            <a:ext cx="5744402" cy="5141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3856197"/>
            <a:ext cx="1985169" cy="27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163" cy="4351338"/>
          </a:xfrm>
        </p:spPr>
        <p:txBody>
          <a:bodyPr/>
          <a:lstStyle/>
          <a:p>
            <a:r>
              <a:rPr kumimoji="1" lang="en-US" altLang="zh-CN" dirty="0" smtClean="0"/>
              <a:t>First we can set some 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truth. (Maybe not good)</a:t>
            </a:r>
          </a:p>
          <a:p>
            <a:r>
              <a:rPr kumimoji="1" lang="en-US" altLang="zh-CN" dirty="0" smtClean="0"/>
              <a:t>We can run our algorithm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pixels.</a:t>
            </a:r>
          </a:p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b)/(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b)</a:t>
            </a:r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04" y="515938"/>
            <a:ext cx="4748796" cy="509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34" y="5265738"/>
            <a:ext cx="3086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100" y="1825625"/>
            <a:ext cx="4711700" cy="4351338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coordinates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images.</a:t>
            </a:r>
          </a:p>
          <a:p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works. I can follow if necessary.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16698"/>
            <a:ext cx="10972800" cy="136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31867"/>
            <a:ext cx="3619500" cy="28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70" y="1690688"/>
            <a:ext cx="4462910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886575" y="1027906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OCR</a:t>
            </a:r>
          </a:p>
          <a:p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Greek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Alphabet</a:t>
            </a:r>
          </a:p>
          <a:p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horizontal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353469"/>
            <a:ext cx="3983037" cy="39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Plan-find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row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8" y="590551"/>
            <a:ext cx="4668838" cy="5499490"/>
          </a:xfrm>
        </p:spPr>
      </p:pic>
      <p:sp>
        <p:nvSpPr>
          <p:cNvPr id="6" name="文本框 5"/>
          <p:cNvSpPr txBox="1"/>
          <p:nvPr/>
        </p:nvSpPr>
        <p:spPr>
          <a:xfrm>
            <a:off x="1354138" y="1731448"/>
            <a:ext cx="509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Interval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union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methods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column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row.</a:t>
            </a:r>
            <a:r>
              <a:rPr kumimoji="1" lang="zh-CN" altLang="en-US" sz="2400" dirty="0" smtClean="0"/>
              <a:t> 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354138" y="275658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Since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coordinates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contours,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bounding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box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13" y="4326243"/>
            <a:ext cx="1800225" cy="21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162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DengXian</vt:lpstr>
      <vt:lpstr>DengXian Light</vt:lpstr>
      <vt:lpstr>Office 主题</vt:lpstr>
      <vt:lpstr>Xiangyang Shi </vt:lpstr>
      <vt:lpstr>PowerPoint 演示文稿</vt:lpstr>
      <vt:lpstr>Find a contour</vt:lpstr>
      <vt:lpstr>Design a metric</vt:lpstr>
      <vt:lpstr>Questions</vt:lpstr>
      <vt:lpstr>Question</vt:lpstr>
      <vt:lpstr>Plan-find a row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Xiangyang Shi</dc:creator>
  <cp:lastModifiedBy>Xiangyang Shi</cp:lastModifiedBy>
  <cp:revision>9</cp:revision>
  <dcterms:created xsi:type="dcterms:W3CDTF">2017-10-09T20:40:00Z</dcterms:created>
  <dcterms:modified xsi:type="dcterms:W3CDTF">2017-10-11T22:54:55Z</dcterms:modified>
</cp:coreProperties>
</file>