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168D1-EB39-3877-7B1D-E01044CB9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566BB-AFAC-CD27-3C7D-58D6928A9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18016-95F6-5006-AEA6-8A6A0B37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1B04D-2C90-7C83-7EA8-8B76F760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BEE66-70A7-6C00-5844-7FB9AE5A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9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832A-995D-F73D-A418-8AC680DD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BBC40E-C926-5CBB-1B2C-2AF2B6D5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FD4E4-B82D-89BA-7804-9D0F3F70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7AE7A-D897-6484-7303-3D51163C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7545A-7F46-E9D6-D33E-8E04E5BA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13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853D3F-8D77-9017-CF98-5309CEB60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13FB40-7716-572F-5D38-87D3A8605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308A3-EBAF-C680-A956-267E140E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276BB-BBB0-A38F-9940-172C82EF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06F44-39C6-EEE0-E1F6-DF557B6C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5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91359-5761-9629-68A2-EA4AE62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CC542-E4C7-DA21-9A10-DA4EB72F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8112-1F87-5BB8-C9BB-383271DF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6936C-0FCF-93BA-BCDD-4B1AF821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BA71A-AA46-E3C8-7B9C-22417709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2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06BE-8489-776E-2CB1-71AB1D19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089A8-5433-F614-CA93-67661541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ADA23-46CF-CF84-F6E2-38A406A0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6EDEB-DE8E-4758-D333-8D50BD6F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E9B5D-8BC9-7696-D78E-053449A0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6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B09B5-315E-83B0-E2A0-A0F5C4C4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F62D0-BBF3-4C71-8DD1-DD1827575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AE486-8AE8-2464-6EA2-825D6A25B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188A8-563B-1641-DAD5-FF565B67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2F3B7-A658-558D-845E-82081C93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EAA62-3744-38D5-D98C-78EA1046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0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4952-CFF6-55EE-C7BB-E10FD672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E28ED-3113-C578-2948-966D2171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F1607-A3CB-2344-8F25-2323CD77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66385-0580-5BAA-6F4E-E9D8AC8D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C7CF1-9992-4157-D4EE-C15EC053F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4554B8-80C4-24A2-0637-5410F594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CC62F9-ABD3-AD10-9B10-AA3A1902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EDCBC2-ABC4-2A65-779A-C0B9ECE2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D6A3F-4CF4-77A7-C5C5-3FD67864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7AD04F-4E52-F519-E735-C6D845F7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D41909-9F35-AF0D-2DEB-FAE1451F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F04291-7FC3-2D22-07D3-9C79458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92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806AA1-D61A-0FE4-BB64-1EDD89E0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06871-0658-23E2-9A97-A415B42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E5A96-759D-85B4-1372-FA44ECE6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02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2725D-6562-25A6-00F6-BA311D7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9E22-CF1D-0995-9073-141BDDAE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156A3-F596-04A0-0E1C-55A6A181A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1C4EA-EB5A-3535-988D-3145C608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0F666-10F2-D435-35E8-7BDCEE52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5AB8E-D68C-D0AC-AF8E-1C1939F7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4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AC5DA-0B73-2F50-C6B6-95FFBAA7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05DE5-79C0-2731-2416-95090B95A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E92C9-953A-3BC8-F968-9D0A9E29C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46FBE-3180-8923-9966-E029FCEF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E4AE3-F3AF-B371-27EC-65EBA24E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6C100-A70D-17E1-7DBE-58B2232E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01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BA68F6-1B52-513E-1483-017EE39D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2BD15-AE41-9B26-D4DD-0EDA0C4B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47AFE-6729-6E73-D1CD-3428D42C3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ACD4-0DE4-624E-AB19-20551A3A683C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DC78-A21A-F3CB-96EF-E25BE3F4B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97FD5-1B79-82A8-16BB-1B42627EA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9E3B-FDD3-7046-BAE9-A8D15E108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6F15AA-0506-FFE0-D3D4-C63451AE69CA}"/>
              </a:ext>
            </a:extLst>
          </p:cNvPr>
          <p:cNvSpPr/>
          <p:nvPr/>
        </p:nvSpPr>
        <p:spPr>
          <a:xfrm>
            <a:off x="947057" y="8001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DCFAB9-6A24-73B8-7CAD-81FA2ED5BA02}"/>
              </a:ext>
            </a:extLst>
          </p:cNvPr>
          <p:cNvSpPr txBox="1"/>
          <p:nvPr/>
        </p:nvSpPr>
        <p:spPr>
          <a:xfrm>
            <a:off x="4190999" y="3059668"/>
            <a:ext cx="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Figure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35AA3D-7ED7-D17D-0EDB-0C44DF748E63}"/>
              </a:ext>
            </a:extLst>
          </p:cNvPr>
          <p:cNvSpPr/>
          <p:nvPr/>
        </p:nvSpPr>
        <p:spPr>
          <a:xfrm>
            <a:off x="9699171" y="5486400"/>
            <a:ext cx="125185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AB96E-7A1B-884A-45F3-588F3F452937}"/>
              </a:ext>
            </a:extLst>
          </p:cNvPr>
          <p:cNvSpPr/>
          <p:nvPr/>
        </p:nvSpPr>
        <p:spPr>
          <a:xfrm>
            <a:off x="9612087" y="936170"/>
            <a:ext cx="1338942" cy="30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4B0464-AD5E-85E8-7C7B-2A884A1CA7EF}"/>
              </a:ext>
            </a:extLst>
          </p:cNvPr>
          <p:cNvSpPr/>
          <p:nvPr/>
        </p:nvSpPr>
        <p:spPr>
          <a:xfrm>
            <a:off x="947057" y="8001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7CCFFF-D735-C6E9-7931-226EC73DA1D2}"/>
              </a:ext>
            </a:extLst>
          </p:cNvPr>
          <p:cNvSpPr txBox="1"/>
          <p:nvPr/>
        </p:nvSpPr>
        <p:spPr>
          <a:xfrm>
            <a:off x="5508171" y="3244334"/>
            <a:ext cx="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Figure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C990-B4E0-23FA-DBB1-34810C26CFDE}"/>
              </a:ext>
            </a:extLst>
          </p:cNvPr>
          <p:cNvSpPr/>
          <p:nvPr/>
        </p:nvSpPr>
        <p:spPr>
          <a:xfrm>
            <a:off x="9666512" y="5486400"/>
            <a:ext cx="125185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ED11C6-E237-EB49-7866-E5CE8ACF62B3}"/>
              </a:ext>
            </a:extLst>
          </p:cNvPr>
          <p:cNvSpPr/>
          <p:nvPr/>
        </p:nvSpPr>
        <p:spPr>
          <a:xfrm>
            <a:off x="9612085" y="1676400"/>
            <a:ext cx="134982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Vanishing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D402DE-ABB5-EC9F-08A5-FAEBF03083F9}"/>
              </a:ext>
            </a:extLst>
          </p:cNvPr>
          <p:cNvSpPr/>
          <p:nvPr/>
        </p:nvSpPr>
        <p:spPr>
          <a:xfrm>
            <a:off x="11114315" y="1937657"/>
            <a:ext cx="13062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D83C47-AA6B-44CC-E7C2-93B6CF8DFBED}"/>
              </a:ext>
            </a:extLst>
          </p:cNvPr>
          <p:cNvSpPr/>
          <p:nvPr/>
        </p:nvSpPr>
        <p:spPr>
          <a:xfrm>
            <a:off x="9612085" y="2503714"/>
            <a:ext cx="134982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wall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E3D00F6-9EEB-F46E-D6B7-37CEC02312D7}"/>
              </a:ext>
            </a:extLst>
          </p:cNvPr>
          <p:cNvSpPr/>
          <p:nvPr/>
        </p:nvSpPr>
        <p:spPr>
          <a:xfrm>
            <a:off x="11114315" y="2808513"/>
            <a:ext cx="13062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D25D0A-2476-E229-DC68-196630EAAC22}"/>
              </a:ext>
            </a:extLst>
          </p:cNvPr>
          <p:cNvSpPr/>
          <p:nvPr/>
        </p:nvSpPr>
        <p:spPr>
          <a:xfrm>
            <a:off x="9786257" y="979713"/>
            <a:ext cx="870856" cy="35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C2EA9-0D20-9FBE-AEA9-2C95B4D27DE9}"/>
              </a:ext>
            </a:extLst>
          </p:cNvPr>
          <p:cNvSpPr/>
          <p:nvPr/>
        </p:nvSpPr>
        <p:spPr>
          <a:xfrm>
            <a:off x="881743" y="789214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224690-7EB9-37D4-A042-689A3ECC9F17}"/>
              </a:ext>
            </a:extLst>
          </p:cNvPr>
          <p:cNvSpPr/>
          <p:nvPr/>
        </p:nvSpPr>
        <p:spPr>
          <a:xfrm>
            <a:off x="9541327" y="5486400"/>
            <a:ext cx="125185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A36082-0CA8-6886-EF19-7AE85829BD7D}"/>
              </a:ext>
            </a:extLst>
          </p:cNvPr>
          <p:cNvSpPr/>
          <p:nvPr/>
        </p:nvSpPr>
        <p:spPr>
          <a:xfrm>
            <a:off x="9476013" y="1404257"/>
            <a:ext cx="1382486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Foreground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84DB0A1-7E6C-65A4-8A5F-987C36DDDF6B}"/>
              </a:ext>
            </a:extLst>
          </p:cNvPr>
          <p:cNvSpPr/>
          <p:nvPr/>
        </p:nvSpPr>
        <p:spPr>
          <a:xfrm>
            <a:off x="10989127" y="1586592"/>
            <a:ext cx="206829" cy="206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3D3431-9BB8-FDED-3502-B89B300A7317}"/>
              </a:ext>
            </a:extLst>
          </p:cNvPr>
          <p:cNvSpPr/>
          <p:nvPr/>
        </p:nvSpPr>
        <p:spPr>
          <a:xfrm>
            <a:off x="9731828" y="473528"/>
            <a:ext cx="870856" cy="35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Reset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3DD748-E13C-27CF-7640-492FA80BC35B}"/>
              </a:ext>
            </a:extLst>
          </p:cNvPr>
          <p:cNvSpPr/>
          <p:nvPr/>
        </p:nvSpPr>
        <p:spPr>
          <a:xfrm>
            <a:off x="9541327" y="4680857"/>
            <a:ext cx="125185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44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1E3D23-FD45-6464-B962-257C77359E47}"/>
              </a:ext>
            </a:extLst>
          </p:cNvPr>
          <p:cNvSpPr/>
          <p:nvPr/>
        </p:nvSpPr>
        <p:spPr>
          <a:xfrm>
            <a:off x="751114" y="800100"/>
            <a:ext cx="8077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847233-CDFD-0A49-3341-08C86177F7E5}"/>
              </a:ext>
            </a:extLst>
          </p:cNvPr>
          <p:cNvSpPr/>
          <p:nvPr/>
        </p:nvSpPr>
        <p:spPr>
          <a:xfrm>
            <a:off x="9296399" y="5486400"/>
            <a:ext cx="125185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RESET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7B5EE6-3E91-6A1A-D7A4-892808A208FE}"/>
              </a:ext>
            </a:extLst>
          </p:cNvPr>
          <p:cNvSpPr/>
          <p:nvPr/>
        </p:nvSpPr>
        <p:spPr>
          <a:xfrm>
            <a:off x="9296397" y="2677884"/>
            <a:ext cx="1992087" cy="51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Slide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2987C8-23A3-E3B3-A62B-FFD5AFAEF077}"/>
              </a:ext>
            </a:extLst>
          </p:cNvPr>
          <p:cNvSpPr/>
          <p:nvPr/>
        </p:nvSpPr>
        <p:spPr>
          <a:xfrm>
            <a:off x="9296399" y="2041071"/>
            <a:ext cx="1992087" cy="51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Slide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F4D0FA-70FF-A6C3-5A55-C50326817191}"/>
              </a:ext>
            </a:extLst>
          </p:cNvPr>
          <p:cNvSpPr/>
          <p:nvPr/>
        </p:nvSpPr>
        <p:spPr>
          <a:xfrm>
            <a:off x="9296398" y="1366157"/>
            <a:ext cx="1992087" cy="51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Slide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0E89E8-CCFB-97FE-F05C-EB8AF8ABE496}"/>
              </a:ext>
            </a:extLst>
          </p:cNvPr>
          <p:cNvSpPr/>
          <p:nvPr/>
        </p:nvSpPr>
        <p:spPr>
          <a:xfrm>
            <a:off x="751114" y="261257"/>
            <a:ext cx="10450286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D1DDEE3-82D5-493E-AED5-A1BCAB93C755}"/>
              </a:ext>
            </a:extLst>
          </p:cNvPr>
          <p:cNvCxnSpPr>
            <a:cxnSpLocks/>
          </p:cNvCxnSpPr>
          <p:nvPr/>
        </p:nvCxnSpPr>
        <p:spPr>
          <a:xfrm>
            <a:off x="2362200" y="253094"/>
            <a:ext cx="0" cy="302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3484AB5-460A-025F-00DE-95E1D5A8975E}"/>
              </a:ext>
            </a:extLst>
          </p:cNvPr>
          <p:cNvCxnSpPr>
            <a:cxnSpLocks/>
          </p:cNvCxnSpPr>
          <p:nvPr/>
        </p:nvCxnSpPr>
        <p:spPr>
          <a:xfrm>
            <a:off x="4452257" y="253094"/>
            <a:ext cx="0" cy="302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808A950-B635-5F17-D2AF-316014BAE27F}"/>
              </a:ext>
            </a:extLst>
          </p:cNvPr>
          <p:cNvCxnSpPr>
            <a:cxnSpLocks/>
          </p:cNvCxnSpPr>
          <p:nvPr/>
        </p:nvCxnSpPr>
        <p:spPr>
          <a:xfrm>
            <a:off x="6193972" y="261257"/>
            <a:ext cx="0" cy="302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90431F6E-1EA3-8A86-84BF-5B84A0F57520}"/>
              </a:ext>
            </a:extLst>
          </p:cNvPr>
          <p:cNvCxnSpPr>
            <a:cxnSpLocks/>
          </p:cNvCxnSpPr>
          <p:nvPr/>
        </p:nvCxnSpPr>
        <p:spPr>
          <a:xfrm>
            <a:off x="8196942" y="253093"/>
            <a:ext cx="0" cy="302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8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Lei, Xiaodong</dc:creator>
  <cp:lastModifiedBy>Lei, Xiaodong</cp:lastModifiedBy>
  <cp:revision>1</cp:revision>
  <dcterms:created xsi:type="dcterms:W3CDTF">2022-06-22T08:23:10Z</dcterms:created>
  <dcterms:modified xsi:type="dcterms:W3CDTF">2022-06-22T09:09:06Z</dcterms:modified>
</cp:coreProperties>
</file>