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EB19-61D4-4713-A46C-8C194A49D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9593B-E8DB-4B8C-A785-60306F404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0B4F-7FC2-4FBA-8639-CEC2589C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FE33-C11A-4358-84BA-FB32B747ADA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18BE1-6267-4887-B853-CFF2D354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06C22-250B-4B1B-B276-3B987A82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0C03-3B78-4AED-9044-7B6F08E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7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B603-B51C-4814-80A6-E353CB6D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10DAE-31B2-492F-BB05-4770A25E2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0BF5F-20ED-47BB-AAE6-8F5425C4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FE33-C11A-4358-84BA-FB32B747ADA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29E4C-CB29-41C9-AC72-F3F4AE9D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3F1E2-6573-4BD3-B814-D5D6A663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0C03-3B78-4AED-9044-7B6F08E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9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B1A04-4B79-4189-BB07-2B9B20BAE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6C689-F244-41BF-A94C-C5048ADE5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9F178-7C0C-4795-BFF7-369BCD3B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FE33-C11A-4358-84BA-FB32B747ADA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3252-46C3-49CB-B62B-B3FAA293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F25C-19C9-418D-AEC6-0CE11BC8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0C03-3B78-4AED-9044-7B6F08E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4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FD5D-C315-491F-A5E0-A42015B9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AAA99-5380-46EE-AC60-3FBC2C82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4206-CDCC-4CD7-9BB9-9B98DD1A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FE33-C11A-4358-84BA-FB32B747ADA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73DDE-B034-403C-9FFB-BA2FA9C7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CCEAE-D5CB-41C6-8C17-FE4D6B8B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0C03-3B78-4AED-9044-7B6F08E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2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134D-D87C-463D-B3D9-6BB55FE5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009A5-239C-44B5-B022-8F8B4828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6ED44-8E6A-450A-9A10-46434423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FE33-C11A-4358-84BA-FB32B747ADA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E94E1-664B-4D94-8591-633F5F68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62FCE-26F5-48BC-B2FD-304CA324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0C03-3B78-4AED-9044-7B6F08E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0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C764-903F-4DFA-9CBC-C0B5BCA6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61896-F41C-4582-ADEB-606CF073D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4E408-2D26-431D-B4B8-FD6AA50D8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4EF90-4030-4709-BD94-EDBB86BB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FE33-C11A-4358-84BA-FB32B747ADA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D46B2-38B6-4BD3-A02A-356BBE7F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26DCB-6185-45D5-8C6F-42214A49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0C03-3B78-4AED-9044-7B6F08E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0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92DB-C815-4639-8B8F-EAC16446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DA0C-889B-4EA5-B89F-B31553C0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8FE14-4969-43C4-9378-7530B873F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FDCFC-FB06-43DA-B20B-05A8FC58B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425F1-FC97-4516-91B6-154730610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4DCA4-4096-452D-8F65-0CFDA0AD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FE33-C11A-4358-84BA-FB32B747ADA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82E4B-2581-4B75-9CC5-02F10923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ACDE0-A686-4D1C-98CA-049931A5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0C03-3B78-4AED-9044-7B6F08E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1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9D6B-C856-459F-9F50-1487C79D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0AA76-4516-4BC2-A6BD-CFC99366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FE33-C11A-4358-84BA-FB32B747ADA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5138E-5300-4C06-805B-BF0F38F2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0D633-F587-4A7D-BE8B-3EEE20CA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0C03-3B78-4AED-9044-7B6F08E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1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0437D-6A30-4326-8892-CC2A027F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FE33-C11A-4358-84BA-FB32B747ADA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0E463-BE55-46AA-848A-1723BCE1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7F604-D4FE-451F-8252-6E3C9822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0C03-3B78-4AED-9044-7B6F08E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8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47DF-8ACD-49B2-A041-7A745FCB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715F-C79B-4823-B5FE-98904B8B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CCF64-F697-448B-8FD1-80DBAA44E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B929B-795A-40A2-8844-564BCE94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FE33-C11A-4358-84BA-FB32B747ADA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F3BE-69D5-4D26-8F0B-F7C6BFA0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76058-17F4-4831-9FAC-C7660D2A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0C03-3B78-4AED-9044-7B6F08E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5C90-921F-4EA9-A0A7-A28742FC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0FABA3-BC1C-4977-9AF7-CE5AEC10A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11854-52C8-412D-9887-21F7CE0E2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15937-9C40-41B5-AE41-8EE448C7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FE33-C11A-4358-84BA-FB32B747ADA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37A65-DADE-45E8-8115-ACFB28797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71FC5-D424-42F3-80F3-B2F54C5C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30C03-3B78-4AED-9044-7B6F08E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1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0C65D-4A6B-4BD3-AD20-8D0CC905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6874E-6210-41C7-B9C2-227ACF291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463D1-1241-40FF-9AB0-E37011DCB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FE33-C11A-4358-84BA-FB32B747ADA0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C4EE-83BE-43BF-ACB7-E4FC704D8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456BB-202D-4D76-9401-254219E2D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30C03-3B78-4AED-9044-7B6F08E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0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now, outdoor, slope, image&#10;&#10;Description automatically generated">
            <a:extLst>
              <a:ext uri="{FF2B5EF4-FFF2-40B4-BE49-F238E27FC236}">
                <a16:creationId xmlns:a16="http://schemas.microsoft.com/office/drawing/2014/main" id="{D503B4E3-059C-49C7-83A1-BDC25B8546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3"/>
          <a:stretch/>
        </p:blipFill>
        <p:spPr>
          <a:xfrm>
            <a:off x="4066152" y="1099226"/>
            <a:ext cx="4059696" cy="4074974"/>
          </a:xfrm>
          <a:prstGeom prst="rect">
            <a:avLst/>
          </a:prstGeom>
        </p:spPr>
      </p:pic>
      <p:pic>
        <p:nvPicPr>
          <p:cNvPr id="7" name="Picture 6" descr="A picture containing text, dark, night, night sky&#10;&#10;Description automatically generated">
            <a:extLst>
              <a:ext uri="{FF2B5EF4-FFF2-40B4-BE49-F238E27FC236}">
                <a16:creationId xmlns:a16="http://schemas.microsoft.com/office/drawing/2014/main" id="{52D73198-9B01-4568-A1AF-2F23B8E475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4"/>
          <a:stretch/>
        </p:blipFill>
        <p:spPr>
          <a:xfrm>
            <a:off x="-295763" y="1099226"/>
            <a:ext cx="4234020" cy="4084274"/>
          </a:xfrm>
          <a:prstGeom prst="rect">
            <a:avLst/>
          </a:prstGeom>
        </p:spPr>
      </p:pic>
      <p:pic>
        <p:nvPicPr>
          <p:cNvPr id="9" name="Picture 8" descr="A picture containing snow, outdoor, nature, slope&#10;&#10;Description automatically generated">
            <a:extLst>
              <a:ext uri="{FF2B5EF4-FFF2-40B4-BE49-F238E27FC236}">
                <a16:creationId xmlns:a16="http://schemas.microsoft.com/office/drawing/2014/main" id="{BFA517F8-3C70-48BA-B6CD-EA32A94F11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" t="7411"/>
          <a:stretch/>
        </p:blipFill>
        <p:spPr>
          <a:xfrm>
            <a:off x="8351656" y="1099226"/>
            <a:ext cx="4141064" cy="40749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CB30AF-CE85-453E-9877-5F0DD96F9701}"/>
              </a:ext>
            </a:extLst>
          </p:cNvPr>
          <p:cNvSpPr txBox="1"/>
          <p:nvPr/>
        </p:nvSpPr>
        <p:spPr>
          <a:xfrm>
            <a:off x="1621473" y="538944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9E772-80C0-4923-8C0C-BDBAABD32B9D}"/>
              </a:ext>
            </a:extLst>
          </p:cNvPr>
          <p:cNvSpPr txBox="1"/>
          <p:nvPr/>
        </p:nvSpPr>
        <p:spPr>
          <a:xfrm>
            <a:off x="5987058" y="538944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0DFC47-1E02-4FBC-9B2E-7B66E3C1570C}"/>
              </a:ext>
            </a:extLst>
          </p:cNvPr>
          <p:cNvSpPr txBox="1"/>
          <p:nvPr/>
        </p:nvSpPr>
        <p:spPr>
          <a:xfrm>
            <a:off x="10385446" y="538944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63731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road, outdoor, street&#10;&#10;Description automatically generated">
            <a:extLst>
              <a:ext uri="{FF2B5EF4-FFF2-40B4-BE49-F238E27FC236}">
                <a16:creationId xmlns:a16="http://schemas.microsoft.com/office/drawing/2014/main" id="{677179A0-1F63-498D-AFCB-E9654FF7D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8" y="3796068"/>
            <a:ext cx="5910670" cy="3332478"/>
          </a:xfrm>
          <a:prstGeom prst="rect">
            <a:avLst/>
          </a:prstGeom>
        </p:spPr>
      </p:pic>
      <p:pic>
        <p:nvPicPr>
          <p:cNvPr id="7" name="Picture 6" descr="A picture containing text, road, outdoor, black&#10;&#10;Description automatically generated">
            <a:extLst>
              <a:ext uri="{FF2B5EF4-FFF2-40B4-BE49-F238E27FC236}">
                <a16:creationId xmlns:a16="http://schemas.microsoft.com/office/drawing/2014/main" id="{C57C7DB6-5D7A-49A3-B68B-5C4C27B42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09" y="79021"/>
            <a:ext cx="5949964" cy="3349979"/>
          </a:xfrm>
          <a:prstGeom prst="rect">
            <a:avLst/>
          </a:prstGeom>
        </p:spPr>
      </p:pic>
      <p:pic>
        <p:nvPicPr>
          <p:cNvPr id="9" name="Picture 8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B9EB216B-A6D0-4CFE-A50D-8943A0CB2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21"/>
            <a:ext cx="5949963" cy="3332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5DDD15-80AB-4ACA-9A5D-A1E4A64A9BA5}"/>
              </a:ext>
            </a:extLst>
          </p:cNvPr>
          <p:cNvSpPr txBox="1"/>
          <p:nvPr/>
        </p:nvSpPr>
        <p:spPr>
          <a:xfrm>
            <a:off x="2756812" y="341149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46231-2B91-4F8C-8FD3-E540797ED928}"/>
              </a:ext>
            </a:extLst>
          </p:cNvPr>
          <p:cNvSpPr txBox="1"/>
          <p:nvPr/>
        </p:nvSpPr>
        <p:spPr>
          <a:xfrm>
            <a:off x="9411658" y="3429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F655E-6677-4BB8-AC5B-2C1207ED5A53}"/>
              </a:ext>
            </a:extLst>
          </p:cNvPr>
          <p:cNvSpPr txBox="1"/>
          <p:nvPr/>
        </p:nvSpPr>
        <p:spPr>
          <a:xfrm>
            <a:off x="2731910" y="72242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60307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xygao</dc:creator>
  <cp:lastModifiedBy>xygao</cp:lastModifiedBy>
  <cp:revision>1</cp:revision>
  <dcterms:created xsi:type="dcterms:W3CDTF">2021-03-17T20:09:43Z</dcterms:created>
  <dcterms:modified xsi:type="dcterms:W3CDTF">2021-03-17T20:13:54Z</dcterms:modified>
</cp:coreProperties>
</file>