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86" r:id="rId6"/>
    <p:sldId id="271" r:id="rId7"/>
    <p:sldId id="259" r:id="rId8"/>
    <p:sldId id="270" r:id="rId9"/>
    <p:sldId id="260" r:id="rId10"/>
    <p:sldId id="282" r:id="rId11"/>
    <p:sldId id="283" r:id="rId12"/>
    <p:sldId id="284" r:id="rId13"/>
    <p:sldId id="281"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7C82"/>
    <a:srgbClr val="040E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guide orient="horz" pos="2142"/>
        <p:guide pos="3840"/>
      </p:guideLst>
    </p:cSldViewPr>
  </p:slideViewPr>
  <p:notesTextViewPr>
    <p:cViewPr>
      <p:scale>
        <a:sx n="1" d="1"/>
        <a:sy n="1" d="1"/>
      </p:scale>
      <p:origin x="0" y="0"/>
    </p:cViewPr>
  </p:notesTextViewPr>
  <p:sorterViewPr>
    <p:cViewPr>
      <p:scale>
        <a:sx n="150" d="100"/>
        <a:sy n="150" d="100"/>
      </p:scale>
      <p:origin x="0" y="961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D3551ED-E315-4190-B492-E900A40AE2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C401AE-4012-4B33-8ECC-364D74C8189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D3551ED-E315-4190-B492-E900A40AE26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C401AE-4012-4B33-8ECC-364D74C8189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D3551ED-E315-4190-B492-E900A40AE2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C401AE-4012-4B33-8ECC-364D74C8189A}"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D3551ED-E315-4190-B492-E900A40AE2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C401AE-4012-4B33-8ECC-364D74C8189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D3551ED-E315-4190-B492-E900A40AE2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C401AE-4012-4B33-8ECC-364D74C8189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D3551ED-E315-4190-B492-E900A40AE2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C401AE-4012-4B33-8ECC-364D74C8189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D3551ED-E315-4190-B492-E900A40AE26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C401AE-4012-4B33-8ECC-364D74C8189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D3551ED-E315-4190-B492-E900A40AE26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7C401AE-4012-4B33-8ECC-364D74C8189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D3551ED-E315-4190-B492-E900A40AE26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7C401AE-4012-4B33-8ECC-364D74C8189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3551ED-E315-4190-B492-E900A40AE26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7C401AE-4012-4B33-8ECC-364D74C8189A}" type="slidenum">
              <a:rPr lang="zh-CN" altLang="en-US" smtClean="0"/>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3551ED-E315-4190-B492-E900A40AE26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7C401AE-4012-4B33-8ECC-364D74C8189A}" type="slidenum">
              <a:rPr lang="zh-CN" altLang="en-US" smtClean="0"/>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矩形 5"/>
          <p:cNvSpPr/>
          <p:nvPr userDrawn="1"/>
        </p:nvSpPr>
        <p:spPr>
          <a:xfrm>
            <a:off x="0" y="1506817"/>
            <a:ext cx="12192000" cy="5351183"/>
          </a:xfrm>
          <a:prstGeom prst="rect">
            <a:avLst/>
          </a:prstGeom>
          <a:solidFill>
            <a:schemeClr val="bg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D3551ED-E315-4190-B492-E900A40AE26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C401AE-4012-4B33-8ECC-364D74C8189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3551ED-E315-4190-B492-E900A40AE26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C401AE-4012-4B33-8ECC-364D74C8189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 y="1371600"/>
            <a:ext cx="8681012" cy="4114800"/>
            <a:chOff x="1" y="1905000"/>
            <a:chExt cx="7418677" cy="2072640"/>
          </a:xfrm>
        </p:grpSpPr>
        <p:sp>
          <p:nvSpPr>
            <p:cNvPr id="9" name="任意多边形 8"/>
            <p:cNvSpPr/>
            <p:nvPr/>
          </p:nvSpPr>
          <p:spPr>
            <a:xfrm>
              <a:off x="1" y="2514600"/>
              <a:ext cx="7418677" cy="1463040"/>
            </a:xfrm>
            <a:custGeom>
              <a:avLst/>
              <a:gdLst>
                <a:gd name="connsiteX0" fmla="*/ 0 w 7418677"/>
                <a:gd name="connsiteY0" fmla="*/ 0 h 1463040"/>
                <a:gd name="connsiteX1" fmla="*/ 7418677 w 7418677"/>
                <a:gd name="connsiteY1" fmla="*/ 0 h 1463040"/>
                <a:gd name="connsiteX2" fmla="*/ 5955637 w 7418677"/>
                <a:gd name="connsiteY2" fmla="*/ 1463040 h 1463040"/>
                <a:gd name="connsiteX3" fmla="*/ 0 w 7418677"/>
                <a:gd name="connsiteY3" fmla="*/ 1463040 h 1463040"/>
              </a:gdLst>
              <a:ahLst/>
              <a:cxnLst>
                <a:cxn ang="0">
                  <a:pos x="connsiteX0" y="connsiteY0"/>
                </a:cxn>
                <a:cxn ang="0">
                  <a:pos x="connsiteX1" y="connsiteY1"/>
                </a:cxn>
                <a:cxn ang="0">
                  <a:pos x="connsiteX2" y="connsiteY2"/>
                </a:cxn>
                <a:cxn ang="0">
                  <a:pos x="connsiteX3" y="connsiteY3"/>
                </a:cxn>
              </a:cxnLst>
              <a:rect l="l" t="t" r="r" b="b"/>
              <a:pathLst>
                <a:path w="7418677" h="1463040">
                  <a:moveTo>
                    <a:pt x="0" y="0"/>
                  </a:moveTo>
                  <a:lnTo>
                    <a:pt x="7418677" y="0"/>
                  </a:lnTo>
                  <a:lnTo>
                    <a:pt x="5955637" y="1463040"/>
                  </a:lnTo>
                  <a:lnTo>
                    <a:pt x="0" y="146304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1" y="2362200"/>
              <a:ext cx="7418677" cy="1463040"/>
            </a:xfrm>
            <a:custGeom>
              <a:avLst/>
              <a:gdLst>
                <a:gd name="connsiteX0" fmla="*/ 0 w 7418677"/>
                <a:gd name="connsiteY0" fmla="*/ 0 h 1463040"/>
                <a:gd name="connsiteX1" fmla="*/ 7418677 w 7418677"/>
                <a:gd name="connsiteY1" fmla="*/ 0 h 1463040"/>
                <a:gd name="connsiteX2" fmla="*/ 5955637 w 7418677"/>
                <a:gd name="connsiteY2" fmla="*/ 1463040 h 1463040"/>
                <a:gd name="connsiteX3" fmla="*/ 0 w 7418677"/>
                <a:gd name="connsiteY3" fmla="*/ 1463040 h 1463040"/>
              </a:gdLst>
              <a:ahLst/>
              <a:cxnLst>
                <a:cxn ang="0">
                  <a:pos x="connsiteX0" y="connsiteY0"/>
                </a:cxn>
                <a:cxn ang="0">
                  <a:pos x="connsiteX1" y="connsiteY1"/>
                </a:cxn>
                <a:cxn ang="0">
                  <a:pos x="connsiteX2" y="connsiteY2"/>
                </a:cxn>
                <a:cxn ang="0">
                  <a:pos x="connsiteX3" y="connsiteY3"/>
                </a:cxn>
              </a:cxnLst>
              <a:rect l="l" t="t" r="r" b="b"/>
              <a:pathLst>
                <a:path w="7418677" h="1463040">
                  <a:moveTo>
                    <a:pt x="0" y="0"/>
                  </a:moveTo>
                  <a:lnTo>
                    <a:pt x="7418677" y="0"/>
                  </a:lnTo>
                  <a:lnTo>
                    <a:pt x="5955637" y="1463040"/>
                  </a:lnTo>
                  <a:lnTo>
                    <a:pt x="0" y="146304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 y="2209800"/>
              <a:ext cx="7418677" cy="1463040"/>
            </a:xfrm>
            <a:custGeom>
              <a:avLst/>
              <a:gdLst>
                <a:gd name="connsiteX0" fmla="*/ 0 w 7418677"/>
                <a:gd name="connsiteY0" fmla="*/ 0 h 1463040"/>
                <a:gd name="connsiteX1" fmla="*/ 7418677 w 7418677"/>
                <a:gd name="connsiteY1" fmla="*/ 0 h 1463040"/>
                <a:gd name="connsiteX2" fmla="*/ 5955637 w 7418677"/>
                <a:gd name="connsiteY2" fmla="*/ 1463040 h 1463040"/>
                <a:gd name="connsiteX3" fmla="*/ 0 w 7418677"/>
                <a:gd name="connsiteY3" fmla="*/ 1463040 h 1463040"/>
              </a:gdLst>
              <a:ahLst/>
              <a:cxnLst>
                <a:cxn ang="0">
                  <a:pos x="connsiteX0" y="connsiteY0"/>
                </a:cxn>
                <a:cxn ang="0">
                  <a:pos x="connsiteX1" y="connsiteY1"/>
                </a:cxn>
                <a:cxn ang="0">
                  <a:pos x="connsiteX2" y="connsiteY2"/>
                </a:cxn>
                <a:cxn ang="0">
                  <a:pos x="connsiteX3" y="connsiteY3"/>
                </a:cxn>
              </a:cxnLst>
              <a:rect l="l" t="t" r="r" b="b"/>
              <a:pathLst>
                <a:path w="7418677" h="1463040">
                  <a:moveTo>
                    <a:pt x="0" y="0"/>
                  </a:moveTo>
                  <a:lnTo>
                    <a:pt x="7418677" y="0"/>
                  </a:lnTo>
                  <a:lnTo>
                    <a:pt x="5955637" y="1463040"/>
                  </a:lnTo>
                  <a:lnTo>
                    <a:pt x="0" y="146304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1" y="2057400"/>
              <a:ext cx="7418677" cy="1463040"/>
            </a:xfrm>
            <a:custGeom>
              <a:avLst/>
              <a:gdLst>
                <a:gd name="connsiteX0" fmla="*/ 0 w 7418677"/>
                <a:gd name="connsiteY0" fmla="*/ 0 h 1463040"/>
                <a:gd name="connsiteX1" fmla="*/ 7418677 w 7418677"/>
                <a:gd name="connsiteY1" fmla="*/ 0 h 1463040"/>
                <a:gd name="connsiteX2" fmla="*/ 5955637 w 7418677"/>
                <a:gd name="connsiteY2" fmla="*/ 1463040 h 1463040"/>
                <a:gd name="connsiteX3" fmla="*/ 0 w 7418677"/>
                <a:gd name="connsiteY3" fmla="*/ 1463040 h 1463040"/>
              </a:gdLst>
              <a:ahLst/>
              <a:cxnLst>
                <a:cxn ang="0">
                  <a:pos x="connsiteX0" y="connsiteY0"/>
                </a:cxn>
                <a:cxn ang="0">
                  <a:pos x="connsiteX1" y="connsiteY1"/>
                </a:cxn>
                <a:cxn ang="0">
                  <a:pos x="connsiteX2" y="connsiteY2"/>
                </a:cxn>
                <a:cxn ang="0">
                  <a:pos x="connsiteX3" y="connsiteY3"/>
                </a:cxn>
              </a:cxnLst>
              <a:rect l="l" t="t" r="r" b="b"/>
              <a:pathLst>
                <a:path w="7418677" h="1463040">
                  <a:moveTo>
                    <a:pt x="0" y="0"/>
                  </a:moveTo>
                  <a:lnTo>
                    <a:pt x="7418677" y="0"/>
                  </a:lnTo>
                  <a:lnTo>
                    <a:pt x="5955637" y="1463040"/>
                  </a:lnTo>
                  <a:lnTo>
                    <a:pt x="0" y="146304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1" y="1905000"/>
              <a:ext cx="7418677" cy="1463040"/>
            </a:xfrm>
            <a:custGeom>
              <a:avLst/>
              <a:gdLst>
                <a:gd name="connsiteX0" fmla="*/ 0 w 7418677"/>
                <a:gd name="connsiteY0" fmla="*/ 0 h 1463040"/>
                <a:gd name="connsiteX1" fmla="*/ 7418677 w 7418677"/>
                <a:gd name="connsiteY1" fmla="*/ 0 h 1463040"/>
                <a:gd name="connsiteX2" fmla="*/ 5955637 w 7418677"/>
                <a:gd name="connsiteY2" fmla="*/ 1463040 h 1463040"/>
                <a:gd name="connsiteX3" fmla="*/ 0 w 7418677"/>
                <a:gd name="connsiteY3" fmla="*/ 1463040 h 1463040"/>
              </a:gdLst>
              <a:ahLst/>
              <a:cxnLst>
                <a:cxn ang="0">
                  <a:pos x="connsiteX0" y="connsiteY0"/>
                </a:cxn>
                <a:cxn ang="0">
                  <a:pos x="connsiteX1" y="connsiteY1"/>
                </a:cxn>
                <a:cxn ang="0">
                  <a:pos x="connsiteX2" y="connsiteY2"/>
                </a:cxn>
                <a:cxn ang="0">
                  <a:pos x="connsiteX3" y="connsiteY3"/>
                </a:cxn>
              </a:cxnLst>
              <a:rect l="l" t="t" r="r" b="b"/>
              <a:pathLst>
                <a:path w="7418677" h="1463040">
                  <a:moveTo>
                    <a:pt x="0" y="0"/>
                  </a:moveTo>
                  <a:lnTo>
                    <a:pt x="7418677" y="0"/>
                  </a:lnTo>
                  <a:lnTo>
                    <a:pt x="5955637" y="1463040"/>
                  </a:lnTo>
                  <a:lnTo>
                    <a:pt x="0" y="146304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14"/>
          <p:cNvSpPr txBox="1"/>
          <p:nvPr/>
        </p:nvSpPr>
        <p:spPr>
          <a:xfrm>
            <a:off x="257452" y="2721114"/>
            <a:ext cx="7132757" cy="1415772"/>
          </a:xfrm>
          <a:prstGeom prst="rect">
            <a:avLst/>
          </a:prstGeom>
          <a:noFill/>
        </p:spPr>
        <p:txBody>
          <a:bodyPr wrap="square" rtlCol="0">
            <a:spAutoFit/>
          </a:bodyPr>
          <a:lstStyle/>
          <a:p>
            <a:r>
              <a:rPr lang="zh-CN" altLang="en-US" sz="3200" b="1" dirty="0">
                <a:solidFill>
                  <a:srgbClr val="040E18"/>
                </a:solidFill>
              </a:rPr>
              <a:t>基于表情识别和情绪感知的智能家居</a:t>
            </a:r>
            <a:endParaRPr lang="en-US" altLang="zh-CN" sz="3200" b="1" dirty="0">
              <a:solidFill>
                <a:srgbClr val="040E18"/>
              </a:solidFill>
            </a:endParaRPr>
          </a:p>
          <a:p>
            <a:pPr algn="r"/>
            <a:r>
              <a:rPr lang="en-US" altLang="zh-CN" sz="5400" b="1" dirty="0">
                <a:solidFill>
                  <a:srgbClr val="040E18"/>
                </a:solidFill>
              </a:rPr>
              <a:t>                       </a:t>
            </a:r>
            <a:r>
              <a:rPr lang="en-US" altLang="zh-CN" sz="1600" b="1" dirty="0">
                <a:solidFill>
                  <a:srgbClr val="040E18"/>
                </a:solidFill>
              </a:rPr>
              <a:t>——8</a:t>
            </a:r>
            <a:r>
              <a:rPr lang="zh-CN" altLang="en-US" sz="1600" b="1" dirty="0">
                <a:solidFill>
                  <a:srgbClr val="040E18"/>
                </a:solidFill>
              </a:rPr>
              <a:t>号小组</a:t>
            </a:r>
            <a:endParaRPr lang="zh-CN" altLang="en-US" sz="1600" b="1" dirty="0">
              <a:solidFill>
                <a:srgbClr val="040E1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832552" y="185653"/>
            <a:ext cx="1321164" cy="1321164"/>
            <a:chOff x="588318" y="-210335"/>
            <a:chExt cx="3105996" cy="3105996"/>
          </a:xfrm>
        </p:grpSpPr>
        <p:sp>
          <p:nvSpPr>
            <p:cNvPr id="2" name="等腰三角形 1"/>
            <p:cNvSpPr/>
            <p:nvPr/>
          </p:nvSpPr>
          <p:spPr>
            <a:xfrm>
              <a:off x="12384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4637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4320000">
              <a:off x="501707" y="32497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240000">
              <a:off x="611745" y="10900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160000">
              <a:off x="783133" y="-6238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080000">
              <a:off x="999095" y="-17241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1238490" y="-21033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080000">
              <a:off x="1477886" y="-17241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2160000">
              <a:off x="1693847" y="-6238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3240000">
              <a:off x="1865236" y="10900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4320000">
              <a:off x="1975273" y="32497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20131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6480000">
              <a:off x="1975273" y="803761"/>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7560000">
              <a:off x="1865235" y="1019722"/>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8640000">
              <a:off x="1693847" y="119111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9720000">
              <a:off x="1477886" y="130114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0800000">
              <a:off x="1238490" y="13390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1880000">
              <a:off x="999094" y="130114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2960000">
              <a:off x="783133" y="119111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4040000">
              <a:off x="611745" y="1019722"/>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15120000">
              <a:off x="501707" y="803761"/>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文本框 33"/>
          <p:cNvSpPr txBox="1"/>
          <p:nvPr/>
        </p:nvSpPr>
        <p:spPr>
          <a:xfrm>
            <a:off x="825415" y="486622"/>
            <a:ext cx="1335438" cy="769441"/>
          </a:xfrm>
          <a:prstGeom prst="rect">
            <a:avLst/>
          </a:prstGeom>
          <a:noFill/>
        </p:spPr>
        <p:txBody>
          <a:bodyPr wrap="square" rtlCol="0">
            <a:spAutoFit/>
          </a:bodyPr>
          <a:lstStyle/>
          <a:p>
            <a:pPr algn="ctr"/>
            <a:r>
              <a:rPr lang="en-US" altLang="zh-CN" sz="4400" b="1" dirty="0">
                <a:solidFill>
                  <a:srgbClr val="040E18"/>
                </a:solidFill>
              </a:rPr>
              <a:t>3</a:t>
            </a:r>
            <a:endParaRPr lang="zh-CN" altLang="en-US" sz="4400" b="1" dirty="0">
              <a:solidFill>
                <a:srgbClr val="040E18"/>
              </a:solidFill>
            </a:endParaRPr>
          </a:p>
        </p:txBody>
      </p:sp>
      <p:sp>
        <p:nvSpPr>
          <p:cNvPr id="35" name="文本框 34"/>
          <p:cNvSpPr txBox="1"/>
          <p:nvPr/>
        </p:nvSpPr>
        <p:spPr>
          <a:xfrm>
            <a:off x="2144337" y="523070"/>
            <a:ext cx="6817489" cy="646331"/>
          </a:xfrm>
          <a:prstGeom prst="rect">
            <a:avLst/>
          </a:prstGeom>
          <a:noFill/>
        </p:spPr>
        <p:txBody>
          <a:bodyPr wrap="square" rtlCol="0">
            <a:spAutoFit/>
          </a:bodyPr>
          <a:lstStyle/>
          <a:p>
            <a:r>
              <a:rPr lang="zh-CN" altLang="en-US" sz="3600" b="1" dirty="0">
                <a:solidFill>
                  <a:schemeClr val="bg1"/>
                </a:solidFill>
              </a:rPr>
              <a:t>实现方式</a:t>
            </a:r>
            <a:endParaRPr lang="zh-CN" altLang="en-US" sz="3600" b="1" dirty="0">
              <a:solidFill>
                <a:schemeClr val="bg1"/>
              </a:solidFill>
            </a:endParaRPr>
          </a:p>
        </p:txBody>
      </p:sp>
      <p:sp>
        <p:nvSpPr>
          <p:cNvPr id="36" name="内容占位符 2"/>
          <p:cNvSpPr txBox="1"/>
          <p:nvPr/>
        </p:nvSpPr>
        <p:spPr>
          <a:xfrm>
            <a:off x="483093" y="2654403"/>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err="1">
                <a:latin typeface="-apple-system"/>
              </a:rPr>
              <a:t>CascadeClassifier</a:t>
            </a:r>
            <a:r>
              <a:rPr lang="zh-CN" altLang="en-US" sz="2400" dirty="0">
                <a:latin typeface="-apple-system"/>
              </a:rPr>
              <a:t>，是</a:t>
            </a:r>
            <a:r>
              <a:rPr lang="en-US" altLang="zh-CN" sz="2400" dirty="0" err="1">
                <a:latin typeface="-apple-system"/>
              </a:rPr>
              <a:t>Opencv</a:t>
            </a:r>
            <a:r>
              <a:rPr lang="zh-CN" altLang="en-US" sz="2400" dirty="0">
                <a:latin typeface="-apple-system"/>
              </a:rPr>
              <a:t>中做人脸检测的时候的一个</a:t>
            </a:r>
            <a:r>
              <a:rPr lang="zh-CN" altLang="en-US" sz="2400" dirty="0">
                <a:solidFill>
                  <a:schemeClr val="accent6">
                    <a:lumMod val="75000"/>
                  </a:schemeClr>
                </a:solidFill>
                <a:latin typeface="-apple-system"/>
              </a:rPr>
              <a:t>级联分类器</a:t>
            </a:r>
            <a:r>
              <a:rPr lang="zh-CN" altLang="en-US" sz="2400" dirty="0">
                <a:latin typeface="-apple-system"/>
              </a:rPr>
              <a:t>。并且既可以使用</a:t>
            </a:r>
            <a:r>
              <a:rPr lang="en-US" altLang="zh-CN" sz="2400" dirty="0" err="1">
                <a:latin typeface="-apple-system"/>
              </a:rPr>
              <a:t>Haar</a:t>
            </a:r>
            <a:r>
              <a:rPr lang="zh-CN" altLang="en-US" sz="2400" dirty="0">
                <a:latin typeface="-apple-system"/>
              </a:rPr>
              <a:t>，也可以使用</a:t>
            </a:r>
            <a:r>
              <a:rPr lang="en-US" altLang="zh-CN" sz="2400" dirty="0">
                <a:latin typeface="-apple-system"/>
              </a:rPr>
              <a:t>LBP</a:t>
            </a:r>
            <a:r>
              <a:rPr lang="zh-CN" altLang="en-US" sz="2400" dirty="0">
                <a:latin typeface="-apple-system"/>
              </a:rPr>
              <a:t>特征。</a:t>
            </a:r>
            <a:endParaRPr lang="zh-CN" altLang="en-US" sz="2400" dirty="0">
              <a:latin typeface="-apple-system"/>
            </a:endParaRPr>
          </a:p>
          <a:p>
            <a:r>
              <a:rPr lang="en-US" altLang="zh-CN" sz="2400" dirty="0" err="1">
                <a:latin typeface="-apple-system"/>
              </a:rPr>
              <a:t>Haar</a:t>
            </a:r>
            <a:r>
              <a:rPr lang="zh-CN" altLang="en-US" sz="2400" dirty="0">
                <a:latin typeface="-apple-system"/>
              </a:rPr>
              <a:t>特征是一种反映图像的灰度变化的，像素分模块求差值的一种特征。它分为四类：</a:t>
            </a:r>
            <a:r>
              <a:rPr lang="zh-CN" altLang="en-US" sz="2400" dirty="0">
                <a:solidFill>
                  <a:schemeClr val="accent6">
                    <a:lumMod val="75000"/>
                  </a:schemeClr>
                </a:solidFill>
                <a:latin typeface="-apple-system"/>
              </a:rPr>
              <a:t>边缘特征、线性特征、中心特征和对角线特征</a:t>
            </a:r>
            <a:r>
              <a:rPr lang="zh-CN" altLang="en-US" sz="2400" dirty="0">
                <a:latin typeface="-apple-system"/>
              </a:rPr>
              <a:t>。用黑白两种矩形框组合成特征模板，在特征模板内用 黑色矩形像素和 减去 白色矩形像素和来表示这个模版的特征值。例如：脸部的一些特征能由矩形模块差值特征简单的描述，如：眼睛要比脸颊颜色要深，鼻梁两侧比鼻梁颜色要深，嘴巴比周围颜色要深等。但矩形特征只对一些简单的图形结构，如边缘、线段较敏感，所以只能描述在特定方向（水平、垂直、对角）上有</a:t>
            </a:r>
            <a:r>
              <a:rPr lang="zh-CN" altLang="en-US" sz="2400" dirty="0">
                <a:solidFill>
                  <a:schemeClr val="accent6">
                    <a:lumMod val="75000"/>
                  </a:schemeClr>
                </a:solidFill>
                <a:latin typeface="-apple-system"/>
              </a:rPr>
              <a:t>明显像素模块梯度变化的图像结构</a:t>
            </a:r>
            <a:r>
              <a:rPr lang="zh-CN" altLang="en-US" sz="2400" dirty="0">
                <a:latin typeface="-apple-system"/>
              </a:rPr>
              <a:t>。这样就可以进行区分人脸。</a:t>
            </a:r>
            <a:endParaRPr lang="zh-CN" altLang="en-US" sz="2400" dirty="0">
              <a:latin typeface="-apple-system"/>
            </a:endParaRPr>
          </a:p>
          <a:p>
            <a:endParaRPr lang="zh-CN" altLang="en-US" dirty="0"/>
          </a:p>
        </p:txBody>
      </p:sp>
      <p:sp>
        <p:nvSpPr>
          <p:cNvPr id="37" name="文本框 36"/>
          <p:cNvSpPr txBox="1"/>
          <p:nvPr/>
        </p:nvSpPr>
        <p:spPr>
          <a:xfrm>
            <a:off x="746213" y="1899560"/>
            <a:ext cx="6094520" cy="461665"/>
          </a:xfrm>
          <a:prstGeom prst="rect">
            <a:avLst/>
          </a:prstGeom>
          <a:noFill/>
        </p:spPr>
        <p:txBody>
          <a:bodyPr wrap="square">
            <a:spAutoFit/>
          </a:bodyPr>
          <a:lstStyle/>
          <a:p>
            <a:r>
              <a:rPr lang="zh-CN" altLang="en-US" sz="2400" b="1" dirty="0">
                <a:solidFill>
                  <a:schemeClr val="accent6">
                    <a:lumMod val="75000"/>
                  </a:schemeClr>
                </a:solidFill>
              </a:rPr>
              <a:t>人脸识别和定位：</a:t>
            </a:r>
            <a:r>
              <a:rPr lang="en-US" altLang="zh-CN" sz="2400" b="1" dirty="0">
                <a:solidFill>
                  <a:schemeClr val="accent6">
                    <a:lumMod val="75000"/>
                  </a:schemeClr>
                </a:solidFill>
              </a:rPr>
              <a:t>cv2.CascadeClassifier</a:t>
            </a:r>
            <a:endParaRPr lang="zh-CN" altLang="en-US" sz="2400" b="1" dirty="0">
              <a:solidFill>
                <a:schemeClr val="accent6">
                  <a:lumMod val="7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832552" y="185653"/>
            <a:ext cx="1321164" cy="1321164"/>
            <a:chOff x="588318" y="-210335"/>
            <a:chExt cx="3105996" cy="3105996"/>
          </a:xfrm>
        </p:grpSpPr>
        <p:sp>
          <p:nvSpPr>
            <p:cNvPr id="2" name="等腰三角形 1"/>
            <p:cNvSpPr/>
            <p:nvPr/>
          </p:nvSpPr>
          <p:spPr>
            <a:xfrm>
              <a:off x="12384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4637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4320000">
              <a:off x="501707" y="32497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240000">
              <a:off x="611745" y="10900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160000">
              <a:off x="783133" y="-6238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080000">
              <a:off x="999095" y="-17241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1238490" y="-21033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080000">
              <a:off x="1477886" y="-17241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2160000">
              <a:off x="1693847" y="-6238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3240000">
              <a:off x="1865236" y="10900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4320000">
              <a:off x="1975273" y="32497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20131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6480000">
              <a:off x="1975273" y="803761"/>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7560000">
              <a:off x="1865235" y="1019722"/>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8640000">
              <a:off x="1693847" y="119111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9720000">
              <a:off x="1477886" y="130114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0800000">
              <a:off x="1238490" y="13390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1880000">
              <a:off x="999094" y="130114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2960000">
              <a:off x="783133" y="119111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4040000">
              <a:off x="611745" y="1019722"/>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15120000">
              <a:off x="501707" y="803761"/>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文本框 33"/>
          <p:cNvSpPr txBox="1"/>
          <p:nvPr/>
        </p:nvSpPr>
        <p:spPr>
          <a:xfrm>
            <a:off x="825415" y="486622"/>
            <a:ext cx="1335438" cy="769441"/>
          </a:xfrm>
          <a:prstGeom prst="rect">
            <a:avLst/>
          </a:prstGeom>
          <a:noFill/>
        </p:spPr>
        <p:txBody>
          <a:bodyPr wrap="square" rtlCol="0">
            <a:spAutoFit/>
          </a:bodyPr>
          <a:lstStyle/>
          <a:p>
            <a:pPr algn="ctr"/>
            <a:r>
              <a:rPr lang="en-US" altLang="zh-CN" sz="4400" b="1" dirty="0">
                <a:solidFill>
                  <a:srgbClr val="040E18"/>
                </a:solidFill>
              </a:rPr>
              <a:t>3</a:t>
            </a:r>
            <a:endParaRPr lang="zh-CN" altLang="en-US" sz="4400" b="1" dirty="0">
              <a:solidFill>
                <a:srgbClr val="040E18"/>
              </a:solidFill>
            </a:endParaRPr>
          </a:p>
        </p:txBody>
      </p:sp>
      <p:sp>
        <p:nvSpPr>
          <p:cNvPr id="35" name="文本框 34"/>
          <p:cNvSpPr txBox="1"/>
          <p:nvPr/>
        </p:nvSpPr>
        <p:spPr>
          <a:xfrm>
            <a:off x="2144337" y="523070"/>
            <a:ext cx="6817489" cy="646331"/>
          </a:xfrm>
          <a:prstGeom prst="rect">
            <a:avLst/>
          </a:prstGeom>
          <a:noFill/>
        </p:spPr>
        <p:txBody>
          <a:bodyPr wrap="square" rtlCol="0">
            <a:spAutoFit/>
          </a:bodyPr>
          <a:lstStyle/>
          <a:p>
            <a:r>
              <a:rPr lang="zh-CN" altLang="en-US" sz="3600" b="1" dirty="0">
                <a:solidFill>
                  <a:schemeClr val="bg1"/>
                </a:solidFill>
              </a:rPr>
              <a:t>实现方式</a:t>
            </a:r>
            <a:endParaRPr lang="zh-CN" altLang="en-US" sz="3600" b="1" dirty="0">
              <a:solidFill>
                <a:schemeClr val="bg1"/>
              </a:solidFill>
            </a:endParaRPr>
          </a:p>
        </p:txBody>
      </p:sp>
      <p:sp>
        <p:nvSpPr>
          <p:cNvPr id="36" name="标题 1"/>
          <p:cNvSpPr txBox="1"/>
          <p:nvPr/>
        </p:nvSpPr>
        <p:spPr>
          <a:xfrm>
            <a:off x="614938" y="1928130"/>
            <a:ext cx="5705963" cy="87179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a:solidFill>
                  <a:schemeClr val="accent6">
                    <a:lumMod val="75000"/>
                  </a:schemeClr>
                </a:solidFill>
              </a:rPr>
              <a:t>表情识别</a:t>
            </a:r>
            <a:r>
              <a:rPr lang="en-US" altLang="zh-CN" sz="3600" dirty="0">
                <a:solidFill>
                  <a:schemeClr val="accent6">
                    <a:lumMod val="75000"/>
                  </a:schemeClr>
                </a:solidFill>
              </a:rPr>
              <a:t>:</a:t>
            </a:r>
            <a:r>
              <a:rPr lang="zh-CN" altLang="en-US" sz="3600" dirty="0">
                <a:solidFill>
                  <a:schemeClr val="accent6">
                    <a:lumMod val="75000"/>
                  </a:schemeClr>
                </a:solidFill>
              </a:rPr>
              <a:t>神经网络训练</a:t>
            </a:r>
            <a:br>
              <a:rPr lang="en-US" altLang="zh-CN" dirty="0">
                <a:solidFill>
                  <a:schemeClr val="accent6">
                    <a:lumMod val="75000"/>
                  </a:schemeClr>
                </a:solidFill>
              </a:rPr>
            </a:br>
            <a:endParaRPr lang="zh-CN" altLang="en-US" dirty="0">
              <a:solidFill>
                <a:schemeClr val="accent6">
                  <a:lumMod val="75000"/>
                </a:schemeClr>
              </a:solidFill>
            </a:endParaRPr>
          </a:p>
        </p:txBody>
      </p:sp>
      <p:pic>
        <p:nvPicPr>
          <p:cNvPr id="37" name="内容占位符 4" descr="图表&#10;&#10;描述已自动生成"/>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06134" y="3334543"/>
            <a:ext cx="7366661" cy="2588580"/>
          </a:xfrm>
          <a:prstGeom prst="rect">
            <a:avLst/>
          </a:prstGeom>
        </p:spPr>
      </p:pic>
      <p:pic>
        <p:nvPicPr>
          <p:cNvPr id="38" name="图片 37" descr="表格&#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0352" y="2398544"/>
            <a:ext cx="3696051" cy="380362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6200000" flipV="1">
            <a:off x="3181350" y="-2152650"/>
            <a:ext cx="5829300" cy="12192000"/>
            <a:chOff x="1" y="1905000"/>
            <a:chExt cx="7418677" cy="2072640"/>
          </a:xfrm>
        </p:grpSpPr>
        <p:sp>
          <p:nvSpPr>
            <p:cNvPr id="3" name="任意多边形 2"/>
            <p:cNvSpPr/>
            <p:nvPr/>
          </p:nvSpPr>
          <p:spPr>
            <a:xfrm>
              <a:off x="1" y="2514600"/>
              <a:ext cx="7418677" cy="1463040"/>
            </a:xfrm>
            <a:custGeom>
              <a:avLst/>
              <a:gdLst>
                <a:gd name="connsiteX0" fmla="*/ 0 w 7418677"/>
                <a:gd name="connsiteY0" fmla="*/ 0 h 1463040"/>
                <a:gd name="connsiteX1" fmla="*/ 7418677 w 7418677"/>
                <a:gd name="connsiteY1" fmla="*/ 0 h 1463040"/>
                <a:gd name="connsiteX2" fmla="*/ 5955637 w 7418677"/>
                <a:gd name="connsiteY2" fmla="*/ 1463040 h 1463040"/>
                <a:gd name="connsiteX3" fmla="*/ 0 w 7418677"/>
                <a:gd name="connsiteY3" fmla="*/ 1463040 h 1463040"/>
              </a:gdLst>
              <a:ahLst/>
              <a:cxnLst>
                <a:cxn ang="0">
                  <a:pos x="connsiteX0" y="connsiteY0"/>
                </a:cxn>
                <a:cxn ang="0">
                  <a:pos x="connsiteX1" y="connsiteY1"/>
                </a:cxn>
                <a:cxn ang="0">
                  <a:pos x="connsiteX2" y="connsiteY2"/>
                </a:cxn>
                <a:cxn ang="0">
                  <a:pos x="connsiteX3" y="connsiteY3"/>
                </a:cxn>
              </a:cxnLst>
              <a:rect l="l" t="t" r="r" b="b"/>
              <a:pathLst>
                <a:path w="7418677" h="1463040">
                  <a:moveTo>
                    <a:pt x="0" y="0"/>
                  </a:moveTo>
                  <a:lnTo>
                    <a:pt x="7418677" y="0"/>
                  </a:lnTo>
                  <a:lnTo>
                    <a:pt x="5955637" y="1463040"/>
                  </a:lnTo>
                  <a:lnTo>
                    <a:pt x="0" y="146304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1" y="2362200"/>
              <a:ext cx="7418677" cy="1463040"/>
            </a:xfrm>
            <a:custGeom>
              <a:avLst/>
              <a:gdLst>
                <a:gd name="connsiteX0" fmla="*/ 0 w 7418677"/>
                <a:gd name="connsiteY0" fmla="*/ 0 h 1463040"/>
                <a:gd name="connsiteX1" fmla="*/ 7418677 w 7418677"/>
                <a:gd name="connsiteY1" fmla="*/ 0 h 1463040"/>
                <a:gd name="connsiteX2" fmla="*/ 5955637 w 7418677"/>
                <a:gd name="connsiteY2" fmla="*/ 1463040 h 1463040"/>
                <a:gd name="connsiteX3" fmla="*/ 0 w 7418677"/>
                <a:gd name="connsiteY3" fmla="*/ 1463040 h 1463040"/>
              </a:gdLst>
              <a:ahLst/>
              <a:cxnLst>
                <a:cxn ang="0">
                  <a:pos x="connsiteX0" y="connsiteY0"/>
                </a:cxn>
                <a:cxn ang="0">
                  <a:pos x="connsiteX1" y="connsiteY1"/>
                </a:cxn>
                <a:cxn ang="0">
                  <a:pos x="connsiteX2" y="connsiteY2"/>
                </a:cxn>
                <a:cxn ang="0">
                  <a:pos x="connsiteX3" y="connsiteY3"/>
                </a:cxn>
              </a:cxnLst>
              <a:rect l="l" t="t" r="r" b="b"/>
              <a:pathLst>
                <a:path w="7418677" h="1463040">
                  <a:moveTo>
                    <a:pt x="0" y="0"/>
                  </a:moveTo>
                  <a:lnTo>
                    <a:pt x="7418677" y="0"/>
                  </a:lnTo>
                  <a:lnTo>
                    <a:pt x="5955637" y="1463040"/>
                  </a:lnTo>
                  <a:lnTo>
                    <a:pt x="0" y="146304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1" y="2209800"/>
              <a:ext cx="7418677" cy="1463040"/>
            </a:xfrm>
            <a:custGeom>
              <a:avLst/>
              <a:gdLst>
                <a:gd name="connsiteX0" fmla="*/ 0 w 7418677"/>
                <a:gd name="connsiteY0" fmla="*/ 0 h 1463040"/>
                <a:gd name="connsiteX1" fmla="*/ 7418677 w 7418677"/>
                <a:gd name="connsiteY1" fmla="*/ 0 h 1463040"/>
                <a:gd name="connsiteX2" fmla="*/ 5955637 w 7418677"/>
                <a:gd name="connsiteY2" fmla="*/ 1463040 h 1463040"/>
                <a:gd name="connsiteX3" fmla="*/ 0 w 7418677"/>
                <a:gd name="connsiteY3" fmla="*/ 1463040 h 1463040"/>
              </a:gdLst>
              <a:ahLst/>
              <a:cxnLst>
                <a:cxn ang="0">
                  <a:pos x="connsiteX0" y="connsiteY0"/>
                </a:cxn>
                <a:cxn ang="0">
                  <a:pos x="connsiteX1" y="connsiteY1"/>
                </a:cxn>
                <a:cxn ang="0">
                  <a:pos x="connsiteX2" y="connsiteY2"/>
                </a:cxn>
                <a:cxn ang="0">
                  <a:pos x="connsiteX3" y="connsiteY3"/>
                </a:cxn>
              </a:cxnLst>
              <a:rect l="l" t="t" r="r" b="b"/>
              <a:pathLst>
                <a:path w="7418677" h="1463040">
                  <a:moveTo>
                    <a:pt x="0" y="0"/>
                  </a:moveTo>
                  <a:lnTo>
                    <a:pt x="7418677" y="0"/>
                  </a:lnTo>
                  <a:lnTo>
                    <a:pt x="5955637" y="1463040"/>
                  </a:lnTo>
                  <a:lnTo>
                    <a:pt x="0" y="146304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1" y="2057400"/>
              <a:ext cx="7418677" cy="1463040"/>
            </a:xfrm>
            <a:custGeom>
              <a:avLst/>
              <a:gdLst>
                <a:gd name="connsiteX0" fmla="*/ 0 w 7418677"/>
                <a:gd name="connsiteY0" fmla="*/ 0 h 1463040"/>
                <a:gd name="connsiteX1" fmla="*/ 7418677 w 7418677"/>
                <a:gd name="connsiteY1" fmla="*/ 0 h 1463040"/>
                <a:gd name="connsiteX2" fmla="*/ 5955637 w 7418677"/>
                <a:gd name="connsiteY2" fmla="*/ 1463040 h 1463040"/>
                <a:gd name="connsiteX3" fmla="*/ 0 w 7418677"/>
                <a:gd name="connsiteY3" fmla="*/ 1463040 h 1463040"/>
              </a:gdLst>
              <a:ahLst/>
              <a:cxnLst>
                <a:cxn ang="0">
                  <a:pos x="connsiteX0" y="connsiteY0"/>
                </a:cxn>
                <a:cxn ang="0">
                  <a:pos x="connsiteX1" y="connsiteY1"/>
                </a:cxn>
                <a:cxn ang="0">
                  <a:pos x="connsiteX2" y="connsiteY2"/>
                </a:cxn>
                <a:cxn ang="0">
                  <a:pos x="connsiteX3" y="connsiteY3"/>
                </a:cxn>
              </a:cxnLst>
              <a:rect l="l" t="t" r="r" b="b"/>
              <a:pathLst>
                <a:path w="7418677" h="1463040">
                  <a:moveTo>
                    <a:pt x="0" y="0"/>
                  </a:moveTo>
                  <a:lnTo>
                    <a:pt x="7418677" y="0"/>
                  </a:lnTo>
                  <a:lnTo>
                    <a:pt x="5955637" y="1463040"/>
                  </a:lnTo>
                  <a:lnTo>
                    <a:pt x="0" y="146304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1" y="1905000"/>
              <a:ext cx="7418677" cy="1463040"/>
            </a:xfrm>
            <a:custGeom>
              <a:avLst/>
              <a:gdLst>
                <a:gd name="connsiteX0" fmla="*/ 0 w 7418677"/>
                <a:gd name="connsiteY0" fmla="*/ 0 h 1463040"/>
                <a:gd name="connsiteX1" fmla="*/ 7418677 w 7418677"/>
                <a:gd name="connsiteY1" fmla="*/ 0 h 1463040"/>
                <a:gd name="connsiteX2" fmla="*/ 5955637 w 7418677"/>
                <a:gd name="connsiteY2" fmla="*/ 1463040 h 1463040"/>
                <a:gd name="connsiteX3" fmla="*/ 0 w 7418677"/>
                <a:gd name="connsiteY3" fmla="*/ 1463040 h 1463040"/>
              </a:gdLst>
              <a:ahLst/>
              <a:cxnLst>
                <a:cxn ang="0">
                  <a:pos x="connsiteX0" y="connsiteY0"/>
                </a:cxn>
                <a:cxn ang="0">
                  <a:pos x="connsiteX1" y="connsiteY1"/>
                </a:cxn>
                <a:cxn ang="0">
                  <a:pos x="connsiteX2" y="connsiteY2"/>
                </a:cxn>
                <a:cxn ang="0">
                  <a:pos x="connsiteX3" y="connsiteY3"/>
                </a:cxn>
              </a:cxnLst>
              <a:rect l="l" t="t" r="r" b="b"/>
              <a:pathLst>
                <a:path w="7418677" h="1463040">
                  <a:moveTo>
                    <a:pt x="0" y="0"/>
                  </a:moveTo>
                  <a:lnTo>
                    <a:pt x="7418677" y="0"/>
                  </a:lnTo>
                  <a:lnTo>
                    <a:pt x="5955637" y="1463040"/>
                  </a:lnTo>
                  <a:lnTo>
                    <a:pt x="0" y="146304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2562969" y="2927667"/>
            <a:ext cx="6817489" cy="1446550"/>
          </a:xfrm>
          <a:prstGeom prst="rect">
            <a:avLst/>
          </a:prstGeom>
          <a:noFill/>
        </p:spPr>
        <p:txBody>
          <a:bodyPr wrap="square" rtlCol="0">
            <a:spAutoFit/>
          </a:bodyPr>
          <a:lstStyle/>
          <a:p>
            <a:pPr algn="ctr"/>
            <a:r>
              <a:rPr lang="zh-CN" altLang="en-US" sz="8800" b="1" dirty="0">
                <a:solidFill>
                  <a:srgbClr val="040E18"/>
                </a:solidFill>
              </a:rPr>
              <a:t>谢谢大家</a:t>
            </a:r>
            <a:endParaRPr lang="zh-CN" altLang="en-US" sz="8800" b="1" dirty="0">
              <a:solidFill>
                <a:srgbClr val="040E1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0" y="0"/>
            <a:ext cx="7859210" cy="6858000"/>
          </a:xfrm>
          <a:custGeom>
            <a:avLst/>
            <a:gdLst>
              <a:gd name="connsiteX0" fmla="*/ 0 w 7859210"/>
              <a:gd name="connsiteY0" fmla="*/ 0 h 6858000"/>
              <a:gd name="connsiteX1" fmla="*/ 7859210 w 7859210"/>
              <a:gd name="connsiteY1" fmla="*/ 0 h 6858000"/>
              <a:gd name="connsiteX2" fmla="*/ 5568003 w 7859210"/>
              <a:gd name="connsiteY2" fmla="*/ 6858000 h 6858000"/>
              <a:gd name="connsiteX3" fmla="*/ 0 w 785921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59210" h="6858000">
                <a:moveTo>
                  <a:pt x="0" y="0"/>
                </a:moveTo>
                <a:lnTo>
                  <a:pt x="7859210" y="0"/>
                </a:lnTo>
                <a:lnTo>
                  <a:pt x="5568003" y="6858000"/>
                </a:lnTo>
                <a:lnTo>
                  <a:pt x="0" y="685800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167640" y="0"/>
            <a:ext cx="7859210" cy="6858000"/>
          </a:xfrm>
          <a:custGeom>
            <a:avLst/>
            <a:gdLst>
              <a:gd name="connsiteX0" fmla="*/ 0 w 7859210"/>
              <a:gd name="connsiteY0" fmla="*/ 0 h 6858000"/>
              <a:gd name="connsiteX1" fmla="*/ 7859210 w 7859210"/>
              <a:gd name="connsiteY1" fmla="*/ 0 h 6858000"/>
              <a:gd name="connsiteX2" fmla="*/ 5568003 w 7859210"/>
              <a:gd name="connsiteY2" fmla="*/ 6858000 h 6858000"/>
              <a:gd name="connsiteX3" fmla="*/ 0 w 785921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59210" h="6858000">
                <a:moveTo>
                  <a:pt x="0" y="0"/>
                </a:moveTo>
                <a:lnTo>
                  <a:pt x="7859210" y="0"/>
                </a:lnTo>
                <a:lnTo>
                  <a:pt x="5568003" y="6858000"/>
                </a:lnTo>
                <a:lnTo>
                  <a:pt x="0" y="685800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335280" y="0"/>
            <a:ext cx="7859210" cy="6858000"/>
          </a:xfrm>
          <a:custGeom>
            <a:avLst/>
            <a:gdLst>
              <a:gd name="connsiteX0" fmla="*/ 0 w 7859210"/>
              <a:gd name="connsiteY0" fmla="*/ 0 h 6858000"/>
              <a:gd name="connsiteX1" fmla="*/ 7859210 w 7859210"/>
              <a:gd name="connsiteY1" fmla="*/ 0 h 6858000"/>
              <a:gd name="connsiteX2" fmla="*/ 5568003 w 7859210"/>
              <a:gd name="connsiteY2" fmla="*/ 6858000 h 6858000"/>
              <a:gd name="connsiteX3" fmla="*/ 0 w 785921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59210" h="6858000">
                <a:moveTo>
                  <a:pt x="0" y="0"/>
                </a:moveTo>
                <a:lnTo>
                  <a:pt x="7859210" y="0"/>
                </a:lnTo>
                <a:lnTo>
                  <a:pt x="5568003" y="6858000"/>
                </a:lnTo>
                <a:lnTo>
                  <a:pt x="0" y="685800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502920" y="0"/>
            <a:ext cx="7859210" cy="6858000"/>
          </a:xfrm>
          <a:custGeom>
            <a:avLst/>
            <a:gdLst>
              <a:gd name="connsiteX0" fmla="*/ 0 w 7859210"/>
              <a:gd name="connsiteY0" fmla="*/ 0 h 6858000"/>
              <a:gd name="connsiteX1" fmla="*/ 7859210 w 7859210"/>
              <a:gd name="connsiteY1" fmla="*/ 0 h 6858000"/>
              <a:gd name="connsiteX2" fmla="*/ 5568003 w 7859210"/>
              <a:gd name="connsiteY2" fmla="*/ 6858000 h 6858000"/>
              <a:gd name="connsiteX3" fmla="*/ 0 w 785921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59210" h="6858000">
                <a:moveTo>
                  <a:pt x="0" y="0"/>
                </a:moveTo>
                <a:lnTo>
                  <a:pt x="7859210" y="0"/>
                </a:lnTo>
                <a:lnTo>
                  <a:pt x="5568003" y="6858000"/>
                </a:lnTo>
                <a:lnTo>
                  <a:pt x="0" y="685800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670560" y="0"/>
            <a:ext cx="7859210" cy="6858000"/>
          </a:xfrm>
          <a:custGeom>
            <a:avLst/>
            <a:gdLst>
              <a:gd name="connsiteX0" fmla="*/ 0 w 7859210"/>
              <a:gd name="connsiteY0" fmla="*/ 0 h 6858000"/>
              <a:gd name="connsiteX1" fmla="*/ 7859210 w 7859210"/>
              <a:gd name="connsiteY1" fmla="*/ 0 h 6858000"/>
              <a:gd name="connsiteX2" fmla="*/ 5568003 w 7859210"/>
              <a:gd name="connsiteY2" fmla="*/ 6858000 h 6858000"/>
              <a:gd name="connsiteX3" fmla="*/ 0 w 785921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59210" h="6858000">
                <a:moveTo>
                  <a:pt x="0" y="0"/>
                </a:moveTo>
                <a:lnTo>
                  <a:pt x="7859210" y="0"/>
                </a:lnTo>
                <a:lnTo>
                  <a:pt x="5568003" y="6858000"/>
                </a:lnTo>
                <a:lnTo>
                  <a:pt x="0" y="685800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838200" y="0"/>
            <a:ext cx="7859210" cy="6858000"/>
          </a:xfrm>
          <a:custGeom>
            <a:avLst/>
            <a:gdLst>
              <a:gd name="connsiteX0" fmla="*/ 0 w 7859210"/>
              <a:gd name="connsiteY0" fmla="*/ 0 h 6858000"/>
              <a:gd name="connsiteX1" fmla="*/ 7859210 w 7859210"/>
              <a:gd name="connsiteY1" fmla="*/ 0 h 6858000"/>
              <a:gd name="connsiteX2" fmla="*/ 5568003 w 7859210"/>
              <a:gd name="connsiteY2" fmla="*/ 6858000 h 6858000"/>
              <a:gd name="connsiteX3" fmla="*/ 0 w 785921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59210" h="6858000">
                <a:moveTo>
                  <a:pt x="0" y="0"/>
                </a:moveTo>
                <a:lnTo>
                  <a:pt x="7859210" y="0"/>
                </a:lnTo>
                <a:lnTo>
                  <a:pt x="5568003" y="6858000"/>
                </a:lnTo>
                <a:lnTo>
                  <a:pt x="0" y="685800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1005840" y="0"/>
            <a:ext cx="7859210" cy="6858000"/>
          </a:xfrm>
          <a:custGeom>
            <a:avLst/>
            <a:gdLst>
              <a:gd name="connsiteX0" fmla="*/ 0 w 7859210"/>
              <a:gd name="connsiteY0" fmla="*/ 0 h 6858000"/>
              <a:gd name="connsiteX1" fmla="*/ 7859210 w 7859210"/>
              <a:gd name="connsiteY1" fmla="*/ 0 h 6858000"/>
              <a:gd name="connsiteX2" fmla="*/ 5568003 w 7859210"/>
              <a:gd name="connsiteY2" fmla="*/ 6858000 h 6858000"/>
              <a:gd name="connsiteX3" fmla="*/ 0 w 785921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59210" h="6858000">
                <a:moveTo>
                  <a:pt x="0" y="0"/>
                </a:moveTo>
                <a:lnTo>
                  <a:pt x="7859210" y="0"/>
                </a:lnTo>
                <a:lnTo>
                  <a:pt x="5568003" y="6858000"/>
                </a:lnTo>
                <a:lnTo>
                  <a:pt x="0" y="685800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957901" y="1596826"/>
            <a:ext cx="6817489" cy="521970"/>
          </a:xfrm>
          <a:prstGeom prst="rect">
            <a:avLst/>
          </a:prstGeom>
          <a:noFill/>
        </p:spPr>
        <p:txBody>
          <a:bodyPr wrap="square" rtlCol="0">
            <a:spAutoFit/>
          </a:bodyPr>
          <a:lstStyle/>
          <a:p>
            <a:r>
              <a:rPr lang="zh-CN" altLang="en-US" sz="2800" b="1" dirty="0">
                <a:solidFill>
                  <a:srgbClr val="040E18"/>
                </a:solidFill>
              </a:rPr>
              <a:t>背景和应用场景</a:t>
            </a:r>
            <a:endParaRPr lang="zh-CN" altLang="en-US" sz="2800" b="1" dirty="0">
              <a:solidFill>
                <a:srgbClr val="040E18"/>
              </a:solidFill>
            </a:endParaRPr>
          </a:p>
        </p:txBody>
      </p:sp>
      <p:sp>
        <p:nvSpPr>
          <p:cNvPr id="12" name="文本框 11"/>
          <p:cNvSpPr txBox="1"/>
          <p:nvPr/>
        </p:nvSpPr>
        <p:spPr>
          <a:xfrm>
            <a:off x="957901" y="2511226"/>
            <a:ext cx="6817489" cy="523220"/>
          </a:xfrm>
          <a:prstGeom prst="rect">
            <a:avLst/>
          </a:prstGeom>
          <a:noFill/>
        </p:spPr>
        <p:txBody>
          <a:bodyPr wrap="square" rtlCol="0">
            <a:spAutoFit/>
          </a:bodyPr>
          <a:lstStyle/>
          <a:p>
            <a:r>
              <a:rPr lang="zh-CN" altLang="en-US" sz="2800" b="1" dirty="0">
                <a:solidFill>
                  <a:srgbClr val="040E18"/>
                </a:solidFill>
              </a:rPr>
              <a:t>计划识别功能（范围）</a:t>
            </a:r>
            <a:endParaRPr lang="zh-CN" altLang="en-US" sz="2800" b="1" dirty="0">
              <a:solidFill>
                <a:srgbClr val="040E18"/>
              </a:solidFill>
            </a:endParaRPr>
          </a:p>
        </p:txBody>
      </p:sp>
      <p:sp>
        <p:nvSpPr>
          <p:cNvPr id="13" name="文本框 12"/>
          <p:cNvSpPr txBox="1"/>
          <p:nvPr/>
        </p:nvSpPr>
        <p:spPr>
          <a:xfrm>
            <a:off x="957901" y="3425626"/>
            <a:ext cx="6817489" cy="523220"/>
          </a:xfrm>
          <a:prstGeom prst="rect">
            <a:avLst/>
          </a:prstGeom>
          <a:noFill/>
        </p:spPr>
        <p:txBody>
          <a:bodyPr wrap="square" rtlCol="0">
            <a:spAutoFit/>
          </a:bodyPr>
          <a:lstStyle/>
          <a:p>
            <a:r>
              <a:rPr lang="zh-CN" altLang="en-US" sz="2800" b="1" dirty="0">
                <a:solidFill>
                  <a:srgbClr val="040E18"/>
                </a:solidFill>
              </a:rPr>
              <a:t>实现方式</a:t>
            </a:r>
            <a:endParaRPr lang="zh-CN" altLang="en-US" sz="2800" b="1" dirty="0">
              <a:solidFill>
                <a:srgbClr val="040E18"/>
              </a:solidFill>
            </a:endParaRPr>
          </a:p>
        </p:txBody>
      </p:sp>
      <p:sp>
        <p:nvSpPr>
          <p:cNvPr id="16" name="文本框 15"/>
          <p:cNvSpPr txBox="1"/>
          <p:nvPr/>
        </p:nvSpPr>
        <p:spPr>
          <a:xfrm>
            <a:off x="8146551" y="640080"/>
            <a:ext cx="2739211" cy="5577840"/>
          </a:xfrm>
          <a:prstGeom prst="rect">
            <a:avLst/>
          </a:prstGeom>
          <a:noFill/>
        </p:spPr>
        <p:txBody>
          <a:bodyPr vert="eaVert" wrap="square" rtlCol="0">
            <a:spAutoFit/>
          </a:bodyPr>
          <a:lstStyle/>
          <a:p>
            <a:pPr algn="ctr"/>
            <a:r>
              <a:rPr lang="zh-CN" altLang="en-US" sz="16600" b="1" dirty="0">
                <a:solidFill>
                  <a:schemeClr val="bg1"/>
                </a:solidFill>
              </a:rPr>
              <a:t>目录</a:t>
            </a:r>
            <a:endParaRPr lang="zh-CN" altLang="en-US" sz="16600" b="1"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33400" y="0"/>
            <a:ext cx="5577840" cy="6858000"/>
            <a:chOff x="-533400" y="0"/>
            <a:chExt cx="5577840" cy="6858000"/>
          </a:xfrm>
        </p:grpSpPr>
        <p:sp>
          <p:nvSpPr>
            <p:cNvPr id="2" name="矩形 1"/>
            <p:cNvSpPr/>
            <p:nvPr/>
          </p:nvSpPr>
          <p:spPr>
            <a:xfrm>
              <a:off x="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1" fmla="*/ 0 w 5044440"/>
                <a:gd name="connsiteY0-2" fmla="*/ 0 h 6858000"/>
                <a:gd name="connsiteX1-3" fmla="*/ 5044440 w 5044440"/>
                <a:gd name="connsiteY1-4" fmla="*/ 0 h 6858000"/>
                <a:gd name="connsiteX2-5" fmla="*/ 0 w 5044440"/>
                <a:gd name="connsiteY2-6" fmla="*/ 6858000 h 6858000"/>
                <a:gd name="connsiteX3-7" fmla="*/ 0 w 5044440"/>
                <a:gd name="connsiteY3-8" fmla="*/ 0 h 6858000"/>
              </a:gdLst>
              <a:ahLst/>
              <a:cxnLst>
                <a:cxn ang="0">
                  <a:pos x="connsiteX0-1" y="connsiteY0-2"/>
                </a:cxn>
                <a:cxn ang="0">
                  <a:pos x="connsiteX1-3" y="connsiteY1-4"/>
                </a:cxn>
                <a:cxn ang="0">
                  <a:pos x="connsiteX2-5" y="connsiteY2-6"/>
                </a:cxn>
                <a:cxn ang="0">
                  <a:pos x="connsiteX3-7" y="connsiteY3-8"/>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1"/>
            <p:cNvSpPr/>
            <p:nvPr/>
          </p:nvSpPr>
          <p:spPr>
            <a:xfrm>
              <a:off x="-10668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1" fmla="*/ 0 w 5044440"/>
                <a:gd name="connsiteY0-2" fmla="*/ 0 h 6858000"/>
                <a:gd name="connsiteX1-3" fmla="*/ 5044440 w 5044440"/>
                <a:gd name="connsiteY1-4" fmla="*/ 0 h 6858000"/>
                <a:gd name="connsiteX2-5" fmla="*/ 0 w 5044440"/>
                <a:gd name="connsiteY2-6" fmla="*/ 6858000 h 6858000"/>
                <a:gd name="connsiteX3-7" fmla="*/ 0 w 5044440"/>
                <a:gd name="connsiteY3-8" fmla="*/ 0 h 6858000"/>
              </a:gdLst>
              <a:ahLst/>
              <a:cxnLst>
                <a:cxn ang="0">
                  <a:pos x="connsiteX0-1" y="connsiteY0-2"/>
                </a:cxn>
                <a:cxn ang="0">
                  <a:pos x="connsiteX1-3" y="connsiteY1-4"/>
                </a:cxn>
                <a:cxn ang="0">
                  <a:pos x="connsiteX2-5" y="connsiteY2-6"/>
                </a:cxn>
                <a:cxn ang="0">
                  <a:pos x="connsiteX3-7" y="connsiteY3-8"/>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1"/>
            <p:cNvSpPr/>
            <p:nvPr/>
          </p:nvSpPr>
          <p:spPr>
            <a:xfrm>
              <a:off x="-21336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1" fmla="*/ 0 w 5044440"/>
                <a:gd name="connsiteY0-2" fmla="*/ 0 h 6858000"/>
                <a:gd name="connsiteX1-3" fmla="*/ 5044440 w 5044440"/>
                <a:gd name="connsiteY1-4" fmla="*/ 0 h 6858000"/>
                <a:gd name="connsiteX2-5" fmla="*/ 0 w 5044440"/>
                <a:gd name="connsiteY2-6" fmla="*/ 6858000 h 6858000"/>
                <a:gd name="connsiteX3-7" fmla="*/ 0 w 5044440"/>
                <a:gd name="connsiteY3-8" fmla="*/ 0 h 6858000"/>
              </a:gdLst>
              <a:ahLst/>
              <a:cxnLst>
                <a:cxn ang="0">
                  <a:pos x="connsiteX0-1" y="connsiteY0-2"/>
                </a:cxn>
                <a:cxn ang="0">
                  <a:pos x="connsiteX1-3" y="connsiteY1-4"/>
                </a:cxn>
                <a:cxn ang="0">
                  <a:pos x="connsiteX2-5" y="connsiteY2-6"/>
                </a:cxn>
                <a:cxn ang="0">
                  <a:pos x="connsiteX3-7" y="connsiteY3-8"/>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1"/>
            <p:cNvSpPr/>
            <p:nvPr/>
          </p:nvSpPr>
          <p:spPr>
            <a:xfrm>
              <a:off x="-32004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1" fmla="*/ 0 w 5044440"/>
                <a:gd name="connsiteY0-2" fmla="*/ 0 h 6858000"/>
                <a:gd name="connsiteX1-3" fmla="*/ 5044440 w 5044440"/>
                <a:gd name="connsiteY1-4" fmla="*/ 0 h 6858000"/>
                <a:gd name="connsiteX2-5" fmla="*/ 0 w 5044440"/>
                <a:gd name="connsiteY2-6" fmla="*/ 6858000 h 6858000"/>
                <a:gd name="connsiteX3-7" fmla="*/ 0 w 5044440"/>
                <a:gd name="connsiteY3-8" fmla="*/ 0 h 6858000"/>
              </a:gdLst>
              <a:ahLst/>
              <a:cxnLst>
                <a:cxn ang="0">
                  <a:pos x="connsiteX0-1" y="connsiteY0-2"/>
                </a:cxn>
                <a:cxn ang="0">
                  <a:pos x="connsiteX1-3" y="connsiteY1-4"/>
                </a:cxn>
                <a:cxn ang="0">
                  <a:pos x="connsiteX2-5" y="connsiteY2-6"/>
                </a:cxn>
                <a:cxn ang="0">
                  <a:pos x="connsiteX3-7" y="connsiteY3-8"/>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1"/>
            <p:cNvSpPr/>
            <p:nvPr/>
          </p:nvSpPr>
          <p:spPr>
            <a:xfrm>
              <a:off x="-42672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1" fmla="*/ 0 w 5044440"/>
                <a:gd name="connsiteY0-2" fmla="*/ 0 h 6858000"/>
                <a:gd name="connsiteX1-3" fmla="*/ 5044440 w 5044440"/>
                <a:gd name="connsiteY1-4" fmla="*/ 0 h 6858000"/>
                <a:gd name="connsiteX2-5" fmla="*/ 0 w 5044440"/>
                <a:gd name="connsiteY2-6" fmla="*/ 6858000 h 6858000"/>
                <a:gd name="connsiteX3-7" fmla="*/ 0 w 5044440"/>
                <a:gd name="connsiteY3-8" fmla="*/ 0 h 6858000"/>
              </a:gdLst>
              <a:ahLst/>
              <a:cxnLst>
                <a:cxn ang="0">
                  <a:pos x="connsiteX0-1" y="connsiteY0-2"/>
                </a:cxn>
                <a:cxn ang="0">
                  <a:pos x="connsiteX1-3" y="connsiteY1-4"/>
                </a:cxn>
                <a:cxn ang="0">
                  <a:pos x="connsiteX2-5" y="connsiteY2-6"/>
                </a:cxn>
                <a:cxn ang="0">
                  <a:pos x="connsiteX3-7" y="connsiteY3-8"/>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1"/>
            <p:cNvSpPr/>
            <p:nvPr/>
          </p:nvSpPr>
          <p:spPr>
            <a:xfrm>
              <a:off x="-53340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1" fmla="*/ 0 w 5044440"/>
                <a:gd name="connsiteY0-2" fmla="*/ 0 h 6858000"/>
                <a:gd name="connsiteX1-3" fmla="*/ 5044440 w 5044440"/>
                <a:gd name="connsiteY1-4" fmla="*/ 0 h 6858000"/>
                <a:gd name="connsiteX2-5" fmla="*/ 0 w 5044440"/>
                <a:gd name="connsiteY2-6" fmla="*/ 6858000 h 6858000"/>
                <a:gd name="connsiteX3-7" fmla="*/ 0 w 5044440"/>
                <a:gd name="connsiteY3-8" fmla="*/ 0 h 6858000"/>
              </a:gdLst>
              <a:ahLst/>
              <a:cxnLst>
                <a:cxn ang="0">
                  <a:pos x="connsiteX0-1" y="connsiteY0-2"/>
                </a:cxn>
                <a:cxn ang="0">
                  <a:pos x="connsiteX1-3" y="connsiteY1-4"/>
                </a:cxn>
                <a:cxn ang="0">
                  <a:pos x="connsiteX2-5" y="connsiteY2-6"/>
                </a:cxn>
                <a:cxn ang="0">
                  <a:pos x="connsiteX3-7" y="connsiteY3-8"/>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flipH="1" flipV="1">
            <a:off x="9939324" y="3413760"/>
            <a:ext cx="2801315" cy="3444240"/>
            <a:chOff x="-533400" y="0"/>
            <a:chExt cx="5577840" cy="6858000"/>
          </a:xfrm>
        </p:grpSpPr>
        <p:sp>
          <p:nvSpPr>
            <p:cNvPr id="11" name="矩形 1"/>
            <p:cNvSpPr/>
            <p:nvPr/>
          </p:nvSpPr>
          <p:spPr>
            <a:xfrm>
              <a:off x="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1" fmla="*/ 0 w 5044440"/>
                <a:gd name="connsiteY0-2" fmla="*/ 0 h 6858000"/>
                <a:gd name="connsiteX1-3" fmla="*/ 5044440 w 5044440"/>
                <a:gd name="connsiteY1-4" fmla="*/ 0 h 6858000"/>
                <a:gd name="connsiteX2-5" fmla="*/ 0 w 5044440"/>
                <a:gd name="connsiteY2-6" fmla="*/ 6858000 h 6858000"/>
                <a:gd name="connsiteX3-7" fmla="*/ 0 w 5044440"/>
                <a:gd name="connsiteY3-8" fmla="*/ 0 h 6858000"/>
              </a:gdLst>
              <a:ahLst/>
              <a:cxnLst>
                <a:cxn ang="0">
                  <a:pos x="connsiteX0-1" y="connsiteY0-2"/>
                </a:cxn>
                <a:cxn ang="0">
                  <a:pos x="connsiteX1-3" y="connsiteY1-4"/>
                </a:cxn>
                <a:cxn ang="0">
                  <a:pos x="connsiteX2-5" y="connsiteY2-6"/>
                </a:cxn>
                <a:cxn ang="0">
                  <a:pos x="connsiteX3-7" y="connsiteY3-8"/>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
            <p:cNvSpPr/>
            <p:nvPr/>
          </p:nvSpPr>
          <p:spPr>
            <a:xfrm>
              <a:off x="-10668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1" fmla="*/ 0 w 5044440"/>
                <a:gd name="connsiteY0-2" fmla="*/ 0 h 6858000"/>
                <a:gd name="connsiteX1-3" fmla="*/ 5044440 w 5044440"/>
                <a:gd name="connsiteY1-4" fmla="*/ 0 h 6858000"/>
                <a:gd name="connsiteX2-5" fmla="*/ 0 w 5044440"/>
                <a:gd name="connsiteY2-6" fmla="*/ 6858000 h 6858000"/>
                <a:gd name="connsiteX3-7" fmla="*/ 0 w 5044440"/>
                <a:gd name="connsiteY3-8" fmla="*/ 0 h 6858000"/>
              </a:gdLst>
              <a:ahLst/>
              <a:cxnLst>
                <a:cxn ang="0">
                  <a:pos x="connsiteX0-1" y="connsiteY0-2"/>
                </a:cxn>
                <a:cxn ang="0">
                  <a:pos x="connsiteX1-3" y="connsiteY1-4"/>
                </a:cxn>
                <a:cxn ang="0">
                  <a:pos x="connsiteX2-5" y="connsiteY2-6"/>
                </a:cxn>
                <a:cxn ang="0">
                  <a:pos x="connsiteX3-7" y="connsiteY3-8"/>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
            <p:cNvSpPr/>
            <p:nvPr/>
          </p:nvSpPr>
          <p:spPr>
            <a:xfrm>
              <a:off x="-21336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1" fmla="*/ 0 w 5044440"/>
                <a:gd name="connsiteY0-2" fmla="*/ 0 h 6858000"/>
                <a:gd name="connsiteX1-3" fmla="*/ 5044440 w 5044440"/>
                <a:gd name="connsiteY1-4" fmla="*/ 0 h 6858000"/>
                <a:gd name="connsiteX2-5" fmla="*/ 0 w 5044440"/>
                <a:gd name="connsiteY2-6" fmla="*/ 6858000 h 6858000"/>
                <a:gd name="connsiteX3-7" fmla="*/ 0 w 5044440"/>
                <a:gd name="connsiteY3-8" fmla="*/ 0 h 6858000"/>
              </a:gdLst>
              <a:ahLst/>
              <a:cxnLst>
                <a:cxn ang="0">
                  <a:pos x="connsiteX0-1" y="connsiteY0-2"/>
                </a:cxn>
                <a:cxn ang="0">
                  <a:pos x="connsiteX1-3" y="connsiteY1-4"/>
                </a:cxn>
                <a:cxn ang="0">
                  <a:pos x="connsiteX2-5" y="connsiteY2-6"/>
                </a:cxn>
                <a:cxn ang="0">
                  <a:pos x="connsiteX3-7" y="connsiteY3-8"/>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
            <p:cNvSpPr/>
            <p:nvPr/>
          </p:nvSpPr>
          <p:spPr>
            <a:xfrm>
              <a:off x="-32004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1" fmla="*/ 0 w 5044440"/>
                <a:gd name="connsiteY0-2" fmla="*/ 0 h 6858000"/>
                <a:gd name="connsiteX1-3" fmla="*/ 5044440 w 5044440"/>
                <a:gd name="connsiteY1-4" fmla="*/ 0 h 6858000"/>
                <a:gd name="connsiteX2-5" fmla="*/ 0 w 5044440"/>
                <a:gd name="connsiteY2-6" fmla="*/ 6858000 h 6858000"/>
                <a:gd name="connsiteX3-7" fmla="*/ 0 w 5044440"/>
                <a:gd name="connsiteY3-8" fmla="*/ 0 h 6858000"/>
              </a:gdLst>
              <a:ahLst/>
              <a:cxnLst>
                <a:cxn ang="0">
                  <a:pos x="connsiteX0-1" y="connsiteY0-2"/>
                </a:cxn>
                <a:cxn ang="0">
                  <a:pos x="connsiteX1-3" y="connsiteY1-4"/>
                </a:cxn>
                <a:cxn ang="0">
                  <a:pos x="connsiteX2-5" y="connsiteY2-6"/>
                </a:cxn>
                <a:cxn ang="0">
                  <a:pos x="connsiteX3-7" y="connsiteY3-8"/>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
            <p:cNvSpPr/>
            <p:nvPr/>
          </p:nvSpPr>
          <p:spPr>
            <a:xfrm>
              <a:off x="-42672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1" fmla="*/ 0 w 5044440"/>
                <a:gd name="connsiteY0-2" fmla="*/ 0 h 6858000"/>
                <a:gd name="connsiteX1-3" fmla="*/ 5044440 w 5044440"/>
                <a:gd name="connsiteY1-4" fmla="*/ 0 h 6858000"/>
                <a:gd name="connsiteX2-5" fmla="*/ 0 w 5044440"/>
                <a:gd name="connsiteY2-6" fmla="*/ 6858000 h 6858000"/>
                <a:gd name="connsiteX3-7" fmla="*/ 0 w 5044440"/>
                <a:gd name="connsiteY3-8" fmla="*/ 0 h 6858000"/>
              </a:gdLst>
              <a:ahLst/>
              <a:cxnLst>
                <a:cxn ang="0">
                  <a:pos x="connsiteX0-1" y="connsiteY0-2"/>
                </a:cxn>
                <a:cxn ang="0">
                  <a:pos x="connsiteX1-3" y="connsiteY1-4"/>
                </a:cxn>
                <a:cxn ang="0">
                  <a:pos x="connsiteX2-5" y="connsiteY2-6"/>
                </a:cxn>
                <a:cxn ang="0">
                  <a:pos x="connsiteX3-7" y="connsiteY3-8"/>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
            <p:cNvSpPr/>
            <p:nvPr/>
          </p:nvSpPr>
          <p:spPr>
            <a:xfrm>
              <a:off x="-53340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1" fmla="*/ 0 w 5044440"/>
                <a:gd name="connsiteY0-2" fmla="*/ 0 h 6858000"/>
                <a:gd name="connsiteX1-3" fmla="*/ 5044440 w 5044440"/>
                <a:gd name="connsiteY1-4" fmla="*/ 0 h 6858000"/>
                <a:gd name="connsiteX2-5" fmla="*/ 0 w 5044440"/>
                <a:gd name="connsiteY2-6" fmla="*/ 6858000 h 6858000"/>
                <a:gd name="connsiteX3-7" fmla="*/ 0 w 5044440"/>
                <a:gd name="connsiteY3-8" fmla="*/ 0 h 6858000"/>
              </a:gdLst>
              <a:ahLst/>
              <a:cxnLst>
                <a:cxn ang="0">
                  <a:pos x="connsiteX0-1" y="connsiteY0-2"/>
                </a:cxn>
                <a:cxn ang="0">
                  <a:pos x="connsiteX1-3" y="connsiteY1-4"/>
                </a:cxn>
                <a:cxn ang="0">
                  <a:pos x="connsiteX2-5" y="connsiteY2-6"/>
                </a:cxn>
                <a:cxn ang="0">
                  <a:pos x="connsiteX3-7" y="connsiteY3-8"/>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4656435" y="2773473"/>
            <a:ext cx="6817489" cy="768350"/>
          </a:xfrm>
          <a:prstGeom prst="rect">
            <a:avLst/>
          </a:prstGeom>
          <a:noFill/>
        </p:spPr>
        <p:txBody>
          <a:bodyPr wrap="square" rtlCol="0">
            <a:spAutoFit/>
          </a:bodyPr>
          <a:lstStyle/>
          <a:p>
            <a:r>
              <a:rPr lang="zh-CN" altLang="en-US" sz="4400" b="1" dirty="0">
                <a:solidFill>
                  <a:schemeClr val="bg1"/>
                </a:solidFill>
              </a:rPr>
              <a:t>背景和应用场景</a:t>
            </a:r>
            <a:endParaRPr lang="zh-CN" altLang="en-US" sz="4400" b="1" dirty="0">
              <a:solidFill>
                <a:schemeClr val="bg1"/>
              </a:solidFill>
            </a:endParaRPr>
          </a:p>
        </p:txBody>
      </p:sp>
      <p:cxnSp>
        <p:nvCxnSpPr>
          <p:cNvPr id="19" name="直接连接符 18"/>
          <p:cNvCxnSpPr/>
          <p:nvPr/>
        </p:nvCxnSpPr>
        <p:spPr>
          <a:xfrm>
            <a:off x="4671297" y="3871585"/>
            <a:ext cx="600456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46376" y="-227349"/>
            <a:ext cx="1662484" cy="3770263"/>
          </a:xfrm>
          <a:prstGeom prst="rect">
            <a:avLst/>
          </a:prstGeom>
          <a:noFill/>
        </p:spPr>
        <p:txBody>
          <a:bodyPr wrap="square" rtlCol="0">
            <a:spAutoFit/>
          </a:bodyPr>
          <a:lstStyle/>
          <a:p>
            <a:pPr algn="ctr"/>
            <a:r>
              <a:rPr lang="en-US" altLang="zh-CN" sz="23900" dirty="0">
                <a:solidFill>
                  <a:srgbClr val="317C82"/>
                </a:solidFill>
              </a:rPr>
              <a:t>1</a:t>
            </a:r>
            <a:endParaRPr lang="zh-CN" altLang="en-US" sz="23900" dirty="0">
              <a:solidFill>
                <a:srgbClr val="317C8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832552" y="185653"/>
            <a:ext cx="1321164" cy="1321164"/>
            <a:chOff x="588318" y="-210335"/>
            <a:chExt cx="3105996" cy="3105996"/>
          </a:xfrm>
        </p:grpSpPr>
        <p:sp>
          <p:nvSpPr>
            <p:cNvPr id="2" name="等腰三角形 1"/>
            <p:cNvSpPr/>
            <p:nvPr/>
          </p:nvSpPr>
          <p:spPr>
            <a:xfrm>
              <a:off x="12384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4637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4320000">
              <a:off x="501707" y="32497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240000">
              <a:off x="611745" y="10900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160000">
              <a:off x="783133" y="-6238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080000">
              <a:off x="999095" y="-17241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1238490" y="-21033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080000">
              <a:off x="1477886" y="-17241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2160000">
              <a:off x="1693847" y="-6238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3240000">
              <a:off x="1865236" y="10900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4320000">
              <a:off x="1975273" y="32497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20131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6480000">
              <a:off x="1975273" y="803761"/>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7560000">
              <a:off x="1865235" y="1019722"/>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8640000">
              <a:off x="1693847" y="119111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9720000">
              <a:off x="1477886" y="130114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0800000">
              <a:off x="1238490" y="13390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1880000">
              <a:off x="999094" y="130114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2960000">
              <a:off x="783133" y="119111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4040000">
              <a:off x="611745" y="1019722"/>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15120000">
              <a:off x="501707" y="803761"/>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文本框 33"/>
          <p:cNvSpPr txBox="1"/>
          <p:nvPr/>
        </p:nvSpPr>
        <p:spPr>
          <a:xfrm>
            <a:off x="825415" y="486622"/>
            <a:ext cx="1335438" cy="769441"/>
          </a:xfrm>
          <a:prstGeom prst="rect">
            <a:avLst/>
          </a:prstGeom>
          <a:noFill/>
        </p:spPr>
        <p:txBody>
          <a:bodyPr wrap="square" rtlCol="0">
            <a:spAutoFit/>
          </a:bodyPr>
          <a:lstStyle/>
          <a:p>
            <a:pPr algn="ctr"/>
            <a:r>
              <a:rPr lang="en-US" altLang="zh-CN" sz="4400" b="1" dirty="0">
                <a:solidFill>
                  <a:srgbClr val="040E18"/>
                </a:solidFill>
              </a:rPr>
              <a:t>1</a:t>
            </a:r>
            <a:endParaRPr lang="zh-CN" altLang="en-US" sz="4400" b="1" dirty="0">
              <a:solidFill>
                <a:srgbClr val="040E18"/>
              </a:solidFill>
            </a:endParaRPr>
          </a:p>
        </p:txBody>
      </p:sp>
      <p:sp>
        <p:nvSpPr>
          <p:cNvPr id="35" name="文本框 34"/>
          <p:cNvSpPr txBox="1"/>
          <p:nvPr/>
        </p:nvSpPr>
        <p:spPr>
          <a:xfrm>
            <a:off x="2144337" y="523070"/>
            <a:ext cx="6817489" cy="645160"/>
          </a:xfrm>
          <a:prstGeom prst="rect">
            <a:avLst/>
          </a:prstGeom>
          <a:noFill/>
        </p:spPr>
        <p:txBody>
          <a:bodyPr wrap="square" rtlCol="0">
            <a:spAutoFit/>
          </a:bodyPr>
          <a:lstStyle/>
          <a:p>
            <a:r>
              <a:rPr lang="zh-CN" altLang="en-US" sz="3600" b="1" dirty="0">
                <a:solidFill>
                  <a:schemeClr val="bg1"/>
                </a:solidFill>
              </a:rPr>
              <a:t>背景</a:t>
            </a:r>
            <a:endParaRPr lang="zh-CN" altLang="en-US" sz="3600" b="1" dirty="0">
              <a:solidFill>
                <a:schemeClr val="bg1"/>
              </a:solidFill>
            </a:endParaRPr>
          </a:p>
        </p:txBody>
      </p:sp>
      <p:sp>
        <p:nvSpPr>
          <p:cNvPr id="121" name="文本框 120"/>
          <p:cNvSpPr txBox="1"/>
          <p:nvPr/>
        </p:nvSpPr>
        <p:spPr>
          <a:xfrm>
            <a:off x="266065" y="1721485"/>
            <a:ext cx="6258560" cy="3415030"/>
          </a:xfrm>
          <a:prstGeom prst="rect">
            <a:avLst/>
          </a:prstGeom>
          <a:noFill/>
        </p:spPr>
        <p:txBody>
          <a:bodyPr wrap="square">
            <a:spAutoFit/>
          </a:bodyPr>
          <a:lstStyle/>
          <a:p>
            <a:pPr algn="just"/>
            <a:r>
              <a:rPr lang="en-US" altLang="zh-CN" i="0" dirty="0">
                <a:solidFill>
                  <a:srgbClr val="222222"/>
                </a:solidFill>
                <a:effectLst/>
                <a:latin typeface="PingFangSC"/>
              </a:rPr>
              <a:t>     </a:t>
            </a:r>
            <a:r>
              <a:rPr lang="zh-CN" altLang="en-US" i="0" dirty="0">
                <a:solidFill>
                  <a:srgbClr val="222222"/>
                </a:solidFill>
                <a:effectLst/>
                <a:latin typeface="PingFangSC"/>
              </a:rPr>
              <a:t>随着计算机技术、网络技术、控制技术及人工智能等的</a:t>
            </a:r>
            <a:endParaRPr lang="zh-CN" altLang="en-US" i="0" dirty="0">
              <a:solidFill>
                <a:srgbClr val="222222"/>
              </a:solidFill>
              <a:effectLst/>
              <a:latin typeface="PingFangSC"/>
            </a:endParaRPr>
          </a:p>
          <a:p>
            <a:pPr algn="just"/>
            <a:r>
              <a:rPr lang="zh-CN" altLang="en-US" i="0" dirty="0">
                <a:solidFill>
                  <a:srgbClr val="222222"/>
                </a:solidFill>
                <a:effectLst/>
                <a:latin typeface="PingFangSC"/>
              </a:rPr>
              <a:t>飞跃发展，智能化社会已成为新世纪的发展趋势。在此之</a:t>
            </a:r>
            <a:endParaRPr lang="zh-CN" altLang="en-US" i="0" dirty="0">
              <a:solidFill>
                <a:srgbClr val="222222"/>
              </a:solidFill>
              <a:effectLst/>
              <a:latin typeface="PingFangSC"/>
            </a:endParaRPr>
          </a:p>
          <a:p>
            <a:pPr algn="just"/>
            <a:r>
              <a:rPr lang="zh-CN" altLang="en-US" i="0" dirty="0">
                <a:solidFill>
                  <a:srgbClr val="222222"/>
                </a:solidFill>
                <a:effectLst/>
                <a:latin typeface="PingFangSC"/>
              </a:rPr>
              <a:t>下，智能家居也随之迅猛发展起来。</a:t>
            </a:r>
            <a:endParaRPr lang="zh-CN" altLang="en-US" i="0" dirty="0">
              <a:solidFill>
                <a:srgbClr val="222222"/>
              </a:solidFill>
              <a:effectLst/>
              <a:latin typeface="PingFangSC"/>
            </a:endParaRPr>
          </a:p>
          <a:p>
            <a:pPr algn="just"/>
            <a:endParaRPr lang="zh-CN" altLang="en-US" i="0" dirty="0">
              <a:solidFill>
                <a:srgbClr val="222222"/>
              </a:solidFill>
              <a:effectLst/>
              <a:latin typeface="PingFangSC"/>
            </a:endParaRPr>
          </a:p>
          <a:p>
            <a:pPr algn="just"/>
            <a:r>
              <a:rPr lang="zh-CN" altLang="en-US" i="0" dirty="0">
                <a:solidFill>
                  <a:srgbClr val="222222"/>
                </a:solidFill>
                <a:effectLst/>
                <a:latin typeface="PingFangSC"/>
              </a:rPr>
              <a:t>     与普通家居相比，智能家居不仅具有传统的居住功能，</a:t>
            </a:r>
            <a:endParaRPr lang="zh-CN" altLang="en-US" i="0" dirty="0">
              <a:solidFill>
                <a:srgbClr val="222222"/>
              </a:solidFill>
              <a:effectLst/>
              <a:latin typeface="PingFangSC"/>
            </a:endParaRPr>
          </a:p>
          <a:p>
            <a:pPr algn="just"/>
            <a:r>
              <a:rPr lang="zh-CN" altLang="en-US" i="0" dirty="0">
                <a:solidFill>
                  <a:srgbClr val="222222"/>
                </a:solidFill>
                <a:effectLst/>
                <a:latin typeface="PingFangSC"/>
              </a:rPr>
              <a:t>同时能够提供信息交互功能，使得人们能够在外部查看家居信息和控制家居的相关设备，便于人们有效安排时间，使得家居生活更加安全、舒适。</a:t>
            </a:r>
            <a:endParaRPr lang="zh-CN" altLang="en-US" i="0" dirty="0">
              <a:solidFill>
                <a:srgbClr val="222222"/>
              </a:solidFill>
              <a:effectLst/>
              <a:latin typeface="PingFangSC"/>
            </a:endParaRPr>
          </a:p>
          <a:p>
            <a:pPr algn="just"/>
            <a:endParaRPr lang="zh-CN" altLang="en-US" i="0" dirty="0">
              <a:solidFill>
                <a:srgbClr val="222222"/>
              </a:solidFill>
              <a:effectLst/>
              <a:latin typeface="PingFangSC"/>
            </a:endParaRPr>
          </a:p>
          <a:p>
            <a:pPr algn="just"/>
            <a:r>
              <a:rPr lang="zh-CN" altLang="en-US" i="0" dirty="0">
                <a:solidFill>
                  <a:srgbClr val="222222"/>
                </a:solidFill>
                <a:effectLst/>
                <a:latin typeface="PingFangSC"/>
              </a:rPr>
              <a:t>     以往的智能家居需要户主手动操作或者口头命令，我们希望家居能够真正</a:t>
            </a:r>
            <a:r>
              <a:rPr lang="en-US" altLang="zh-CN" i="0" dirty="0">
                <a:solidFill>
                  <a:srgbClr val="222222"/>
                </a:solidFill>
                <a:effectLst/>
                <a:latin typeface="PingFangSC"/>
              </a:rPr>
              <a:t>“</a:t>
            </a:r>
            <a:r>
              <a:rPr lang="zh-CN" altLang="en-US" i="0" dirty="0">
                <a:solidFill>
                  <a:srgbClr val="222222"/>
                </a:solidFill>
                <a:effectLst/>
                <a:latin typeface="PingFangSC"/>
              </a:rPr>
              <a:t>智能</a:t>
            </a:r>
            <a:r>
              <a:rPr lang="en-US" altLang="zh-CN" i="0" dirty="0">
                <a:solidFill>
                  <a:srgbClr val="222222"/>
                </a:solidFill>
                <a:effectLst/>
                <a:latin typeface="PingFangSC"/>
              </a:rPr>
              <a:t>”</a:t>
            </a:r>
            <a:r>
              <a:rPr lang="zh-CN" altLang="en-US" i="0" dirty="0">
                <a:solidFill>
                  <a:srgbClr val="222222"/>
                </a:solidFill>
                <a:effectLst/>
                <a:latin typeface="PingFangSC"/>
              </a:rPr>
              <a:t>，自动识别出主人的情绪从而进行调节</a:t>
            </a:r>
            <a:endParaRPr lang="zh-CN" altLang="en-US" i="0" dirty="0">
              <a:solidFill>
                <a:srgbClr val="222222"/>
              </a:solidFill>
              <a:effectLst/>
              <a:latin typeface="PingFangSC"/>
            </a:endParaRPr>
          </a:p>
        </p:txBody>
      </p:sp>
      <p:pic>
        <p:nvPicPr>
          <p:cNvPr id="3" name="图片 2"/>
          <p:cNvPicPr>
            <a:picLocks noChangeAspect="1"/>
          </p:cNvPicPr>
          <p:nvPr/>
        </p:nvPicPr>
        <p:blipFill>
          <a:blip r:embed="rId1"/>
          <a:stretch>
            <a:fillRect/>
          </a:stretch>
        </p:blipFill>
        <p:spPr>
          <a:xfrm>
            <a:off x="6811645" y="2277110"/>
            <a:ext cx="5120640" cy="24460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832552" y="185653"/>
            <a:ext cx="1321164" cy="1321164"/>
            <a:chOff x="588318" y="-210335"/>
            <a:chExt cx="3105996" cy="3105996"/>
          </a:xfrm>
        </p:grpSpPr>
        <p:sp>
          <p:nvSpPr>
            <p:cNvPr id="2" name="等腰三角形 1"/>
            <p:cNvSpPr/>
            <p:nvPr/>
          </p:nvSpPr>
          <p:spPr>
            <a:xfrm>
              <a:off x="12384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4637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4320000">
              <a:off x="501707" y="32497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240000">
              <a:off x="611745" y="10900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160000">
              <a:off x="783133" y="-6238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080000">
              <a:off x="999095" y="-17241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1238490" y="-21033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080000">
              <a:off x="1477886" y="-17241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2160000">
              <a:off x="1693847" y="-6238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3240000">
              <a:off x="1865236" y="10900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4320000">
              <a:off x="1975273" y="32497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20131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6480000">
              <a:off x="1975273" y="803761"/>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7560000">
              <a:off x="1865235" y="1019722"/>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8640000">
              <a:off x="1693847" y="119111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9720000">
              <a:off x="1477886" y="130114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0800000">
              <a:off x="1238490" y="13390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1880000">
              <a:off x="999094" y="130114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2960000">
              <a:off x="783133" y="119111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4040000">
              <a:off x="611745" y="1019722"/>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15120000">
              <a:off x="501707" y="803761"/>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文本框 33"/>
          <p:cNvSpPr txBox="1"/>
          <p:nvPr/>
        </p:nvSpPr>
        <p:spPr>
          <a:xfrm>
            <a:off x="825415" y="486622"/>
            <a:ext cx="1335438" cy="768350"/>
          </a:xfrm>
          <a:prstGeom prst="rect">
            <a:avLst/>
          </a:prstGeom>
          <a:noFill/>
        </p:spPr>
        <p:txBody>
          <a:bodyPr wrap="square" rtlCol="0">
            <a:spAutoFit/>
          </a:bodyPr>
          <a:lstStyle/>
          <a:p>
            <a:pPr algn="ctr"/>
            <a:r>
              <a:rPr lang="en-US" altLang="zh-CN" sz="4400" b="1" dirty="0">
                <a:solidFill>
                  <a:srgbClr val="040E18"/>
                </a:solidFill>
              </a:rPr>
              <a:t>1</a:t>
            </a:r>
            <a:endParaRPr lang="en-US" altLang="zh-CN" sz="4400" b="1" dirty="0">
              <a:solidFill>
                <a:srgbClr val="040E18"/>
              </a:solidFill>
            </a:endParaRPr>
          </a:p>
        </p:txBody>
      </p:sp>
      <p:sp>
        <p:nvSpPr>
          <p:cNvPr id="35" name="文本框 34"/>
          <p:cNvSpPr txBox="1"/>
          <p:nvPr/>
        </p:nvSpPr>
        <p:spPr>
          <a:xfrm>
            <a:off x="2144337" y="523070"/>
            <a:ext cx="6817489" cy="646331"/>
          </a:xfrm>
          <a:prstGeom prst="rect">
            <a:avLst/>
          </a:prstGeom>
          <a:noFill/>
        </p:spPr>
        <p:txBody>
          <a:bodyPr wrap="square" rtlCol="0">
            <a:spAutoFit/>
          </a:bodyPr>
          <a:lstStyle/>
          <a:p>
            <a:r>
              <a:rPr lang="zh-CN" altLang="en-US" sz="3600" b="1" dirty="0">
                <a:solidFill>
                  <a:schemeClr val="bg1"/>
                </a:solidFill>
              </a:rPr>
              <a:t>应用场景</a:t>
            </a:r>
            <a:endParaRPr lang="zh-CN" altLang="en-US" sz="3600" b="1" dirty="0">
              <a:solidFill>
                <a:schemeClr val="bg1"/>
              </a:solidFill>
            </a:endParaRPr>
          </a:p>
        </p:txBody>
      </p:sp>
      <p:grpSp>
        <p:nvGrpSpPr>
          <p:cNvPr id="36" name="Group 113"/>
          <p:cNvGrpSpPr/>
          <p:nvPr/>
        </p:nvGrpSpPr>
        <p:grpSpPr bwMode="auto">
          <a:xfrm>
            <a:off x="6463751" y="1873969"/>
            <a:ext cx="4996150" cy="3801803"/>
            <a:chOff x="0" y="664"/>
            <a:chExt cx="5915" cy="4501"/>
          </a:xfrm>
          <a:solidFill>
            <a:schemeClr val="bg1">
              <a:lumMod val="50000"/>
            </a:schemeClr>
          </a:solidFill>
        </p:grpSpPr>
        <p:sp>
          <p:nvSpPr>
            <p:cNvPr id="37" name="AutoShape 12"/>
            <p:cNvSpPr/>
            <p:nvPr/>
          </p:nvSpPr>
          <p:spPr bwMode="auto">
            <a:xfrm>
              <a:off x="3000" y="704"/>
              <a:ext cx="1109" cy="1019"/>
            </a:xfrm>
            <a:custGeom>
              <a:avLst/>
              <a:gdLst/>
              <a:ahLst/>
              <a:cxnLst/>
              <a:rect l="0" t="0" r="r" b="b"/>
              <a:pathLst>
                <a:path w="15141" h="21150">
                  <a:moveTo>
                    <a:pt x="14902" y="4767"/>
                  </a:moveTo>
                  <a:cubicBezTo>
                    <a:pt x="13895" y="529"/>
                    <a:pt x="10334" y="0"/>
                    <a:pt x="10334" y="0"/>
                  </a:cubicBezTo>
                  <a:cubicBezTo>
                    <a:pt x="-5692" y="353"/>
                    <a:pt x="656" y="20659"/>
                    <a:pt x="4799" y="21129"/>
                  </a:cubicBezTo>
                  <a:cubicBezTo>
                    <a:pt x="8941" y="21600"/>
                    <a:pt x="8321" y="14066"/>
                    <a:pt x="10953" y="12478"/>
                  </a:cubicBezTo>
                  <a:cubicBezTo>
                    <a:pt x="13585" y="10889"/>
                    <a:pt x="15908" y="9005"/>
                    <a:pt x="14902" y="4767"/>
                  </a:cubicBezTo>
                  <a:close/>
                  <a:moveTo>
                    <a:pt x="2943" y="3831"/>
                  </a:moveTo>
                  <a:cubicBezTo>
                    <a:pt x="3459" y="3831"/>
                    <a:pt x="3875" y="4474"/>
                    <a:pt x="3875" y="5268"/>
                  </a:cubicBezTo>
                  <a:cubicBezTo>
                    <a:pt x="3875" y="6061"/>
                    <a:pt x="3459" y="6704"/>
                    <a:pt x="2943" y="6704"/>
                  </a:cubicBezTo>
                  <a:cubicBezTo>
                    <a:pt x="2428" y="6704"/>
                    <a:pt x="2010" y="6060"/>
                    <a:pt x="2010" y="5268"/>
                  </a:cubicBezTo>
                  <a:cubicBezTo>
                    <a:pt x="2010" y="4474"/>
                    <a:pt x="2428" y="3831"/>
                    <a:pt x="2943" y="3831"/>
                  </a:cubicBezTo>
                  <a:close/>
                  <a:moveTo>
                    <a:pt x="771" y="9506"/>
                  </a:moveTo>
                  <a:cubicBezTo>
                    <a:pt x="771" y="8449"/>
                    <a:pt x="1327" y="7592"/>
                    <a:pt x="2014" y="7592"/>
                  </a:cubicBezTo>
                  <a:cubicBezTo>
                    <a:pt x="2700" y="7592"/>
                    <a:pt x="3256" y="8449"/>
                    <a:pt x="3256" y="9506"/>
                  </a:cubicBezTo>
                  <a:cubicBezTo>
                    <a:pt x="3256" y="10561"/>
                    <a:pt x="2700" y="11418"/>
                    <a:pt x="2014" y="11418"/>
                  </a:cubicBezTo>
                  <a:cubicBezTo>
                    <a:pt x="1327" y="11418"/>
                    <a:pt x="771" y="10561"/>
                    <a:pt x="771" y="9506"/>
                  </a:cubicBezTo>
                  <a:close/>
                  <a:moveTo>
                    <a:pt x="2883" y="16362"/>
                  </a:moveTo>
                  <a:cubicBezTo>
                    <a:pt x="2101" y="16362"/>
                    <a:pt x="1469" y="15387"/>
                    <a:pt x="1469" y="14185"/>
                  </a:cubicBezTo>
                  <a:cubicBezTo>
                    <a:pt x="1469" y="12981"/>
                    <a:pt x="2101" y="12006"/>
                    <a:pt x="2883" y="12006"/>
                  </a:cubicBezTo>
                  <a:cubicBezTo>
                    <a:pt x="3664" y="12006"/>
                    <a:pt x="4296" y="12981"/>
                    <a:pt x="4296" y="14185"/>
                  </a:cubicBezTo>
                  <a:cubicBezTo>
                    <a:pt x="4296" y="15387"/>
                    <a:pt x="3664" y="16362"/>
                    <a:pt x="2883" y="16362"/>
                  </a:cubicBezTo>
                  <a:close/>
                  <a:moveTo>
                    <a:pt x="5437" y="20070"/>
                  </a:moveTo>
                  <a:cubicBezTo>
                    <a:pt x="4593" y="20070"/>
                    <a:pt x="3908" y="19016"/>
                    <a:pt x="3908" y="17715"/>
                  </a:cubicBezTo>
                  <a:cubicBezTo>
                    <a:pt x="3908" y="16415"/>
                    <a:pt x="4593" y="15361"/>
                    <a:pt x="5437" y="15361"/>
                  </a:cubicBezTo>
                  <a:cubicBezTo>
                    <a:pt x="6282" y="15361"/>
                    <a:pt x="6966" y="16415"/>
                    <a:pt x="6966" y="17715"/>
                  </a:cubicBezTo>
                  <a:cubicBezTo>
                    <a:pt x="6966" y="19016"/>
                    <a:pt x="6282" y="20070"/>
                    <a:pt x="5437" y="20070"/>
                  </a:cubicBezTo>
                  <a:close/>
                  <a:moveTo>
                    <a:pt x="11727" y="9180"/>
                  </a:moveTo>
                  <a:cubicBezTo>
                    <a:pt x="10702" y="9180"/>
                    <a:pt x="9869" y="7917"/>
                    <a:pt x="9869" y="6356"/>
                  </a:cubicBezTo>
                  <a:cubicBezTo>
                    <a:pt x="9869" y="4796"/>
                    <a:pt x="10702" y="3531"/>
                    <a:pt x="11727" y="3531"/>
                  </a:cubicBezTo>
                  <a:cubicBezTo>
                    <a:pt x="12753" y="3531"/>
                    <a:pt x="13585" y="4796"/>
                    <a:pt x="13585" y="6356"/>
                  </a:cubicBezTo>
                  <a:cubicBezTo>
                    <a:pt x="13585" y="7917"/>
                    <a:pt x="12753" y="9180"/>
                    <a:pt x="11727" y="9180"/>
                  </a:cubicBezTo>
                  <a:close/>
                  <a:moveTo>
                    <a:pt x="11727" y="918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grpSp>
          <p:nvGrpSpPr>
            <p:cNvPr id="38" name="Group 30"/>
            <p:cNvGrpSpPr/>
            <p:nvPr/>
          </p:nvGrpSpPr>
          <p:grpSpPr bwMode="auto">
            <a:xfrm>
              <a:off x="1232" y="1416"/>
              <a:ext cx="730" cy="562"/>
              <a:chOff x="0" y="0"/>
              <a:chExt cx="730" cy="562"/>
            </a:xfrm>
            <a:grpFill/>
          </p:grpSpPr>
          <p:sp>
            <p:nvSpPr>
              <p:cNvPr id="100" name="AutoShape 22"/>
              <p:cNvSpPr/>
              <p:nvPr/>
            </p:nvSpPr>
            <p:spPr bwMode="auto">
              <a:xfrm>
                <a:off x="0" y="0"/>
                <a:ext cx="709" cy="318"/>
              </a:xfrm>
              <a:custGeom>
                <a:avLst/>
                <a:gdLst/>
                <a:ahLst/>
                <a:cxnLst/>
                <a:rect l="0" t="0" r="r" b="b"/>
                <a:pathLst>
                  <a:path w="21600" h="21600">
                    <a:moveTo>
                      <a:pt x="10716" y="21600"/>
                    </a:moveTo>
                    <a:lnTo>
                      <a:pt x="0" y="10800"/>
                    </a:lnTo>
                    <a:lnTo>
                      <a:pt x="10997" y="0"/>
                    </a:lnTo>
                    <a:lnTo>
                      <a:pt x="21600" y="10548"/>
                    </a:lnTo>
                    <a:close/>
                    <a:moveTo>
                      <a:pt x="10716"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grpSp>
            <p:nvGrpSpPr>
              <p:cNvPr id="101" name="Group 28"/>
              <p:cNvGrpSpPr/>
              <p:nvPr/>
            </p:nvGrpSpPr>
            <p:grpSpPr bwMode="auto">
              <a:xfrm>
                <a:off x="656" y="152"/>
                <a:ext cx="74" cy="395"/>
                <a:chOff x="0" y="0"/>
                <a:chExt cx="74" cy="395"/>
              </a:xfrm>
              <a:grpFill/>
            </p:grpSpPr>
            <p:sp>
              <p:nvSpPr>
                <p:cNvPr id="103" name="Rectangle 23"/>
                <p:cNvSpPr/>
                <p:nvPr/>
              </p:nvSpPr>
              <p:spPr bwMode="auto">
                <a:xfrm>
                  <a:off x="24" y="0"/>
                  <a:ext cx="22" cy="233"/>
                </a:xfrm>
                <a:prstGeom prst="rect">
                  <a:avLst/>
                </a:pr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sp>
              <p:nvSpPr>
                <p:cNvPr id="104" name="AutoShape 24"/>
                <p:cNvSpPr/>
                <p:nvPr/>
              </p:nvSpPr>
              <p:spPr bwMode="auto">
                <a:xfrm>
                  <a:off x="0" y="200"/>
                  <a:ext cx="70" cy="70"/>
                </a:xfrm>
                <a:custGeom>
                  <a:avLst/>
                  <a:gdLst/>
                  <a:ahLst/>
                  <a:cxnLst/>
                  <a:rect l="0" t="0" r="r" b="b"/>
                  <a:pathLst>
                    <a:path w="21600" h="21600">
                      <a:moveTo>
                        <a:pt x="21600" y="10794"/>
                      </a:moveTo>
                      <a:cubicBezTo>
                        <a:pt x="21600" y="4835"/>
                        <a:pt x="16765" y="0"/>
                        <a:pt x="10804" y="0"/>
                      </a:cubicBezTo>
                      <a:cubicBezTo>
                        <a:pt x="4830" y="0"/>
                        <a:pt x="0" y="4835"/>
                        <a:pt x="0" y="10794"/>
                      </a:cubicBezTo>
                      <a:cubicBezTo>
                        <a:pt x="0" y="16758"/>
                        <a:pt x="4830" y="21600"/>
                        <a:pt x="10804" y="21600"/>
                      </a:cubicBezTo>
                      <a:cubicBezTo>
                        <a:pt x="16763" y="21598"/>
                        <a:pt x="21600" y="16758"/>
                        <a:pt x="21600" y="10794"/>
                      </a:cubicBezTo>
                      <a:close/>
                      <a:moveTo>
                        <a:pt x="21600" y="1079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grpSp>
              <p:nvGrpSpPr>
                <p:cNvPr id="105" name="Group 27"/>
                <p:cNvGrpSpPr/>
                <p:nvPr/>
              </p:nvGrpSpPr>
              <p:grpSpPr bwMode="auto">
                <a:xfrm>
                  <a:off x="0" y="240"/>
                  <a:ext cx="74" cy="155"/>
                  <a:chOff x="0" y="0"/>
                  <a:chExt cx="74" cy="155"/>
                </a:xfrm>
                <a:grpFill/>
              </p:grpSpPr>
              <p:sp>
                <p:nvSpPr>
                  <p:cNvPr id="106" name="AutoShape 25"/>
                  <p:cNvSpPr/>
                  <p:nvPr/>
                </p:nvSpPr>
                <p:spPr bwMode="auto">
                  <a:xfrm>
                    <a:off x="0" y="0"/>
                    <a:ext cx="42" cy="155"/>
                  </a:xfrm>
                  <a:custGeom>
                    <a:avLst/>
                    <a:gdLst/>
                    <a:ahLst/>
                    <a:cxnLst/>
                    <a:rect l="0" t="0" r="r" b="b"/>
                    <a:pathLst>
                      <a:path w="18015" h="21600">
                        <a:moveTo>
                          <a:pt x="8187" y="1156"/>
                        </a:moveTo>
                        <a:cubicBezTo>
                          <a:pt x="8187" y="1156"/>
                          <a:pt x="-3585" y="9259"/>
                          <a:pt x="1102" y="21600"/>
                        </a:cubicBezTo>
                        <a:lnTo>
                          <a:pt x="18015" y="21600"/>
                        </a:lnTo>
                        <a:lnTo>
                          <a:pt x="18015" y="0"/>
                        </a:lnTo>
                        <a:cubicBezTo>
                          <a:pt x="18015" y="0"/>
                          <a:pt x="8181" y="1799"/>
                          <a:pt x="8187" y="1156"/>
                        </a:cubicBezTo>
                        <a:close/>
                        <a:moveTo>
                          <a:pt x="8187" y="11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sp>
                <p:nvSpPr>
                  <p:cNvPr id="107" name="AutoShape 26"/>
                  <p:cNvSpPr/>
                  <p:nvPr/>
                </p:nvSpPr>
                <p:spPr bwMode="auto">
                  <a:xfrm>
                    <a:off x="32" y="0"/>
                    <a:ext cx="42" cy="155"/>
                  </a:xfrm>
                  <a:custGeom>
                    <a:avLst/>
                    <a:gdLst/>
                    <a:ahLst/>
                    <a:cxnLst/>
                    <a:rect l="0" t="0" r="r" b="b"/>
                    <a:pathLst>
                      <a:path w="17994" h="21600">
                        <a:moveTo>
                          <a:pt x="9817" y="1156"/>
                        </a:moveTo>
                        <a:cubicBezTo>
                          <a:pt x="9817" y="1156"/>
                          <a:pt x="21600" y="9259"/>
                          <a:pt x="16877" y="21600"/>
                        </a:cubicBezTo>
                        <a:lnTo>
                          <a:pt x="0" y="21600"/>
                        </a:lnTo>
                        <a:lnTo>
                          <a:pt x="0" y="0"/>
                        </a:lnTo>
                        <a:cubicBezTo>
                          <a:pt x="0" y="0"/>
                          <a:pt x="9821" y="1799"/>
                          <a:pt x="9817" y="1156"/>
                        </a:cubicBezTo>
                        <a:close/>
                        <a:moveTo>
                          <a:pt x="9817" y="11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grpSp>
          </p:grpSp>
          <p:sp>
            <p:nvSpPr>
              <p:cNvPr id="102" name="AutoShape 29"/>
              <p:cNvSpPr/>
              <p:nvPr/>
            </p:nvSpPr>
            <p:spPr bwMode="auto">
              <a:xfrm>
                <a:off x="135" y="256"/>
                <a:ext cx="412" cy="306"/>
              </a:xfrm>
              <a:custGeom>
                <a:avLst/>
                <a:gdLst/>
                <a:ahLst/>
                <a:cxnLst/>
                <a:rect l="0" t="0" r="r" b="b"/>
                <a:pathLst>
                  <a:path w="21600" h="21600">
                    <a:moveTo>
                      <a:pt x="21600" y="0"/>
                    </a:moveTo>
                    <a:cubicBezTo>
                      <a:pt x="21600" y="117"/>
                      <a:pt x="12547" y="5740"/>
                      <a:pt x="10800" y="6823"/>
                    </a:cubicBezTo>
                    <a:cubicBezTo>
                      <a:pt x="9052" y="5740"/>
                      <a:pt x="0" y="117"/>
                      <a:pt x="0" y="0"/>
                    </a:cubicBezTo>
                    <a:lnTo>
                      <a:pt x="0" y="16647"/>
                    </a:lnTo>
                    <a:cubicBezTo>
                      <a:pt x="2917" y="20800"/>
                      <a:pt x="8669" y="21472"/>
                      <a:pt x="10508" y="21580"/>
                    </a:cubicBezTo>
                    <a:lnTo>
                      <a:pt x="10508" y="21600"/>
                    </a:lnTo>
                    <a:cubicBezTo>
                      <a:pt x="10508" y="21600"/>
                      <a:pt x="10614" y="21600"/>
                      <a:pt x="10800" y="21593"/>
                    </a:cubicBezTo>
                    <a:cubicBezTo>
                      <a:pt x="10985" y="21600"/>
                      <a:pt x="11091" y="21600"/>
                      <a:pt x="11091" y="21600"/>
                    </a:cubicBezTo>
                    <a:lnTo>
                      <a:pt x="11091" y="21580"/>
                    </a:lnTo>
                    <a:cubicBezTo>
                      <a:pt x="12932" y="21472"/>
                      <a:pt x="18682" y="20800"/>
                      <a:pt x="21600" y="16647"/>
                    </a:cubicBezTo>
                    <a:lnTo>
                      <a:pt x="21600" y="0"/>
                    </a:lnTo>
                    <a:close/>
                    <a:moveTo>
                      <a:pt x="2160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grpSp>
        <p:sp>
          <p:nvSpPr>
            <p:cNvPr id="39" name="AutoShape 31"/>
            <p:cNvSpPr/>
            <p:nvPr/>
          </p:nvSpPr>
          <p:spPr bwMode="auto">
            <a:xfrm>
              <a:off x="1176" y="2944"/>
              <a:ext cx="408" cy="515"/>
            </a:xfrm>
            <a:custGeom>
              <a:avLst/>
              <a:gdLst/>
              <a:ahLst/>
              <a:cxnLst/>
              <a:rect l="0" t="0" r="r" b="b"/>
              <a:pathLst>
                <a:path w="17231" h="21512">
                  <a:moveTo>
                    <a:pt x="11642" y="10431"/>
                  </a:moveTo>
                  <a:cubicBezTo>
                    <a:pt x="11642" y="10431"/>
                    <a:pt x="11153" y="10174"/>
                    <a:pt x="11153" y="9185"/>
                  </a:cubicBezTo>
                  <a:cubicBezTo>
                    <a:pt x="11153" y="8366"/>
                    <a:pt x="11153" y="5196"/>
                    <a:pt x="11153" y="4139"/>
                  </a:cubicBezTo>
                  <a:cubicBezTo>
                    <a:pt x="11473" y="3955"/>
                    <a:pt x="11631" y="3727"/>
                    <a:pt x="11674" y="3476"/>
                  </a:cubicBezTo>
                  <a:lnTo>
                    <a:pt x="11793" y="3476"/>
                  </a:lnTo>
                  <a:lnTo>
                    <a:pt x="11793" y="1264"/>
                  </a:lnTo>
                  <a:lnTo>
                    <a:pt x="11674" y="1264"/>
                  </a:lnTo>
                  <a:cubicBezTo>
                    <a:pt x="11680" y="1237"/>
                    <a:pt x="11686" y="1211"/>
                    <a:pt x="11686" y="1185"/>
                  </a:cubicBezTo>
                  <a:cubicBezTo>
                    <a:pt x="11686" y="530"/>
                    <a:pt x="10290" y="0"/>
                    <a:pt x="8570" y="0"/>
                  </a:cubicBezTo>
                  <a:cubicBezTo>
                    <a:pt x="6848" y="0"/>
                    <a:pt x="5452" y="529"/>
                    <a:pt x="5452" y="1185"/>
                  </a:cubicBezTo>
                  <a:cubicBezTo>
                    <a:pt x="5452" y="1211"/>
                    <a:pt x="5459" y="1237"/>
                    <a:pt x="5463" y="1264"/>
                  </a:cubicBezTo>
                  <a:lnTo>
                    <a:pt x="5400" y="1264"/>
                  </a:lnTo>
                  <a:lnTo>
                    <a:pt x="5400" y="3476"/>
                  </a:lnTo>
                  <a:lnTo>
                    <a:pt x="5463" y="3476"/>
                  </a:lnTo>
                  <a:cubicBezTo>
                    <a:pt x="5509" y="3741"/>
                    <a:pt x="5720" y="3980"/>
                    <a:pt x="6360" y="4168"/>
                  </a:cubicBezTo>
                  <a:cubicBezTo>
                    <a:pt x="6360" y="5252"/>
                    <a:pt x="6360" y="8374"/>
                    <a:pt x="6360" y="9185"/>
                  </a:cubicBezTo>
                  <a:cubicBezTo>
                    <a:pt x="6360" y="10173"/>
                    <a:pt x="5682" y="10430"/>
                    <a:pt x="5682" y="10430"/>
                  </a:cubicBezTo>
                  <a:cubicBezTo>
                    <a:pt x="4524" y="11102"/>
                    <a:pt x="-2189" y="17780"/>
                    <a:pt x="728" y="19794"/>
                  </a:cubicBezTo>
                  <a:cubicBezTo>
                    <a:pt x="3342" y="21600"/>
                    <a:pt x="7732" y="21535"/>
                    <a:pt x="8619" y="21501"/>
                  </a:cubicBezTo>
                  <a:cubicBezTo>
                    <a:pt x="9496" y="21535"/>
                    <a:pt x="13881" y="21600"/>
                    <a:pt x="16495" y="19794"/>
                  </a:cubicBezTo>
                  <a:cubicBezTo>
                    <a:pt x="19411" y="17780"/>
                    <a:pt x="12801" y="11102"/>
                    <a:pt x="11642" y="10431"/>
                  </a:cubicBezTo>
                  <a:close/>
                  <a:moveTo>
                    <a:pt x="11473" y="19874"/>
                  </a:moveTo>
                  <a:cubicBezTo>
                    <a:pt x="11473" y="19874"/>
                    <a:pt x="14790" y="19241"/>
                    <a:pt x="14949" y="17503"/>
                  </a:cubicBezTo>
                  <a:cubicBezTo>
                    <a:pt x="15108" y="15766"/>
                    <a:pt x="11953" y="12485"/>
                    <a:pt x="11953" y="12485"/>
                  </a:cubicBezTo>
                  <a:cubicBezTo>
                    <a:pt x="11953" y="12485"/>
                    <a:pt x="16068" y="15607"/>
                    <a:pt x="16028" y="17740"/>
                  </a:cubicBezTo>
                  <a:cubicBezTo>
                    <a:pt x="15988" y="19874"/>
                    <a:pt x="11473" y="19874"/>
                    <a:pt x="11473" y="19874"/>
                  </a:cubicBezTo>
                  <a:close/>
                  <a:moveTo>
                    <a:pt x="11473" y="1987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grpSp>
          <p:nvGrpSpPr>
            <p:cNvPr id="40" name="Group 34"/>
            <p:cNvGrpSpPr/>
            <p:nvPr/>
          </p:nvGrpSpPr>
          <p:grpSpPr bwMode="auto">
            <a:xfrm>
              <a:off x="144" y="1528"/>
              <a:ext cx="642" cy="639"/>
              <a:chOff x="0" y="0"/>
              <a:chExt cx="642" cy="639"/>
            </a:xfrm>
            <a:grpFill/>
          </p:grpSpPr>
          <p:sp>
            <p:nvSpPr>
              <p:cNvPr id="98" name="AutoShape 32"/>
              <p:cNvSpPr/>
              <p:nvPr/>
            </p:nvSpPr>
            <p:spPr bwMode="auto">
              <a:xfrm>
                <a:off x="0" y="0"/>
                <a:ext cx="639" cy="639"/>
              </a:xfrm>
              <a:custGeom>
                <a:avLst/>
                <a:gdLst/>
                <a:ahLst/>
                <a:cxnLst/>
                <a:rect l="0" t="0" r="r" b="b"/>
                <a:pathLst>
                  <a:path w="21600" h="21600">
                    <a:moveTo>
                      <a:pt x="10800" y="0"/>
                    </a:moveTo>
                    <a:cubicBezTo>
                      <a:pt x="4835" y="0"/>
                      <a:pt x="0" y="4834"/>
                      <a:pt x="0" y="10799"/>
                    </a:cubicBezTo>
                    <a:cubicBezTo>
                      <a:pt x="0" y="16764"/>
                      <a:pt x="4835" y="21600"/>
                      <a:pt x="10800" y="21600"/>
                    </a:cubicBezTo>
                    <a:cubicBezTo>
                      <a:pt x="16764" y="21600"/>
                      <a:pt x="21600" y="16764"/>
                      <a:pt x="21600" y="10799"/>
                    </a:cubicBezTo>
                    <a:cubicBezTo>
                      <a:pt x="21600" y="4834"/>
                      <a:pt x="16764" y="0"/>
                      <a:pt x="10800" y="0"/>
                    </a:cubicBezTo>
                    <a:close/>
                    <a:moveTo>
                      <a:pt x="10800" y="21101"/>
                    </a:moveTo>
                    <a:cubicBezTo>
                      <a:pt x="5111" y="21101"/>
                      <a:pt x="498" y="16489"/>
                      <a:pt x="498" y="10799"/>
                    </a:cubicBezTo>
                    <a:cubicBezTo>
                      <a:pt x="498" y="5110"/>
                      <a:pt x="5111" y="498"/>
                      <a:pt x="10800" y="498"/>
                    </a:cubicBezTo>
                    <a:cubicBezTo>
                      <a:pt x="16488" y="498"/>
                      <a:pt x="21101" y="5110"/>
                      <a:pt x="21101" y="10799"/>
                    </a:cubicBezTo>
                    <a:cubicBezTo>
                      <a:pt x="21101" y="16489"/>
                      <a:pt x="16489" y="21101"/>
                      <a:pt x="10800" y="21101"/>
                    </a:cubicBezTo>
                    <a:close/>
                    <a:moveTo>
                      <a:pt x="10800" y="2110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sp>
            <p:nvSpPr>
              <p:cNvPr id="99" name="AutoShape 33"/>
              <p:cNvSpPr/>
              <p:nvPr/>
            </p:nvSpPr>
            <p:spPr bwMode="auto">
              <a:xfrm>
                <a:off x="8" y="16"/>
                <a:ext cx="634" cy="620"/>
              </a:xfrm>
              <a:custGeom>
                <a:avLst/>
                <a:gdLst/>
                <a:ahLst/>
                <a:cxnLst/>
                <a:rect l="0" t="0" r="r" b="b"/>
                <a:pathLst>
                  <a:path w="19089" h="21332">
                    <a:moveTo>
                      <a:pt x="7859" y="74"/>
                    </a:moveTo>
                    <a:cubicBezTo>
                      <a:pt x="7859" y="74"/>
                      <a:pt x="4620" y="554"/>
                      <a:pt x="2415" y="3449"/>
                    </a:cubicBezTo>
                    <a:cubicBezTo>
                      <a:pt x="2415" y="3449"/>
                      <a:pt x="4112" y="1434"/>
                      <a:pt x="5149" y="1434"/>
                    </a:cubicBezTo>
                    <a:lnTo>
                      <a:pt x="5380" y="1548"/>
                    </a:lnTo>
                    <a:cubicBezTo>
                      <a:pt x="5380" y="1548"/>
                      <a:pt x="5346" y="1649"/>
                      <a:pt x="5314" y="1686"/>
                    </a:cubicBezTo>
                    <a:cubicBezTo>
                      <a:pt x="5281" y="1725"/>
                      <a:pt x="5149" y="1926"/>
                      <a:pt x="5149" y="1976"/>
                    </a:cubicBezTo>
                    <a:cubicBezTo>
                      <a:pt x="5149" y="2027"/>
                      <a:pt x="5159" y="2191"/>
                      <a:pt x="5159" y="2191"/>
                    </a:cubicBezTo>
                    <a:lnTo>
                      <a:pt x="5082" y="2317"/>
                    </a:lnTo>
                    <a:cubicBezTo>
                      <a:pt x="5082" y="2317"/>
                      <a:pt x="5005" y="2355"/>
                      <a:pt x="4983" y="2392"/>
                    </a:cubicBezTo>
                    <a:cubicBezTo>
                      <a:pt x="4961" y="2431"/>
                      <a:pt x="4917" y="2443"/>
                      <a:pt x="4917" y="2531"/>
                    </a:cubicBezTo>
                    <a:cubicBezTo>
                      <a:pt x="4917" y="2619"/>
                      <a:pt x="4939" y="2733"/>
                      <a:pt x="4939" y="2733"/>
                    </a:cubicBezTo>
                    <a:lnTo>
                      <a:pt x="4949" y="2946"/>
                    </a:lnTo>
                    <a:lnTo>
                      <a:pt x="4894" y="3073"/>
                    </a:lnTo>
                    <a:lnTo>
                      <a:pt x="4751" y="3172"/>
                    </a:lnTo>
                    <a:cubicBezTo>
                      <a:pt x="4751" y="3172"/>
                      <a:pt x="4586" y="3211"/>
                      <a:pt x="4520" y="3172"/>
                    </a:cubicBezTo>
                    <a:cubicBezTo>
                      <a:pt x="4453" y="3135"/>
                      <a:pt x="4432" y="2985"/>
                      <a:pt x="4432" y="2985"/>
                    </a:cubicBezTo>
                    <a:lnTo>
                      <a:pt x="4619" y="2846"/>
                    </a:lnTo>
                    <a:cubicBezTo>
                      <a:pt x="4619" y="2846"/>
                      <a:pt x="4641" y="2807"/>
                      <a:pt x="4585" y="2770"/>
                    </a:cubicBezTo>
                    <a:cubicBezTo>
                      <a:pt x="4531" y="2732"/>
                      <a:pt x="4542" y="2606"/>
                      <a:pt x="4442" y="2631"/>
                    </a:cubicBezTo>
                    <a:cubicBezTo>
                      <a:pt x="4343" y="2656"/>
                      <a:pt x="4189" y="2807"/>
                      <a:pt x="4189" y="2807"/>
                    </a:cubicBezTo>
                    <a:lnTo>
                      <a:pt x="4024" y="2934"/>
                    </a:lnTo>
                    <a:cubicBezTo>
                      <a:pt x="4024" y="2934"/>
                      <a:pt x="3947" y="3160"/>
                      <a:pt x="3980" y="3160"/>
                    </a:cubicBezTo>
                    <a:cubicBezTo>
                      <a:pt x="4013" y="3160"/>
                      <a:pt x="4101" y="3223"/>
                      <a:pt x="4101" y="3223"/>
                    </a:cubicBezTo>
                    <a:cubicBezTo>
                      <a:pt x="4101" y="3223"/>
                      <a:pt x="4123" y="3285"/>
                      <a:pt x="4123" y="3349"/>
                    </a:cubicBezTo>
                    <a:cubicBezTo>
                      <a:pt x="4123" y="3412"/>
                      <a:pt x="4069" y="3538"/>
                      <a:pt x="4069" y="3538"/>
                    </a:cubicBezTo>
                    <a:cubicBezTo>
                      <a:pt x="4069" y="3538"/>
                      <a:pt x="4035" y="3601"/>
                      <a:pt x="3925" y="3576"/>
                    </a:cubicBezTo>
                    <a:cubicBezTo>
                      <a:pt x="3814" y="3550"/>
                      <a:pt x="3715" y="3525"/>
                      <a:pt x="3649" y="3500"/>
                    </a:cubicBezTo>
                    <a:cubicBezTo>
                      <a:pt x="3583" y="3476"/>
                      <a:pt x="3517" y="3438"/>
                      <a:pt x="3451" y="3462"/>
                    </a:cubicBezTo>
                    <a:cubicBezTo>
                      <a:pt x="3385" y="3488"/>
                      <a:pt x="3362" y="3513"/>
                      <a:pt x="3352" y="3550"/>
                    </a:cubicBezTo>
                    <a:cubicBezTo>
                      <a:pt x="3340" y="3588"/>
                      <a:pt x="3109" y="3739"/>
                      <a:pt x="3109" y="3739"/>
                    </a:cubicBezTo>
                    <a:cubicBezTo>
                      <a:pt x="3109" y="3739"/>
                      <a:pt x="3032" y="3777"/>
                      <a:pt x="3032" y="3828"/>
                    </a:cubicBezTo>
                    <a:cubicBezTo>
                      <a:pt x="3032" y="3877"/>
                      <a:pt x="2965" y="4067"/>
                      <a:pt x="2965" y="4067"/>
                    </a:cubicBezTo>
                    <a:cubicBezTo>
                      <a:pt x="2965" y="4067"/>
                      <a:pt x="2889" y="4155"/>
                      <a:pt x="2745" y="4193"/>
                    </a:cubicBezTo>
                    <a:cubicBezTo>
                      <a:pt x="2602" y="4231"/>
                      <a:pt x="2569" y="4281"/>
                      <a:pt x="2569" y="4281"/>
                    </a:cubicBezTo>
                    <a:lnTo>
                      <a:pt x="2492" y="4469"/>
                    </a:lnTo>
                    <a:cubicBezTo>
                      <a:pt x="2492" y="4469"/>
                      <a:pt x="2382" y="4558"/>
                      <a:pt x="2304" y="4671"/>
                    </a:cubicBezTo>
                    <a:cubicBezTo>
                      <a:pt x="2228" y="4785"/>
                      <a:pt x="1996" y="4972"/>
                      <a:pt x="1963" y="4987"/>
                    </a:cubicBezTo>
                    <a:cubicBezTo>
                      <a:pt x="1931" y="4998"/>
                      <a:pt x="1842" y="5112"/>
                      <a:pt x="1808" y="5213"/>
                    </a:cubicBezTo>
                    <a:cubicBezTo>
                      <a:pt x="1776" y="5314"/>
                      <a:pt x="1787" y="5465"/>
                      <a:pt x="1754" y="5515"/>
                    </a:cubicBezTo>
                    <a:cubicBezTo>
                      <a:pt x="1720" y="5566"/>
                      <a:pt x="1678" y="5705"/>
                      <a:pt x="1665" y="5805"/>
                    </a:cubicBezTo>
                    <a:cubicBezTo>
                      <a:pt x="1655" y="5906"/>
                      <a:pt x="1599" y="6031"/>
                      <a:pt x="1555" y="6069"/>
                    </a:cubicBezTo>
                    <a:cubicBezTo>
                      <a:pt x="1511" y="6108"/>
                      <a:pt x="1444" y="6183"/>
                      <a:pt x="1412" y="6195"/>
                    </a:cubicBezTo>
                    <a:cubicBezTo>
                      <a:pt x="1379" y="6207"/>
                      <a:pt x="1180" y="6284"/>
                      <a:pt x="1114" y="6333"/>
                    </a:cubicBezTo>
                    <a:cubicBezTo>
                      <a:pt x="1049" y="6384"/>
                      <a:pt x="1015" y="6510"/>
                      <a:pt x="1015" y="6548"/>
                    </a:cubicBezTo>
                    <a:cubicBezTo>
                      <a:pt x="1015" y="6585"/>
                      <a:pt x="1114" y="6674"/>
                      <a:pt x="1148" y="6674"/>
                    </a:cubicBezTo>
                    <a:cubicBezTo>
                      <a:pt x="1180" y="6674"/>
                      <a:pt x="1280" y="6711"/>
                      <a:pt x="1280" y="6711"/>
                    </a:cubicBezTo>
                    <a:cubicBezTo>
                      <a:pt x="1280" y="6711"/>
                      <a:pt x="1290" y="6913"/>
                      <a:pt x="1290" y="6951"/>
                    </a:cubicBezTo>
                    <a:cubicBezTo>
                      <a:pt x="1290" y="6989"/>
                      <a:pt x="1225" y="7178"/>
                      <a:pt x="1290" y="7178"/>
                    </a:cubicBezTo>
                    <a:cubicBezTo>
                      <a:pt x="1357" y="7178"/>
                      <a:pt x="1456" y="7204"/>
                      <a:pt x="1456" y="7204"/>
                    </a:cubicBezTo>
                    <a:lnTo>
                      <a:pt x="1632" y="7254"/>
                    </a:lnTo>
                    <a:lnTo>
                      <a:pt x="1786" y="7366"/>
                    </a:lnTo>
                    <a:lnTo>
                      <a:pt x="1874" y="7443"/>
                    </a:lnTo>
                    <a:cubicBezTo>
                      <a:pt x="1874" y="7443"/>
                      <a:pt x="1854" y="7555"/>
                      <a:pt x="1830" y="7594"/>
                    </a:cubicBezTo>
                    <a:cubicBezTo>
                      <a:pt x="1808" y="7632"/>
                      <a:pt x="1765" y="7720"/>
                      <a:pt x="1731" y="7707"/>
                    </a:cubicBezTo>
                    <a:cubicBezTo>
                      <a:pt x="1698" y="7694"/>
                      <a:pt x="1709" y="7694"/>
                      <a:pt x="1677" y="7606"/>
                    </a:cubicBezTo>
                    <a:cubicBezTo>
                      <a:pt x="1643" y="7518"/>
                      <a:pt x="1655" y="7480"/>
                      <a:pt x="1576" y="7455"/>
                    </a:cubicBezTo>
                    <a:cubicBezTo>
                      <a:pt x="1500" y="7430"/>
                      <a:pt x="1423" y="7518"/>
                      <a:pt x="1389" y="7493"/>
                    </a:cubicBezTo>
                    <a:cubicBezTo>
                      <a:pt x="1357" y="7468"/>
                      <a:pt x="1301" y="7468"/>
                      <a:pt x="1246" y="7404"/>
                    </a:cubicBezTo>
                    <a:cubicBezTo>
                      <a:pt x="1191" y="7342"/>
                      <a:pt x="1179" y="7455"/>
                      <a:pt x="1191" y="7342"/>
                    </a:cubicBezTo>
                    <a:cubicBezTo>
                      <a:pt x="1202" y="7228"/>
                      <a:pt x="1246" y="7178"/>
                      <a:pt x="1224" y="7128"/>
                    </a:cubicBezTo>
                    <a:cubicBezTo>
                      <a:pt x="1202" y="7078"/>
                      <a:pt x="1136" y="6964"/>
                      <a:pt x="1092" y="6964"/>
                    </a:cubicBezTo>
                    <a:cubicBezTo>
                      <a:pt x="1048" y="6964"/>
                      <a:pt x="1114" y="7065"/>
                      <a:pt x="1048" y="6964"/>
                    </a:cubicBezTo>
                    <a:cubicBezTo>
                      <a:pt x="981" y="6863"/>
                      <a:pt x="938" y="6826"/>
                      <a:pt x="904" y="6838"/>
                    </a:cubicBezTo>
                    <a:cubicBezTo>
                      <a:pt x="871" y="6850"/>
                      <a:pt x="827" y="6863"/>
                      <a:pt x="827" y="6800"/>
                    </a:cubicBezTo>
                    <a:cubicBezTo>
                      <a:pt x="827" y="6737"/>
                      <a:pt x="860" y="6611"/>
                      <a:pt x="860" y="6548"/>
                    </a:cubicBezTo>
                    <a:cubicBezTo>
                      <a:pt x="860" y="6485"/>
                      <a:pt x="893" y="6384"/>
                      <a:pt x="893" y="6333"/>
                    </a:cubicBezTo>
                    <a:cubicBezTo>
                      <a:pt x="893" y="6284"/>
                      <a:pt x="938" y="5981"/>
                      <a:pt x="938" y="5981"/>
                    </a:cubicBezTo>
                    <a:cubicBezTo>
                      <a:pt x="938" y="5981"/>
                      <a:pt x="644" y="6640"/>
                      <a:pt x="541" y="7144"/>
                    </a:cubicBezTo>
                    <a:cubicBezTo>
                      <a:pt x="541" y="7144"/>
                      <a:pt x="659" y="7128"/>
                      <a:pt x="659" y="7212"/>
                    </a:cubicBezTo>
                    <a:cubicBezTo>
                      <a:pt x="659" y="7296"/>
                      <a:pt x="688" y="7378"/>
                      <a:pt x="673" y="7463"/>
                    </a:cubicBezTo>
                    <a:cubicBezTo>
                      <a:pt x="659" y="7547"/>
                      <a:pt x="659" y="7531"/>
                      <a:pt x="659" y="7799"/>
                    </a:cubicBezTo>
                    <a:cubicBezTo>
                      <a:pt x="659" y="8067"/>
                      <a:pt x="718" y="8135"/>
                      <a:pt x="688" y="8218"/>
                    </a:cubicBezTo>
                    <a:cubicBezTo>
                      <a:pt x="659" y="8302"/>
                      <a:pt x="614" y="8420"/>
                      <a:pt x="600" y="8520"/>
                    </a:cubicBezTo>
                    <a:cubicBezTo>
                      <a:pt x="585" y="8622"/>
                      <a:pt x="659" y="8872"/>
                      <a:pt x="688" y="8924"/>
                    </a:cubicBezTo>
                    <a:cubicBezTo>
                      <a:pt x="718" y="8974"/>
                      <a:pt x="718" y="8991"/>
                      <a:pt x="761" y="9042"/>
                    </a:cubicBezTo>
                    <a:cubicBezTo>
                      <a:pt x="805" y="9092"/>
                      <a:pt x="688" y="9293"/>
                      <a:pt x="805" y="9092"/>
                    </a:cubicBezTo>
                    <a:cubicBezTo>
                      <a:pt x="923" y="8890"/>
                      <a:pt x="967" y="8806"/>
                      <a:pt x="967" y="8806"/>
                    </a:cubicBezTo>
                    <a:lnTo>
                      <a:pt x="1040" y="8705"/>
                    </a:lnTo>
                    <a:cubicBezTo>
                      <a:pt x="1040" y="8705"/>
                      <a:pt x="1040" y="8571"/>
                      <a:pt x="1188" y="8604"/>
                    </a:cubicBezTo>
                    <a:cubicBezTo>
                      <a:pt x="1335" y="8637"/>
                      <a:pt x="1349" y="8604"/>
                      <a:pt x="1393" y="8671"/>
                    </a:cubicBezTo>
                    <a:cubicBezTo>
                      <a:pt x="1437" y="8739"/>
                      <a:pt x="1333" y="8906"/>
                      <a:pt x="1408" y="8924"/>
                    </a:cubicBezTo>
                    <a:cubicBezTo>
                      <a:pt x="1483" y="8940"/>
                      <a:pt x="1702" y="8823"/>
                      <a:pt x="1761" y="8840"/>
                    </a:cubicBezTo>
                    <a:cubicBezTo>
                      <a:pt x="1818" y="8856"/>
                      <a:pt x="1893" y="8872"/>
                      <a:pt x="1922" y="8991"/>
                    </a:cubicBezTo>
                    <a:cubicBezTo>
                      <a:pt x="1952" y="9108"/>
                      <a:pt x="1996" y="9276"/>
                      <a:pt x="2055" y="9310"/>
                    </a:cubicBezTo>
                    <a:cubicBezTo>
                      <a:pt x="2113" y="9344"/>
                      <a:pt x="2099" y="9493"/>
                      <a:pt x="2127" y="9595"/>
                    </a:cubicBezTo>
                    <a:cubicBezTo>
                      <a:pt x="2157" y="9696"/>
                      <a:pt x="2363" y="9763"/>
                      <a:pt x="2407" y="9763"/>
                    </a:cubicBezTo>
                    <a:cubicBezTo>
                      <a:pt x="2452" y="9763"/>
                      <a:pt x="2658" y="9796"/>
                      <a:pt x="2716" y="9829"/>
                    </a:cubicBezTo>
                    <a:cubicBezTo>
                      <a:pt x="2774" y="9863"/>
                      <a:pt x="2716" y="9982"/>
                      <a:pt x="2833" y="10015"/>
                    </a:cubicBezTo>
                    <a:cubicBezTo>
                      <a:pt x="2951" y="10049"/>
                      <a:pt x="2981" y="10317"/>
                      <a:pt x="2981" y="10317"/>
                    </a:cubicBezTo>
                    <a:cubicBezTo>
                      <a:pt x="2981" y="10317"/>
                      <a:pt x="3024" y="10552"/>
                      <a:pt x="2995" y="10620"/>
                    </a:cubicBezTo>
                    <a:cubicBezTo>
                      <a:pt x="2965" y="10686"/>
                      <a:pt x="2981" y="10804"/>
                      <a:pt x="3054" y="10821"/>
                    </a:cubicBezTo>
                    <a:cubicBezTo>
                      <a:pt x="3128" y="10838"/>
                      <a:pt x="3318" y="10872"/>
                      <a:pt x="3318" y="10872"/>
                    </a:cubicBezTo>
                    <a:cubicBezTo>
                      <a:pt x="3318" y="10872"/>
                      <a:pt x="3216" y="11039"/>
                      <a:pt x="3378" y="11107"/>
                    </a:cubicBezTo>
                    <a:cubicBezTo>
                      <a:pt x="3538" y="11173"/>
                      <a:pt x="3700" y="11240"/>
                      <a:pt x="3745" y="11274"/>
                    </a:cubicBezTo>
                    <a:cubicBezTo>
                      <a:pt x="3788" y="11307"/>
                      <a:pt x="3642" y="11459"/>
                      <a:pt x="3833" y="11443"/>
                    </a:cubicBezTo>
                    <a:cubicBezTo>
                      <a:pt x="4025" y="11425"/>
                      <a:pt x="4200" y="11392"/>
                      <a:pt x="4288" y="11475"/>
                    </a:cubicBezTo>
                    <a:cubicBezTo>
                      <a:pt x="4376" y="11560"/>
                      <a:pt x="4303" y="11677"/>
                      <a:pt x="4538" y="11829"/>
                    </a:cubicBezTo>
                    <a:cubicBezTo>
                      <a:pt x="4773" y="11980"/>
                      <a:pt x="4846" y="12030"/>
                      <a:pt x="4905" y="12063"/>
                    </a:cubicBezTo>
                    <a:cubicBezTo>
                      <a:pt x="4965" y="12097"/>
                      <a:pt x="5082" y="12079"/>
                      <a:pt x="5052" y="12282"/>
                    </a:cubicBezTo>
                    <a:cubicBezTo>
                      <a:pt x="5023" y="12483"/>
                      <a:pt x="4994" y="12617"/>
                      <a:pt x="4905" y="12701"/>
                    </a:cubicBezTo>
                    <a:cubicBezTo>
                      <a:pt x="4817" y="12785"/>
                      <a:pt x="4700" y="13054"/>
                      <a:pt x="4641" y="13137"/>
                    </a:cubicBezTo>
                    <a:cubicBezTo>
                      <a:pt x="4582" y="13222"/>
                      <a:pt x="4524" y="13373"/>
                      <a:pt x="4582" y="13507"/>
                    </a:cubicBezTo>
                    <a:cubicBezTo>
                      <a:pt x="4641" y="13641"/>
                      <a:pt x="4714" y="13792"/>
                      <a:pt x="4714" y="13877"/>
                    </a:cubicBezTo>
                    <a:cubicBezTo>
                      <a:pt x="4714" y="13960"/>
                      <a:pt x="4744" y="14212"/>
                      <a:pt x="4700" y="14313"/>
                    </a:cubicBezTo>
                    <a:cubicBezTo>
                      <a:pt x="4656" y="14415"/>
                      <a:pt x="4568" y="14599"/>
                      <a:pt x="4568" y="14599"/>
                    </a:cubicBezTo>
                    <a:cubicBezTo>
                      <a:pt x="4568" y="14599"/>
                      <a:pt x="4729" y="14750"/>
                      <a:pt x="4611" y="14884"/>
                    </a:cubicBezTo>
                    <a:cubicBezTo>
                      <a:pt x="4495" y="15018"/>
                      <a:pt x="4318" y="15169"/>
                      <a:pt x="4230" y="15202"/>
                    </a:cubicBezTo>
                    <a:cubicBezTo>
                      <a:pt x="4141" y="15237"/>
                      <a:pt x="3965" y="15421"/>
                      <a:pt x="3965" y="15421"/>
                    </a:cubicBezTo>
                    <a:cubicBezTo>
                      <a:pt x="3965" y="15421"/>
                      <a:pt x="3980" y="15841"/>
                      <a:pt x="3965" y="15925"/>
                    </a:cubicBezTo>
                    <a:cubicBezTo>
                      <a:pt x="3950" y="16008"/>
                      <a:pt x="3612" y="16680"/>
                      <a:pt x="3730" y="16832"/>
                    </a:cubicBezTo>
                    <a:cubicBezTo>
                      <a:pt x="3848" y="16983"/>
                      <a:pt x="3863" y="17151"/>
                      <a:pt x="3833" y="17252"/>
                    </a:cubicBezTo>
                    <a:cubicBezTo>
                      <a:pt x="3803" y="17351"/>
                      <a:pt x="3760" y="17335"/>
                      <a:pt x="3730" y="17419"/>
                    </a:cubicBezTo>
                    <a:cubicBezTo>
                      <a:pt x="3700" y="17504"/>
                      <a:pt x="3481" y="17436"/>
                      <a:pt x="3612" y="17672"/>
                    </a:cubicBezTo>
                    <a:cubicBezTo>
                      <a:pt x="3745" y="17906"/>
                      <a:pt x="3818" y="17957"/>
                      <a:pt x="3877" y="18091"/>
                    </a:cubicBezTo>
                    <a:cubicBezTo>
                      <a:pt x="3935" y="18224"/>
                      <a:pt x="3921" y="18276"/>
                      <a:pt x="4009" y="18410"/>
                    </a:cubicBezTo>
                    <a:cubicBezTo>
                      <a:pt x="4096" y="18544"/>
                      <a:pt x="4141" y="18678"/>
                      <a:pt x="4244" y="18780"/>
                    </a:cubicBezTo>
                    <a:cubicBezTo>
                      <a:pt x="4347" y="18880"/>
                      <a:pt x="4465" y="18947"/>
                      <a:pt x="4465" y="19064"/>
                    </a:cubicBezTo>
                    <a:cubicBezTo>
                      <a:pt x="4465" y="19181"/>
                      <a:pt x="4686" y="19450"/>
                      <a:pt x="4420" y="19249"/>
                    </a:cubicBezTo>
                    <a:cubicBezTo>
                      <a:pt x="4156" y="19047"/>
                      <a:pt x="4390" y="19233"/>
                      <a:pt x="4053" y="18913"/>
                    </a:cubicBezTo>
                    <a:cubicBezTo>
                      <a:pt x="3715" y="18594"/>
                      <a:pt x="3628" y="18728"/>
                      <a:pt x="3480" y="18528"/>
                    </a:cubicBezTo>
                    <a:cubicBezTo>
                      <a:pt x="3333" y="18326"/>
                      <a:pt x="3553" y="19031"/>
                      <a:pt x="3274" y="18192"/>
                    </a:cubicBezTo>
                    <a:cubicBezTo>
                      <a:pt x="2995" y="17351"/>
                      <a:pt x="2921" y="17452"/>
                      <a:pt x="2847" y="17268"/>
                    </a:cubicBezTo>
                    <a:cubicBezTo>
                      <a:pt x="2774" y="17083"/>
                      <a:pt x="2833" y="17285"/>
                      <a:pt x="2627" y="16865"/>
                    </a:cubicBezTo>
                    <a:cubicBezTo>
                      <a:pt x="2421" y="16445"/>
                      <a:pt x="2598" y="16715"/>
                      <a:pt x="2421" y="16445"/>
                    </a:cubicBezTo>
                    <a:cubicBezTo>
                      <a:pt x="2245" y="16177"/>
                      <a:pt x="2230" y="16546"/>
                      <a:pt x="2143" y="16059"/>
                    </a:cubicBezTo>
                    <a:cubicBezTo>
                      <a:pt x="2054" y="15573"/>
                      <a:pt x="2040" y="15891"/>
                      <a:pt x="1922" y="15337"/>
                    </a:cubicBezTo>
                    <a:cubicBezTo>
                      <a:pt x="1804" y="14783"/>
                      <a:pt x="2011" y="14766"/>
                      <a:pt x="1746" y="14497"/>
                    </a:cubicBezTo>
                    <a:cubicBezTo>
                      <a:pt x="1482" y="14229"/>
                      <a:pt x="1497" y="14364"/>
                      <a:pt x="1408" y="14179"/>
                    </a:cubicBezTo>
                    <a:cubicBezTo>
                      <a:pt x="1320" y="13994"/>
                      <a:pt x="1437" y="14162"/>
                      <a:pt x="1202" y="13693"/>
                    </a:cubicBezTo>
                    <a:cubicBezTo>
                      <a:pt x="967" y="13222"/>
                      <a:pt x="645" y="13037"/>
                      <a:pt x="659" y="12232"/>
                    </a:cubicBezTo>
                    <a:cubicBezTo>
                      <a:pt x="674" y="11425"/>
                      <a:pt x="674" y="11291"/>
                      <a:pt x="674" y="11291"/>
                    </a:cubicBezTo>
                    <a:cubicBezTo>
                      <a:pt x="674" y="11291"/>
                      <a:pt x="321" y="10971"/>
                      <a:pt x="439" y="10502"/>
                    </a:cubicBezTo>
                    <a:cubicBezTo>
                      <a:pt x="555" y="10032"/>
                      <a:pt x="600" y="10183"/>
                      <a:pt x="555" y="10032"/>
                    </a:cubicBezTo>
                    <a:cubicBezTo>
                      <a:pt x="512" y="9880"/>
                      <a:pt x="467" y="9914"/>
                      <a:pt x="350" y="9729"/>
                    </a:cubicBezTo>
                    <a:cubicBezTo>
                      <a:pt x="231" y="9545"/>
                      <a:pt x="218" y="9562"/>
                      <a:pt x="188" y="9444"/>
                    </a:cubicBezTo>
                    <a:cubicBezTo>
                      <a:pt x="159" y="9326"/>
                      <a:pt x="114" y="9074"/>
                      <a:pt x="114" y="9074"/>
                    </a:cubicBezTo>
                    <a:lnTo>
                      <a:pt x="26" y="9159"/>
                    </a:lnTo>
                    <a:cubicBezTo>
                      <a:pt x="26" y="9159"/>
                      <a:pt x="-914" y="19769"/>
                      <a:pt x="8343" y="21331"/>
                    </a:cubicBezTo>
                    <a:cubicBezTo>
                      <a:pt x="8343" y="21331"/>
                      <a:pt x="6205" y="20803"/>
                      <a:pt x="6028" y="20323"/>
                    </a:cubicBezTo>
                    <a:cubicBezTo>
                      <a:pt x="6028" y="20323"/>
                      <a:pt x="5985" y="19869"/>
                      <a:pt x="6073" y="19869"/>
                    </a:cubicBezTo>
                    <a:cubicBezTo>
                      <a:pt x="6161" y="19869"/>
                      <a:pt x="6294" y="19946"/>
                      <a:pt x="6426" y="19819"/>
                    </a:cubicBezTo>
                    <a:cubicBezTo>
                      <a:pt x="6558" y="19693"/>
                      <a:pt x="6713" y="19542"/>
                      <a:pt x="6713" y="19542"/>
                    </a:cubicBezTo>
                    <a:lnTo>
                      <a:pt x="6733" y="19744"/>
                    </a:lnTo>
                    <a:cubicBezTo>
                      <a:pt x="6733" y="19744"/>
                      <a:pt x="6602" y="19768"/>
                      <a:pt x="7020" y="19693"/>
                    </a:cubicBezTo>
                    <a:cubicBezTo>
                      <a:pt x="7439" y="19618"/>
                      <a:pt x="7439" y="19669"/>
                      <a:pt x="7594" y="19594"/>
                    </a:cubicBezTo>
                    <a:cubicBezTo>
                      <a:pt x="7749" y="19518"/>
                      <a:pt x="7925" y="19141"/>
                      <a:pt x="8012" y="19367"/>
                    </a:cubicBezTo>
                    <a:cubicBezTo>
                      <a:pt x="8101" y="19594"/>
                      <a:pt x="7902" y="19491"/>
                      <a:pt x="8101" y="19594"/>
                    </a:cubicBezTo>
                    <a:cubicBezTo>
                      <a:pt x="8298" y="19693"/>
                      <a:pt x="8674" y="19542"/>
                      <a:pt x="8674" y="19542"/>
                    </a:cubicBezTo>
                    <a:cubicBezTo>
                      <a:pt x="8674" y="19542"/>
                      <a:pt x="9313" y="19594"/>
                      <a:pt x="9379" y="19518"/>
                    </a:cubicBezTo>
                    <a:cubicBezTo>
                      <a:pt x="9445" y="19442"/>
                      <a:pt x="9445" y="19316"/>
                      <a:pt x="9555" y="19340"/>
                    </a:cubicBezTo>
                    <a:cubicBezTo>
                      <a:pt x="9665" y="19367"/>
                      <a:pt x="9732" y="19568"/>
                      <a:pt x="9732" y="19568"/>
                    </a:cubicBezTo>
                    <a:lnTo>
                      <a:pt x="9379" y="19795"/>
                    </a:lnTo>
                    <a:lnTo>
                      <a:pt x="9048" y="20072"/>
                    </a:lnTo>
                    <a:cubicBezTo>
                      <a:pt x="9048" y="20072"/>
                      <a:pt x="8894" y="20123"/>
                      <a:pt x="9026" y="20198"/>
                    </a:cubicBezTo>
                    <a:cubicBezTo>
                      <a:pt x="9159" y="20272"/>
                      <a:pt x="9225" y="20249"/>
                      <a:pt x="9379" y="20272"/>
                    </a:cubicBezTo>
                    <a:cubicBezTo>
                      <a:pt x="9533" y="20299"/>
                      <a:pt x="9908" y="20626"/>
                      <a:pt x="9996" y="20424"/>
                    </a:cubicBezTo>
                    <a:cubicBezTo>
                      <a:pt x="10084" y="20222"/>
                      <a:pt x="10106" y="20198"/>
                      <a:pt x="10172" y="20072"/>
                    </a:cubicBezTo>
                    <a:cubicBezTo>
                      <a:pt x="10238" y="19946"/>
                      <a:pt x="10217" y="19795"/>
                      <a:pt x="10372" y="19795"/>
                    </a:cubicBezTo>
                    <a:cubicBezTo>
                      <a:pt x="10524" y="19795"/>
                      <a:pt x="10679" y="19845"/>
                      <a:pt x="10679" y="19845"/>
                    </a:cubicBezTo>
                    <a:lnTo>
                      <a:pt x="10546" y="20172"/>
                    </a:lnTo>
                    <a:cubicBezTo>
                      <a:pt x="10546" y="20172"/>
                      <a:pt x="10811" y="20147"/>
                      <a:pt x="10922" y="20147"/>
                    </a:cubicBezTo>
                    <a:cubicBezTo>
                      <a:pt x="11032" y="20147"/>
                      <a:pt x="11054" y="20348"/>
                      <a:pt x="11208" y="20172"/>
                    </a:cubicBezTo>
                    <a:cubicBezTo>
                      <a:pt x="11362" y="19996"/>
                      <a:pt x="11385" y="19996"/>
                      <a:pt x="11539" y="19971"/>
                    </a:cubicBezTo>
                    <a:cubicBezTo>
                      <a:pt x="11692" y="19946"/>
                      <a:pt x="11913" y="19869"/>
                      <a:pt x="11980" y="19896"/>
                    </a:cubicBezTo>
                    <a:cubicBezTo>
                      <a:pt x="12046" y="19920"/>
                      <a:pt x="12178" y="19946"/>
                      <a:pt x="12244" y="19946"/>
                    </a:cubicBezTo>
                    <a:cubicBezTo>
                      <a:pt x="12311" y="19946"/>
                      <a:pt x="12641" y="20222"/>
                      <a:pt x="12707" y="20172"/>
                    </a:cubicBezTo>
                    <a:cubicBezTo>
                      <a:pt x="12773" y="20123"/>
                      <a:pt x="13170" y="20147"/>
                      <a:pt x="13170" y="20147"/>
                    </a:cubicBezTo>
                    <a:cubicBezTo>
                      <a:pt x="13170" y="20147"/>
                      <a:pt x="12090" y="21280"/>
                      <a:pt x="9799" y="21331"/>
                    </a:cubicBezTo>
                    <a:cubicBezTo>
                      <a:pt x="9799" y="21331"/>
                      <a:pt x="14925" y="21600"/>
                      <a:pt x="17805" y="15891"/>
                    </a:cubicBezTo>
                    <a:cubicBezTo>
                      <a:pt x="20686" y="10183"/>
                      <a:pt x="18688" y="2862"/>
                      <a:pt x="12104" y="310"/>
                    </a:cubicBezTo>
                    <a:cubicBezTo>
                      <a:pt x="12104" y="310"/>
                      <a:pt x="17026" y="2392"/>
                      <a:pt x="18327" y="7781"/>
                    </a:cubicBezTo>
                    <a:lnTo>
                      <a:pt x="18283" y="7883"/>
                    </a:lnTo>
                    <a:cubicBezTo>
                      <a:pt x="18151" y="7731"/>
                      <a:pt x="18151" y="7807"/>
                      <a:pt x="18042" y="7554"/>
                    </a:cubicBezTo>
                    <a:cubicBezTo>
                      <a:pt x="17931" y="7303"/>
                      <a:pt x="18019" y="7354"/>
                      <a:pt x="17931" y="7177"/>
                    </a:cubicBezTo>
                    <a:cubicBezTo>
                      <a:pt x="17843" y="7001"/>
                      <a:pt x="17865" y="7128"/>
                      <a:pt x="17755" y="6951"/>
                    </a:cubicBezTo>
                    <a:cubicBezTo>
                      <a:pt x="17645" y="6774"/>
                      <a:pt x="17622" y="6800"/>
                      <a:pt x="17534" y="6699"/>
                    </a:cubicBezTo>
                    <a:cubicBezTo>
                      <a:pt x="17446" y="6598"/>
                      <a:pt x="17358" y="6271"/>
                      <a:pt x="17292" y="6170"/>
                    </a:cubicBezTo>
                    <a:cubicBezTo>
                      <a:pt x="17225" y="6069"/>
                      <a:pt x="17026" y="6045"/>
                      <a:pt x="16939" y="6019"/>
                    </a:cubicBezTo>
                    <a:cubicBezTo>
                      <a:pt x="16851" y="5994"/>
                      <a:pt x="16895" y="5867"/>
                      <a:pt x="16851" y="5994"/>
                    </a:cubicBezTo>
                    <a:cubicBezTo>
                      <a:pt x="16807" y="6120"/>
                      <a:pt x="16983" y="6321"/>
                      <a:pt x="16983" y="6321"/>
                    </a:cubicBezTo>
                    <a:lnTo>
                      <a:pt x="16983" y="6724"/>
                    </a:lnTo>
                    <a:cubicBezTo>
                      <a:pt x="16983" y="6724"/>
                      <a:pt x="17115" y="7102"/>
                      <a:pt x="17115" y="7203"/>
                    </a:cubicBezTo>
                    <a:cubicBezTo>
                      <a:pt x="17115" y="7303"/>
                      <a:pt x="17006" y="7580"/>
                      <a:pt x="17006" y="7580"/>
                    </a:cubicBezTo>
                    <a:cubicBezTo>
                      <a:pt x="17006" y="7580"/>
                      <a:pt x="16962" y="7883"/>
                      <a:pt x="16873" y="7932"/>
                    </a:cubicBezTo>
                    <a:cubicBezTo>
                      <a:pt x="16786" y="7984"/>
                      <a:pt x="16278" y="8083"/>
                      <a:pt x="16278" y="8083"/>
                    </a:cubicBezTo>
                    <a:cubicBezTo>
                      <a:pt x="16278" y="8083"/>
                      <a:pt x="16123" y="7883"/>
                      <a:pt x="16035" y="7707"/>
                    </a:cubicBezTo>
                    <a:cubicBezTo>
                      <a:pt x="15947" y="7530"/>
                      <a:pt x="15661" y="7480"/>
                      <a:pt x="15617" y="7404"/>
                    </a:cubicBezTo>
                    <a:cubicBezTo>
                      <a:pt x="15573" y="7328"/>
                      <a:pt x="15682" y="7177"/>
                      <a:pt x="15549" y="6976"/>
                    </a:cubicBezTo>
                    <a:cubicBezTo>
                      <a:pt x="15418" y="6774"/>
                      <a:pt x="15549" y="6825"/>
                      <a:pt x="15374" y="6649"/>
                    </a:cubicBezTo>
                    <a:cubicBezTo>
                      <a:pt x="15197" y="6472"/>
                      <a:pt x="15197" y="6472"/>
                      <a:pt x="15197" y="6472"/>
                    </a:cubicBezTo>
                    <a:cubicBezTo>
                      <a:pt x="15197" y="6472"/>
                      <a:pt x="14801" y="6321"/>
                      <a:pt x="14933" y="6573"/>
                    </a:cubicBezTo>
                    <a:cubicBezTo>
                      <a:pt x="15065" y="6825"/>
                      <a:pt x="14912" y="7101"/>
                      <a:pt x="15021" y="7128"/>
                    </a:cubicBezTo>
                    <a:cubicBezTo>
                      <a:pt x="15132" y="7152"/>
                      <a:pt x="15197" y="7052"/>
                      <a:pt x="15286" y="7278"/>
                    </a:cubicBezTo>
                    <a:cubicBezTo>
                      <a:pt x="15374" y="7505"/>
                      <a:pt x="15396" y="7605"/>
                      <a:pt x="15462" y="7681"/>
                    </a:cubicBezTo>
                    <a:cubicBezTo>
                      <a:pt x="15528" y="7756"/>
                      <a:pt x="15549" y="8083"/>
                      <a:pt x="15638" y="8109"/>
                    </a:cubicBezTo>
                    <a:cubicBezTo>
                      <a:pt x="15727" y="8135"/>
                      <a:pt x="15970" y="8109"/>
                      <a:pt x="15947" y="8235"/>
                    </a:cubicBezTo>
                    <a:cubicBezTo>
                      <a:pt x="15925" y="8362"/>
                      <a:pt x="15793" y="8537"/>
                      <a:pt x="15947" y="8588"/>
                    </a:cubicBezTo>
                    <a:cubicBezTo>
                      <a:pt x="16101" y="8637"/>
                      <a:pt x="16122" y="8714"/>
                      <a:pt x="16211" y="8689"/>
                    </a:cubicBezTo>
                    <a:cubicBezTo>
                      <a:pt x="16300" y="8663"/>
                      <a:pt x="16255" y="8714"/>
                      <a:pt x="16410" y="8637"/>
                    </a:cubicBezTo>
                    <a:cubicBezTo>
                      <a:pt x="16563" y="8562"/>
                      <a:pt x="16741" y="8562"/>
                      <a:pt x="16741" y="8562"/>
                    </a:cubicBezTo>
                    <a:cubicBezTo>
                      <a:pt x="16741" y="8562"/>
                      <a:pt x="16939" y="8739"/>
                      <a:pt x="16939" y="8815"/>
                    </a:cubicBezTo>
                    <a:cubicBezTo>
                      <a:pt x="16939" y="8890"/>
                      <a:pt x="16873" y="9318"/>
                      <a:pt x="16873" y="9318"/>
                    </a:cubicBezTo>
                    <a:lnTo>
                      <a:pt x="16674" y="9747"/>
                    </a:lnTo>
                    <a:cubicBezTo>
                      <a:pt x="16674" y="9747"/>
                      <a:pt x="16696" y="10502"/>
                      <a:pt x="16586" y="10502"/>
                    </a:cubicBezTo>
                    <a:cubicBezTo>
                      <a:pt x="16476" y="10502"/>
                      <a:pt x="16344" y="10829"/>
                      <a:pt x="16278" y="10879"/>
                    </a:cubicBezTo>
                    <a:cubicBezTo>
                      <a:pt x="16211" y="10931"/>
                      <a:pt x="16189" y="11434"/>
                      <a:pt x="16189" y="11434"/>
                    </a:cubicBezTo>
                    <a:lnTo>
                      <a:pt x="15990" y="11711"/>
                    </a:lnTo>
                    <a:cubicBezTo>
                      <a:pt x="15990" y="11711"/>
                      <a:pt x="15970" y="12088"/>
                      <a:pt x="15990" y="12189"/>
                    </a:cubicBezTo>
                    <a:cubicBezTo>
                      <a:pt x="16013" y="12289"/>
                      <a:pt x="16057" y="12693"/>
                      <a:pt x="16013" y="12894"/>
                    </a:cubicBezTo>
                    <a:cubicBezTo>
                      <a:pt x="15970" y="13095"/>
                      <a:pt x="15727" y="13297"/>
                      <a:pt x="15727" y="13297"/>
                    </a:cubicBezTo>
                    <a:cubicBezTo>
                      <a:pt x="15727" y="13297"/>
                      <a:pt x="16057" y="13650"/>
                      <a:pt x="15881" y="13700"/>
                    </a:cubicBezTo>
                    <a:cubicBezTo>
                      <a:pt x="15704" y="13750"/>
                      <a:pt x="15528" y="14052"/>
                      <a:pt x="15484" y="14128"/>
                    </a:cubicBezTo>
                    <a:cubicBezTo>
                      <a:pt x="15439" y="14204"/>
                      <a:pt x="15462" y="14355"/>
                      <a:pt x="15352" y="14380"/>
                    </a:cubicBezTo>
                    <a:cubicBezTo>
                      <a:pt x="15242" y="14405"/>
                      <a:pt x="15044" y="14430"/>
                      <a:pt x="15044" y="14505"/>
                    </a:cubicBezTo>
                    <a:cubicBezTo>
                      <a:pt x="15044" y="14581"/>
                      <a:pt x="15044" y="14883"/>
                      <a:pt x="15044" y="14883"/>
                    </a:cubicBezTo>
                    <a:lnTo>
                      <a:pt x="14691" y="15463"/>
                    </a:lnTo>
                    <a:lnTo>
                      <a:pt x="14272" y="15866"/>
                    </a:lnTo>
                    <a:cubicBezTo>
                      <a:pt x="14272" y="15866"/>
                      <a:pt x="14316" y="16143"/>
                      <a:pt x="14183" y="16168"/>
                    </a:cubicBezTo>
                    <a:cubicBezTo>
                      <a:pt x="14053" y="16193"/>
                      <a:pt x="13611" y="16396"/>
                      <a:pt x="13545" y="16471"/>
                    </a:cubicBezTo>
                    <a:cubicBezTo>
                      <a:pt x="13479" y="16547"/>
                      <a:pt x="13148" y="16722"/>
                      <a:pt x="13038" y="16722"/>
                    </a:cubicBezTo>
                    <a:cubicBezTo>
                      <a:pt x="12928" y="16722"/>
                      <a:pt x="13104" y="17075"/>
                      <a:pt x="12928" y="16722"/>
                    </a:cubicBezTo>
                    <a:cubicBezTo>
                      <a:pt x="12750" y="16369"/>
                      <a:pt x="12883" y="16595"/>
                      <a:pt x="12729" y="16194"/>
                    </a:cubicBezTo>
                    <a:cubicBezTo>
                      <a:pt x="12574" y="15791"/>
                      <a:pt x="12574" y="16093"/>
                      <a:pt x="12574" y="15791"/>
                    </a:cubicBezTo>
                    <a:cubicBezTo>
                      <a:pt x="12574" y="15489"/>
                      <a:pt x="12596" y="15766"/>
                      <a:pt x="12574" y="15489"/>
                    </a:cubicBezTo>
                    <a:cubicBezTo>
                      <a:pt x="12553" y="15211"/>
                      <a:pt x="12641" y="15413"/>
                      <a:pt x="12508" y="15086"/>
                    </a:cubicBezTo>
                    <a:cubicBezTo>
                      <a:pt x="12376" y="14758"/>
                      <a:pt x="12398" y="14858"/>
                      <a:pt x="12222" y="14656"/>
                    </a:cubicBezTo>
                    <a:cubicBezTo>
                      <a:pt x="12046" y="14456"/>
                      <a:pt x="11913" y="14656"/>
                      <a:pt x="12024" y="14330"/>
                    </a:cubicBezTo>
                    <a:cubicBezTo>
                      <a:pt x="12134" y="14003"/>
                      <a:pt x="12068" y="14330"/>
                      <a:pt x="12134" y="14003"/>
                    </a:cubicBezTo>
                    <a:cubicBezTo>
                      <a:pt x="12200" y="13675"/>
                      <a:pt x="12111" y="13624"/>
                      <a:pt x="12289" y="13475"/>
                    </a:cubicBezTo>
                    <a:cubicBezTo>
                      <a:pt x="12464" y="13322"/>
                      <a:pt x="12619" y="13298"/>
                      <a:pt x="12596" y="13096"/>
                    </a:cubicBezTo>
                    <a:cubicBezTo>
                      <a:pt x="12574" y="12895"/>
                      <a:pt x="12574" y="12820"/>
                      <a:pt x="12531" y="12693"/>
                    </a:cubicBezTo>
                    <a:cubicBezTo>
                      <a:pt x="12486" y="12567"/>
                      <a:pt x="12311" y="12366"/>
                      <a:pt x="12289" y="12290"/>
                    </a:cubicBezTo>
                    <a:cubicBezTo>
                      <a:pt x="12266" y="12215"/>
                      <a:pt x="12266" y="12265"/>
                      <a:pt x="12134" y="12038"/>
                    </a:cubicBezTo>
                    <a:cubicBezTo>
                      <a:pt x="12002" y="11812"/>
                      <a:pt x="11913" y="11686"/>
                      <a:pt x="11913" y="11686"/>
                    </a:cubicBezTo>
                    <a:cubicBezTo>
                      <a:pt x="11913" y="11686"/>
                      <a:pt x="11869" y="11158"/>
                      <a:pt x="11869" y="10956"/>
                    </a:cubicBezTo>
                    <a:cubicBezTo>
                      <a:pt x="11869" y="10755"/>
                      <a:pt x="11802" y="11081"/>
                      <a:pt x="11869" y="10755"/>
                    </a:cubicBezTo>
                    <a:cubicBezTo>
                      <a:pt x="11935" y="10427"/>
                      <a:pt x="11958" y="10226"/>
                      <a:pt x="11958" y="10226"/>
                    </a:cubicBezTo>
                    <a:cubicBezTo>
                      <a:pt x="11958" y="10226"/>
                      <a:pt x="11627" y="9974"/>
                      <a:pt x="11496" y="9998"/>
                    </a:cubicBezTo>
                    <a:cubicBezTo>
                      <a:pt x="11362" y="10024"/>
                      <a:pt x="11385" y="10251"/>
                      <a:pt x="11186" y="10074"/>
                    </a:cubicBezTo>
                    <a:cubicBezTo>
                      <a:pt x="10989" y="9897"/>
                      <a:pt x="11031" y="9771"/>
                      <a:pt x="10965" y="9721"/>
                    </a:cubicBezTo>
                    <a:cubicBezTo>
                      <a:pt x="10899" y="9670"/>
                      <a:pt x="10767" y="9646"/>
                      <a:pt x="10656" y="9747"/>
                    </a:cubicBezTo>
                    <a:cubicBezTo>
                      <a:pt x="10546" y="9847"/>
                      <a:pt x="10305" y="9847"/>
                      <a:pt x="10106" y="9948"/>
                    </a:cubicBezTo>
                    <a:cubicBezTo>
                      <a:pt x="9908" y="10050"/>
                      <a:pt x="9842" y="10024"/>
                      <a:pt x="9577" y="10024"/>
                    </a:cubicBezTo>
                    <a:cubicBezTo>
                      <a:pt x="9312" y="10024"/>
                      <a:pt x="9004" y="10124"/>
                      <a:pt x="8806" y="9998"/>
                    </a:cubicBezTo>
                    <a:cubicBezTo>
                      <a:pt x="8608" y="9872"/>
                      <a:pt x="8585" y="10050"/>
                      <a:pt x="8498" y="9798"/>
                    </a:cubicBezTo>
                    <a:cubicBezTo>
                      <a:pt x="8409" y="9545"/>
                      <a:pt x="8498" y="9570"/>
                      <a:pt x="8298" y="9445"/>
                    </a:cubicBezTo>
                    <a:cubicBezTo>
                      <a:pt x="8101" y="9319"/>
                      <a:pt x="8056" y="9419"/>
                      <a:pt x="8034" y="9193"/>
                    </a:cubicBezTo>
                    <a:cubicBezTo>
                      <a:pt x="8012" y="8966"/>
                      <a:pt x="8122" y="9016"/>
                      <a:pt x="7968" y="8815"/>
                    </a:cubicBezTo>
                    <a:cubicBezTo>
                      <a:pt x="7813" y="8613"/>
                      <a:pt x="8056" y="8917"/>
                      <a:pt x="7813" y="8613"/>
                    </a:cubicBezTo>
                    <a:cubicBezTo>
                      <a:pt x="7572" y="8311"/>
                      <a:pt x="7483" y="8563"/>
                      <a:pt x="7572" y="8311"/>
                    </a:cubicBezTo>
                    <a:cubicBezTo>
                      <a:pt x="7658" y="8060"/>
                      <a:pt x="7726" y="8210"/>
                      <a:pt x="7726" y="7908"/>
                    </a:cubicBezTo>
                    <a:cubicBezTo>
                      <a:pt x="7726" y="7606"/>
                      <a:pt x="8122" y="8035"/>
                      <a:pt x="7880" y="7430"/>
                    </a:cubicBezTo>
                    <a:cubicBezTo>
                      <a:pt x="7638" y="6826"/>
                      <a:pt x="7595" y="6951"/>
                      <a:pt x="7814" y="6497"/>
                    </a:cubicBezTo>
                    <a:cubicBezTo>
                      <a:pt x="8034" y="6045"/>
                      <a:pt x="8321" y="5893"/>
                      <a:pt x="8366" y="5793"/>
                    </a:cubicBezTo>
                    <a:cubicBezTo>
                      <a:pt x="8410" y="5692"/>
                      <a:pt x="8498" y="5440"/>
                      <a:pt x="8585" y="5365"/>
                    </a:cubicBezTo>
                    <a:cubicBezTo>
                      <a:pt x="8674" y="5289"/>
                      <a:pt x="8608" y="5214"/>
                      <a:pt x="8806" y="5238"/>
                    </a:cubicBezTo>
                    <a:cubicBezTo>
                      <a:pt x="9005" y="5263"/>
                      <a:pt x="9225" y="5163"/>
                      <a:pt x="9357" y="5011"/>
                    </a:cubicBezTo>
                    <a:cubicBezTo>
                      <a:pt x="9489" y="4861"/>
                      <a:pt x="9666" y="4635"/>
                      <a:pt x="9754" y="4609"/>
                    </a:cubicBezTo>
                    <a:cubicBezTo>
                      <a:pt x="9842" y="4583"/>
                      <a:pt x="9799" y="4635"/>
                      <a:pt x="9996" y="4583"/>
                    </a:cubicBezTo>
                    <a:cubicBezTo>
                      <a:pt x="10195" y="4533"/>
                      <a:pt x="10238" y="4509"/>
                      <a:pt x="10372" y="4509"/>
                    </a:cubicBezTo>
                    <a:cubicBezTo>
                      <a:pt x="10503" y="4509"/>
                      <a:pt x="10238" y="4559"/>
                      <a:pt x="10613" y="4483"/>
                    </a:cubicBezTo>
                    <a:cubicBezTo>
                      <a:pt x="10990" y="4407"/>
                      <a:pt x="10900" y="4407"/>
                      <a:pt x="10990" y="4407"/>
                    </a:cubicBezTo>
                    <a:cubicBezTo>
                      <a:pt x="11076" y="4407"/>
                      <a:pt x="11032" y="4433"/>
                      <a:pt x="11186" y="4458"/>
                    </a:cubicBezTo>
                    <a:cubicBezTo>
                      <a:pt x="11340" y="4483"/>
                      <a:pt x="11319" y="4105"/>
                      <a:pt x="11340" y="4483"/>
                    </a:cubicBezTo>
                    <a:cubicBezTo>
                      <a:pt x="11362" y="4861"/>
                      <a:pt x="11208" y="5038"/>
                      <a:pt x="11473" y="5063"/>
                    </a:cubicBezTo>
                    <a:cubicBezTo>
                      <a:pt x="11738" y="5088"/>
                      <a:pt x="11473" y="5088"/>
                      <a:pt x="11738" y="5088"/>
                    </a:cubicBezTo>
                    <a:cubicBezTo>
                      <a:pt x="12002" y="5088"/>
                      <a:pt x="11936" y="5138"/>
                      <a:pt x="12068" y="5214"/>
                    </a:cubicBezTo>
                    <a:cubicBezTo>
                      <a:pt x="12201" y="5289"/>
                      <a:pt x="12266" y="5389"/>
                      <a:pt x="12465" y="5389"/>
                    </a:cubicBezTo>
                    <a:cubicBezTo>
                      <a:pt x="12663" y="5389"/>
                      <a:pt x="12376" y="5717"/>
                      <a:pt x="12663" y="5389"/>
                    </a:cubicBezTo>
                    <a:cubicBezTo>
                      <a:pt x="12949" y="5063"/>
                      <a:pt x="12442" y="5011"/>
                      <a:pt x="12949" y="5063"/>
                    </a:cubicBezTo>
                    <a:cubicBezTo>
                      <a:pt x="13456" y="5113"/>
                      <a:pt x="13523" y="5238"/>
                      <a:pt x="13611" y="5188"/>
                    </a:cubicBezTo>
                    <a:cubicBezTo>
                      <a:pt x="13699" y="5138"/>
                      <a:pt x="13721" y="5238"/>
                      <a:pt x="13942" y="5113"/>
                    </a:cubicBezTo>
                    <a:cubicBezTo>
                      <a:pt x="14162" y="4988"/>
                      <a:pt x="14183" y="4988"/>
                      <a:pt x="14272" y="5038"/>
                    </a:cubicBezTo>
                    <a:cubicBezTo>
                      <a:pt x="14361" y="5088"/>
                      <a:pt x="14361" y="5315"/>
                      <a:pt x="14449" y="5088"/>
                    </a:cubicBezTo>
                    <a:cubicBezTo>
                      <a:pt x="14537" y="4861"/>
                      <a:pt x="14713" y="4937"/>
                      <a:pt x="14449" y="4786"/>
                    </a:cubicBezTo>
                    <a:cubicBezTo>
                      <a:pt x="14183" y="4635"/>
                      <a:pt x="14096" y="4811"/>
                      <a:pt x="14053" y="4609"/>
                    </a:cubicBezTo>
                    <a:cubicBezTo>
                      <a:pt x="14007" y="4407"/>
                      <a:pt x="14272" y="4458"/>
                      <a:pt x="14007" y="4407"/>
                    </a:cubicBezTo>
                    <a:cubicBezTo>
                      <a:pt x="13743" y="4358"/>
                      <a:pt x="13786" y="4358"/>
                      <a:pt x="13589" y="4281"/>
                    </a:cubicBezTo>
                    <a:cubicBezTo>
                      <a:pt x="13390" y="4207"/>
                      <a:pt x="13192" y="4509"/>
                      <a:pt x="13126" y="4281"/>
                    </a:cubicBezTo>
                    <a:cubicBezTo>
                      <a:pt x="13060" y="4055"/>
                      <a:pt x="12686" y="4433"/>
                      <a:pt x="13060" y="4055"/>
                    </a:cubicBezTo>
                    <a:cubicBezTo>
                      <a:pt x="13434" y="3677"/>
                      <a:pt x="13280" y="3526"/>
                      <a:pt x="13523" y="3602"/>
                    </a:cubicBezTo>
                    <a:cubicBezTo>
                      <a:pt x="13765" y="3677"/>
                      <a:pt x="13699" y="3930"/>
                      <a:pt x="13852" y="3778"/>
                    </a:cubicBezTo>
                    <a:cubicBezTo>
                      <a:pt x="14007" y="3627"/>
                      <a:pt x="14294" y="3526"/>
                      <a:pt x="14007" y="3300"/>
                    </a:cubicBezTo>
                    <a:cubicBezTo>
                      <a:pt x="13720" y="3073"/>
                      <a:pt x="13919" y="3173"/>
                      <a:pt x="13632" y="3022"/>
                    </a:cubicBezTo>
                    <a:cubicBezTo>
                      <a:pt x="13346" y="2871"/>
                      <a:pt x="13082" y="3602"/>
                      <a:pt x="12949" y="3501"/>
                    </a:cubicBezTo>
                    <a:cubicBezTo>
                      <a:pt x="12817" y="3401"/>
                      <a:pt x="12750" y="3325"/>
                      <a:pt x="12663" y="3376"/>
                    </a:cubicBezTo>
                    <a:cubicBezTo>
                      <a:pt x="12574" y="3426"/>
                      <a:pt x="12574" y="3701"/>
                      <a:pt x="12553" y="3904"/>
                    </a:cubicBezTo>
                    <a:cubicBezTo>
                      <a:pt x="12532" y="4105"/>
                      <a:pt x="12707" y="4156"/>
                      <a:pt x="12420" y="4004"/>
                    </a:cubicBezTo>
                    <a:cubicBezTo>
                      <a:pt x="12134" y="3853"/>
                      <a:pt x="12729" y="3930"/>
                      <a:pt x="12090" y="3652"/>
                    </a:cubicBezTo>
                    <a:cubicBezTo>
                      <a:pt x="11451" y="3376"/>
                      <a:pt x="11230" y="3450"/>
                      <a:pt x="11142" y="3551"/>
                    </a:cubicBezTo>
                    <a:cubicBezTo>
                      <a:pt x="11054" y="3652"/>
                      <a:pt x="10922" y="3627"/>
                      <a:pt x="10856" y="3701"/>
                    </a:cubicBezTo>
                    <a:cubicBezTo>
                      <a:pt x="10789" y="3778"/>
                      <a:pt x="11054" y="3954"/>
                      <a:pt x="10789" y="3778"/>
                    </a:cubicBezTo>
                    <a:cubicBezTo>
                      <a:pt x="10524" y="3602"/>
                      <a:pt x="10260" y="3877"/>
                      <a:pt x="10260" y="3877"/>
                    </a:cubicBezTo>
                    <a:cubicBezTo>
                      <a:pt x="10260" y="3877"/>
                      <a:pt x="10172" y="3829"/>
                      <a:pt x="10062" y="3929"/>
                    </a:cubicBezTo>
                    <a:cubicBezTo>
                      <a:pt x="9952" y="4030"/>
                      <a:pt x="9732" y="4105"/>
                      <a:pt x="9599" y="4054"/>
                    </a:cubicBezTo>
                    <a:cubicBezTo>
                      <a:pt x="9466" y="4004"/>
                      <a:pt x="9181" y="4105"/>
                      <a:pt x="9423" y="3753"/>
                    </a:cubicBezTo>
                    <a:cubicBezTo>
                      <a:pt x="9665" y="3400"/>
                      <a:pt x="9488" y="3602"/>
                      <a:pt x="9863" y="3425"/>
                    </a:cubicBezTo>
                    <a:cubicBezTo>
                      <a:pt x="10238" y="3249"/>
                      <a:pt x="10789" y="3223"/>
                      <a:pt x="10305" y="3097"/>
                    </a:cubicBezTo>
                    <a:cubicBezTo>
                      <a:pt x="9820" y="2972"/>
                      <a:pt x="10569" y="2972"/>
                      <a:pt x="9930" y="2619"/>
                    </a:cubicBezTo>
                    <a:cubicBezTo>
                      <a:pt x="9291" y="2267"/>
                      <a:pt x="9269" y="2746"/>
                      <a:pt x="9291" y="2267"/>
                    </a:cubicBezTo>
                    <a:cubicBezTo>
                      <a:pt x="9312" y="1788"/>
                      <a:pt x="9246" y="1763"/>
                      <a:pt x="9115" y="1788"/>
                    </a:cubicBezTo>
                    <a:cubicBezTo>
                      <a:pt x="8982" y="1813"/>
                      <a:pt x="8585" y="1914"/>
                      <a:pt x="8431" y="1939"/>
                    </a:cubicBezTo>
                    <a:cubicBezTo>
                      <a:pt x="8277" y="1964"/>
                      <a:pt x="8453" y="2116"/>
                      <a:pt x="8167" y="1914"/>
                    </a:cubicBezTo>
                    <a:cubicBezTo>
                      <a:pt x="7879" y="1712"/>
                      <a:pt x="7770" y="2015"/>
                      <a:pt x="7879" y="1712"/>
                    </a:cubicBezTo>
                    <a:cubicBezTo>
                      <a:pt x="7991" y="1411"/>
                      <a:pt x="8012" y="1361"/>
                      <a:pt x="8188" y="1184"/>
                    </a:cubicBezTo>
                    <a:cubicBezTo>
                      <a:pt x="8365" y="1007"/>
                      <a:pt x="8321" y="353"/>
                      <a:pt x="8761" y="604"/>
                    </a:cubicBezTo>
                    <a:cubicBezTo>
                      <a:pt x="9203" y="856"/>
                      <a:pt x="9026" y="780"/>
                      <a:pt x="9379" y="806"/>
                    </a:cubicBezTo>
                    <a:cubicBezTo>
                      <a:pt x="9731" y="832"/>
                      <a:pt x="9886" y="755"/>
                      <a:pt x="9886" y="680"/>
                    </a:cubicBezTo>
                    <a:cubicBezTo>
                      <a:pt x="9886" y="604"/>
                      <a:pt x="9488" y="378"/>
                      <a:pt x="9488" y="378"/>
                    </a:cubicBezTo>
                    <a:cubicBezTo>
                      <a:pt x="9488" y="378"/>
                      <a:pt x="9357" y="428"/>
                      <a:pt x="9401" y="353"/>
                    </a:cubicBezTo>
                    <a:cubicBezTo>
                      <a:pt x="9445" y="277"/>
                      <a:pt x="9533" y="126"/>
                      <a:pt x="9533" y="126"/>
                    </a:cubicBezTo>
                    <a:lnTo>
                      <a:pt x="9401" y="1"/>
                    </a:lnTo>
                    <a:cubicBezTo>
                      <a:pt x="9402" y="0"/>
                      <a:pt x="8168" y="0"/>
                      <a:pt x="7859" y="74"/>
                    </a:cubicBezTo>
                    <a:close/>
                    <a:moveTo>
                      <a:pt x="7859" y="7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grpSp>
        <p:grpSp>
          <p:nvGrpSpPr>
            <p:cNvPr id="41" name="Group 37"/>
            <p:cNvGrpSpPr/>
            <p:nvPr/>
          </p:nvGrpSpPr>
          <p:grpSpPr bwMode="auto">
            <a:xfrm>
              <a:off x="5064" y="3424"/>
              <a:ext cx="650" cy="639"/>
              <a:chOff x="0" y="0"/>
              <a:chExt cx="650" cy="639"/>
            </a:xfrm>
            <a:grpFill/>
          </p:grpSpPr>
          <p:sp>
            <p:nvSpPr>
              <p:cNvPr id="96" name="AutoShape 35"/>
              <p:cNvSpPr/>
              <p:nvPr/>
            </p:nvSpPr>
            <p:spPr bwMode="auto">
              <a:xfrm>
                <a:off x="0" y="0"/>
                <a:ext cx="639" cy="639"/>
              </a:xfrm>
              <a:custGeom>
                <a:avLst/>
                <a:gdLst/>
                <a:ahLst/>
                <a:cxnLst/>
                <a:rect l="0" t="0" r="r" b="b"/>
                <a:pathLst>
                  <a:path w="21600" h="21600">
                    <a:moveTo>
                      <a:pt x="10799" y="0"/>
                    </a:moveTo>
                    <a:cubicBezTo>
                      <a:pt x="4835" y="0"/>
                      <a:pt x="0" y="4834"/>
                      <a:pt x="0" y="10800"/>
                    </a:cubicBezTo>
                    <a:cubicBezTo>
                      <a:pt x="0" y="16765"/>
                      <a:pt x="4835" y="21600"/>
                      <a:pt x="10799" y="21600"/>
                    </a:cubicBezTo>
                    <a:cubicBezTo>
                      <a:pt x="16764" y="21600"/>
                      <a:pt x="21600" y="16765"/>
                      <a:pt x="21600" y="10800"/>
                    </a:cubicBezTo>
                    <a:cubicBezTo>
                      <a:pt x="21600" y="4834"/>
                      <a:pt x="16764" y="0"/>
                      <a:pt x="10799" y="0"/>
                    </a:cubicBezTo>
                    <a:close/>
                    <a:moveTo>
                      <a:pt x="10799" y="21102"/>
                    </a:moveTo>
                    <a:cubicBezTo>
                      <a:pt x="5111" y="21102"/>
                      <a:pt x="499" y="16489"/>
                      <a:pt x="499" y="10800"/>
                    </a:cubicBezTo>
                    <a:cubicBezTo>
                      <a:pt x="499" y="5110"/>
                      <a:pt x="5111" y="497"/>
                      <a:pt x="10799" y="497"/>
                    </a:cubicBezTo>
                    <a:cubicBezTo>
                      <a:pt x="16489" y="497"/>
                      <a:pt x="21101" y="5110"/>
                      <a:pt x="21101" y="10800"/>
                    </a:cubicBezTo>
                    <a:cubicBezTo>
                      <a:pt x="21101" y="16489"/>
                      <a:pt x="16489" y="21102"/>
                      <a:pt x="10799" y="21102"/>
                    </a:cubicBezTo>
                    <a:close/>
                    <a:moveTo>
                      <a:pt x="10799" y="2110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sp>
            <p:nvSpPr>
              <p:cNvPr id="97" name="AutoShape 36"/>
              <p:cNvSpPr/>
              <p:nvPr/>
            </p:nvSpPr>
            <p:spPr bwMode="auto">
              <a:xfrm>
                <a:off x="16" y="8"/>
                <a:ext cx="634" cy="620"/>
              </a:xfrm>
              <a:custGeom>
                <a:avLst/>
                <a:gdLst/>
                <a:ahLst/>
                <a:cxnLst/>
                <a:rect l="0" t="0" r="r" b="b"/>
                <a:pathLst>
                  <a:path w="19089" h="21332">
                    <a:moveTo>
                      <a:pt x="7858" y="75"/>
                    </a:moveTo>
                    <a:cubicBezTo>
                      <a:pt x="7858" y="75"/>
                      <a:pt x="4618" y="554"/>
                      <a:pt x="2414" y="3449"/>
                    </a:cubicBezTo>
                    <a:cubicBezTo>
                      <a:pt x="2414" y="3449"/>
                      <a:pt x="4111" y="1435"/>
                      <a:pt x="5147" y="1435"/>
                    </a:cubicBezTo>
                    <a:lnTo>
                      <a:pt x="5379" y="1548"/>
                    </a:lnTo>
                    <a:cubicBezTo>
                      <a:pt x="5379" y="1548"/>
                      <a:pt x="5345" y="1649"/>
                      <a:pt x="5313" y="1686"/>
                    </a:cubicBezTo>
                    <a:cubicBezTo>
                      <a:pt x="5280" y="1725"/>
                      <a:pt x="5148" y="1926"/>
                      <a:pt x="5148" y="1976"/>
                    </a:cubicBezTo>
                    <a:cubicBezTo>
                      <a:pt x="5148" y="2027"/>
                      <a:pt x="5159" y="2190"/>
                      <a:pt x="5159" y="2190"/>
                    </a:cubicBezTo>
                    <a:lnTo>
                      <a:pt x="5081" y="2316"/>
                    </a:lnTo>
                    <a:cubicBezTo>
                      <a:pt x="5081" y="2316"/>
                      <a:pt x="5004" y="2354"/>
                      <a:pt x="4982" y="2393"/>
                    </a:cubicBezTo>
                    <a:cubicBezTo>
                      <a:pt x="4960" y="2431"/>
                      <a:pt x="4917" y="2443"/>
                      <a:pt x="4917" y="2531"/>
                    </a:cubicBezTo>
                    <a:cubicBezTo>
                      <a:pt x="4917" y="2618"/>
                      <a:pt x="4939" y="2732"/>
                      <a:pt x="4939" y="2732"/>
                    </a:cubicBezTo>
                    <a:lnTo>
                      <a:pt x="4949" y="2946"/>
                    </a:lnTo>
                    <a:lnTo>
                      <a:pt x="4894" y="3072"/>
                    </a:lnTo>
                    <a:lnTo>
                      <a:pt x="4751" y="3172"/>
                    </a:lnTo>
                    <a:cubicBezTo>
                      <a:pt x="4751" y="3172"/>
                      <a:pt x="4585" y="3211"/>
                      <a:pt x="4519" y="3172"/>
                    </a:cubicBezTo>
                    <a:cubicBezTo>
                      <a:pt x="4453" y="3135"/>
                      <a:pt x="4431" y="2984"/>
                      <a:pt x="4431" y="2984"/>
                    </a:cubicBezTo>
                    <a:lnTo>
                      <a:pt x="4619" y="2845"/>
                    </a:lnTo>
                    <a:cubicBezTo>
                      <a:pt x="4619" y="2845"/>
                      <a:pt x="4641" y="2807"/>
                      <a:pt x="4585" y="2770"/>
                    </a:cubicBezTo>
                    <a:cubicBezTo>
                      <a:pt x="4531" y="2732"/>
                      <a:pt x="4541" y="2605"/>
                      <a:pt x="4442" y="2631"/>
                    </a:cubicBezTo>
                    <a:cubicBezTo>
                      <a:pt x="4343" y="2656"/>
                      <a:pt x="4189" y="2807"/>
                      <a:pt x="4189" y="2807"/>
                    </a:cubicBezTo>
                    <a:lnTo>
                      <a:pt x="4024" y="2934"/>
                    </a:lnTo>
                    <a:cubicBezTo>
                      <a:pt x="4024" y="2934"/>
                      <a:pt x="3946" y="3160"/>
                      <a:pt x="3980" y="3160"/>
                    </a:cubicBezTo>
                    <a:cubicBezTo>
                      <a:pt x="4012" y="3160"/>
                      <a:pt x="4101" y="3223"/>
                      <a:pt x="4101" y="3223"/>
                    </a:cubicBezTo>
                    <a:cubicBezTo>
                      <a:pt x="4101" y="3223"/>
                      <a:pt x="4122" y="3285"/>
                      <a:pt x="4122" y="3348"/>
                    </a:cubicBezTo>
                    <a:cubicBezTo>
                      <a:pt x="4122" y="3411"/>
                      <a:pt x="4068" y="3538"/>
                      <a:pt x="4068" y="3538"/>
                    </a:cubicBezTo>
                    <a:cubicBezTo>
                      <a:pt x="4068" y="3538"/>
                      <a:pt x="4034" y="3601"/>
                      <a:pt x="3924" y="3576"/>
                    </a:cubicBezTo>
                    <a:cubicBezTo>
                      <a:pt x="3814" y="3550"/>
                      <a:pt x="3714" y="3525"/>
                      <a:pt x="3648" y="3501"/>
                    </a:cubicBezTo>
                    <a:cubicBezTo>
                      <a:pt x="3583" y="3476"/>
                      <a:pt x="3516" y="3438"/>
                      <a:pt x="3451" y="3462"/>
                    </a:cubicBezTo>
                    <a:cubicBezTo>
                      <a:pt x="3385" y="3487"/>
                      <a:pt x="3362" y="3513"/>
                      <a:pt x="3351" y="3550"/>
                    </a:cubicBezTo>
                    <a:cubicBezTo>
                      <a:pt x="3339" y="3588"/>
                      <a:pt x="3108" y="3738"/>
                      <a:pt x="3108" y="3738"/>
                    </a:cubicBezTo>
                    <a:cubicBezTo>
                      <a:pt x="3108" y="3738"/>
                      <a:pt x="3031" y="3777"/>
                      <a:pt x="3031" y="3828"/>
                    </a:cubicBezTo>
                    <a:cubicBezTo>
                      <a:pt x="3031" y="3877"/>
                      <a:pt x="2965" y="4067"/>
                      <a:pt x="2965" y="4067"/>
                    </a:cubicBezTo>
                    <a:cubicBezTo>
                      <a:pt x="2965" y="4067"/>
                      <a:pt x="2889" y="4154"/>
                      <a:pt x="2745" y="4193"/>
                    </a:cubicBezTo>
                    <a:cubicBezTo>
                      <a:pt x="2602" y="4231"/>
                      <a:pt x="2568" y="4281"/>
                      <a:pt x="2568" y="4281"/>
                    </a:cubicBezTo>
                    <a:lnTo>
                      <a:pt x="2492" y="4469"/>
                    </a:lnTo>
                    <a:cubicBezTo>
                      <a:pt x="2492" y="4469"/>
                      <a:pt x="2381" y="4558"/>
                      <a:pt x="2304" y="4671"/>
                    </a:cubicBezTo>
                    <a:cubicBezTo>
                      <a:pt x="2228" y="4784"/>
                      <a:pt x="1996" y="4972"/>
                      <a:pt x="1963" y="4986"/>
                    </a:cubicBezTo>
                    <a:cubicBezTo>
                      <a:pt x="1930" y="4998"/>
                      <a:pt x="1842" y="5112"/>
                      <a:pt x="1808" y="5212"/>
                    </a:cubicBezTo>
                    <a:cubicBezTo>
                      <a:pt x="1776" y="5314"/>
                      <a:pt x="1786" y="5465"/>
                      <a:pt x="1754" y="5514"/>
                    </a:cubicBezTo>
                    <a:cubicBezTo>
                      <a:pt x="1720" y="5565"/>
                      <a:pt x="1677" y="5704"/>
                      <a:pt x="1664" y="5805"/>
                    </a:cubicBezTo>
                    <a:cubicBezTo>
                      <a:pt x="1655" y="5905"/>
                      <a:pt x="1599" y="6031"/>
                      <a:pt x="1555" y="6068"/>
                    </a:cubicBezTo>
                    <a:cubicBezTo>
                      <a:pt x="1511" y="6108"/>
                      <a:pt x="1444" y="6183"/>
                      <a:pt x="1412" y="6195"/>
                    </a:cubicBezTo>
                    <a:cubicBezTo>
                      <a:pt x="1378" y="6207"/>
                      <a:pt x="1180" y="6283"/>
                      <a:pt x="1114" y="6333"/>
                    </a:cubicBezTo>
                    <a:cubicBezTo>
                      <a:pt x="1048" y="6384"/>
                      <a:pt x="1015" y="6510"/>
                      <a:pt x="1015" y="6548"/>
                    </a:cubicBezTo>
                    <a:cubicBezTo>
                      <a:pt x="1015" y="6586"/>
                      <a:pt x="1114" y="6674"/>
                      <a:pt x="1148" y="6674"/>
                    </a:cubicBezTo>
                    <a:cubicBezTo>
                      <a:pt x="1180" y="6674"/>
                      <a:pt x="1280" y="6711"/>
                      <a:pt x="1280" y="6711"/>
                    </a:cubicBezTo>
                    <a:cubicBezTo>
                      <a:pt x="1280" y="6711"/>
                      <a:pt x="1290" y="6913"/>
                      <a:pt x="1290" y="6950"/>
                    </a:cubicBezTo>
                    <a:cubicBezTo>
                      <a:pt x="1290" y="6988"/>
                      <a:pt x="1225" y="7177"/>
                      <a:pt x="1290" y="7177"/>
                    </a:cubicBezTo>
                    <a:cubicBezTo>
                      <a:pt x="1357" y="7177"/>
                      <a:pt x="1457" y="7203"/>
                      <a:pt x="1457" y="7203"/>
                    </a:cubicBezTo>
                    <a:lnTo>
                      <a:pt x="1632" y="7254"/>
                    </a:lnTo>
                    <a:lnTo>
                      <a:pt x="1786" y="7366"/>
                    </a:lnTo>
                    <a:lnTo>
                      <a:pt x="1875" y="7441"/>
                    </a:lnTo>
                    <a:cubicBezTo>
                      <a:pt x="1875" y="7441"/>
                      <a:pt x="1853" y="7554"/>
                      <a:pt x="1831" y="7594"/>
                    </a:cubicBezTo>
                    <a:cubicBezTo>
                      <a:pt x="1808" y="7631"/>
                      <a:pt x="1764" y="7719"/>
                      <a:pt x="1732" y="7707"/>
                    </a:cubicBezTo>
                    <a:cubicBezTo>
                      <a:pt x="1698" y="7693"/>
                      <a:pt x="1709" y="7693"/>
                      <a:pt x="1677" y="7605"/>
                    </a:cubicBezTo>
                    <a:cubicBezTo>
                      <a:pt x="1643" y="7518"/>
                      <a:pt x="1655" y="7480"/>
                      <a:pt x="1577" y="7454"/>
                    </a:cubicBezTo>
                    <a:cubicBezTo>
                      <a:pt x="1500" y="7430"/>
                      <a:pt x="1423" y="7518"/>
                      <a:pt x="1389" y="7493"/>
                    </a:cubicBezTo>
                    <a:cubicBezTo>
                      <a:pt x="1357" y="7467"/>
                      <a:pt x="1302" y="7467"/>
                      <a:pt x="1246" y="7404"/>
                    </a:cubicBezTo>
                    <a:cubicBezTo>
                      <a:pt x="1191" y="7341"/>
                      <a:pt x="1180" y="7455"/>
                      <a:pt x="1191" y="7341"/>
                    </a:cubicBezTo>
                    <a:cubicBezTo>
                      <a:pt x="1202" y="7228"/>
                      <a:pt x="1246" y="7177"/>
                      <a:pt x="1224" y="7128"/>
                    </a:cubicBezTo>
                    <a:cubicBezTo>
                      <a:pt x="1202" y="7077"/>
                      <a:pt x="1136" y="6964"/>
                      <a:pt x="1091" y="6964"/>
                    </a:cubicBezTo>
                    <a:cubicBezTo>
                      <a:pt x="1048" y="6964"/>
                      <a:pt x="1113" y="7064"/>
                      <a:pt x="1048" y="6964"/>
                    </a:cubicBezTo>
                    <a:cubicBezTo>
                      <a:pt x="981" y="6863"/>
                      <a:pt x="938" y="6826"/>
                      <a:pt x="904" y="6839"/>
                    </a:cubicBezTo>
                    <a:cubicBezTo>
                      <a:pt x="871" y="6850"/>
                      <a:pt x="828" y="6863"/>
                      <a:pt x="828" y="6800"/>
                    </a:cubicBezTo>
                    <a:cubicBezTo>
                      <a:pt x="828" y="6737"/>
                      <a:pt x="860" y="6611"/>
                      <a:pt x="860" y="6549"/>
                    </a:cubicBezTo>
                    <a:cubicBezTo>
                      <a:pt x="860" y="6485"/>
                      <a:pt x="893" y="6384"/>
                      <a:pt x="893" y="6333"/>
                    </a:cubicBezTo>
                    <a:cubicBezTo>
                      <a:pt x="893" y="6284"/>
                      <a:pt x="939" y="5980"/>
                      <a:pt x="939" y="5980"/>
                    </a:cubicBezTo>
                    <a:cubicBezTo>
                      <a:pt x="939" y="5980"/>
                      <a:pt x="645" y="6641"/>
                      <a:pt x="541" y="7144"/>
                    </a:cubicBezTo>
                    <a:cubicBezTo>
                      <a:pt x="541" y="7144"/>
                      <a:pt x="659" y="7127"/>
                      <a:pt x="659" y="7211"/>
                    </a:cubicBezTo>
                    <a:cubicBezTo>
                      <a:pt x="659" y="7296"/>
                      <a:pt x="688" y="7378"/>
                      <a:pt x="673" y="7462"/>
                    </a:cubicBezTo>
                    <a:cubicBezTo>
                      <a:pt x="659" y="7548"/>
                      <a:pt x="659" y="7530"/>
                      <a:pt x="659" y="7799"/>
                    </a:cubicBezTo>
                    <a:cubicBezTo>
                      <a:pt x="659" y="8067"/>
                      <a:pt x="718" y="8135"/>
                      <a:pt x="688" y="8219"/>
                    </a:cubicBezTo>
                    <a:cubicBezTo>
                      <a:pt x="659" y="8302"/>
                      <a:pt x="615" y="8419"/>
                      <a:pt x="600" y="8520"/>
                    </a:cubicBezTo>
                    <a:cubicBezTo>
                      <a:pt x="585" y="8621"/>
                      <a:pt x="659" y="8872"/>
                      <a:pt x="688" y="8924"/>
                    </a:cubicBezTo>
                    <a:cubicBezTo>
                      <a:pt x="718" y="8974"/>
                      <a:pt x="718" y="8991"/>
                      <a:pt x="761" y="9041"/>
                    </a:cubicBezTo>
                    <a:cubicBezTo>
                      <a:pt x="805" y="9091"/>
                      <a:pt x="688" y="9293"/>
                      <a:pt x="805" y="9091"/>
                    </a:cubicBezTo>
                    <a:cubicBezTo>
                      <a:pt x="923" y="8890"/>
                      <a:pt x="966" y="8806"/>
                      <a:pt x="966" y="8806"/>
                    </a:cubicBezTo>
                    <a:lnTo>
                      <a:pt x="1040" y="8706"/>
                    </a:lnTo>
                    <a:cubicBezTo>
                      <a:pt x="1040" y="8706"/>
                      <a:pt x="1040" y="8571"/>
                      <a:pt x="1188" y="8604"/>
                    </a:cubicBezTo>
                    <a:cubicBezTo>
                      <a:pt x="1335" y="8637"/>
                      <a:pt x="1349" y="8604"/>
                      <a:pt x="1393" y="8671"/>
                    </a:cubicBezTo>
                    <a:cubicBezTo>
                      <a:pt x="1438" y="8739"/>
                      <a:pt x="1334" y="8906"/>
                      <a:pt x="1408" y="8924"/>
                    </a:cubicBezTo>
                    <a:cubicBezTo>
                      <a:pt x="1482" y="8940"/>
                      <a:pt x="1702" y="8823"/>
                      <a:pt x="1761" y="8841"/>
                    </a:cubicBezTo>
                    <a:cubicBezTo>
                      <a:pt x="1818" y="8857"/>
                      <a:pt x="1893" y="8872"/>
                      <a:pt x="1922" y="8991"/>
                    </a:cubicBezTo>
                    <a:cubicBezTo>
                      <a:pt x="1952" y="9109"/>
                      <a:pt x="1996" y="9276"/>
                      <a:pt x="2055" y="9310"/>
                    </a:cubicBezTo>
                    <a:cubicBezTo>
                      <a:pt x="2114" y="9344"/>
                      <a:pt x="2100" y="9494"/>
                      <a:pt x="2127" y="9595"/>
                    </a:cubicBezTo>
                    <a:cubicBezTo>
                      <a:pt x="2157" y="9696"/>
                      <a:pt x="2363" y="9763"/>
                      <a:pt x="2407" y="9763"/>
                    </a:cubicBezTo>
                    <a:cubicBezTo>
                      <a:pt x="2452" y="9763"/>
                      <a:pt x="2658" y="9796"/>
                      <a:pt x="2716" y="9829"/>
                    </a:cubicBezTo>
                    <a:cubicBezTo>
                      <a:pt x="2775" y="9863"/>
                      <a:pt x="2716" y="9982"/>
                      <a:pt x="2833" y="10016"/>
                    </a:cubicBezTo>
                    <a:cubicBezTo>
                      <a:pt x="2951" y="10049"/>
                      <a:pt x="2981" y="10317"/>
                      <a:pt x="2981" y="10317"/>
                    </a:cubicBezTo>
                    <a:cubicBezTo>
                      <a:pt x="2981" y="10317"/>
                      <a:pt x="3024" y="10552"/>
                      <a:pt x="2995" y="10620"/>
                    </a:cubicBezTo>
                    <a:cubicBezTo>
                      <a:pt x="2965" y="10686"/>
                      <a:pt x="2981" y="10804"/>
                      <a:pt x="3054" y="10820"/>
                    </a:cubicBezTo>
                    <a:cubicBezTo>
                      <a:pt x="3128" y="10838"/>
                      <a:pt x="3318" y="10872"/>
                      <a:pt x="3318" y="10872"/>
                    </a:cubicBezTo>
                    <a:cubicBezTo>
                      <a:pt x="3318" y="10872"/>
                      <a:pt x="3215" y="11038"/>
                      <a:pt x="3377" y="11107"/>
                    </a:cubicBezTo>
                    <a:cubicBezTo>
                      <a:pt x="3538" y="11173"/>
                      <a:pt x="3700" y="11240"/>
                      <a:pt x="3745" y="11274"/>
                    </a:cubicBezTo>
                    <a:cubicBezTo>
                      <a:pt x="3788" y="11307"/>
                      <a:pt x="3642" y="11459"/>
                      <a:pt x="3833" y="11442"/>
                    </a:cubicBezTo>
                    <a:cubicBezTo>
                      <a:pt x="4024" y="11425"/>
                      <a:pt x="4200" y="11391"/>
                      <a:pt x="4288" y="11475"/>
                    </a:cubicBezTo>
                    <a:cubicBezTo>
                      <a:pt x="4376" y="11559"/>
                      <a:pt x="4303" y="11677"/>
                      <a:pt x="4538" y="11828"/>
                    </a:cubicBezTo>
                    <a:cubicBezTo>
                      <a:pt x="4773" y="11979"/>
                      <a:pt x="4846" y="12029"/>
                      <a:pt x="4904" y="12063"/>
                    </a:cubicBezTo>
                    <a:cubicBezTo>
                      <a:pt x="4964" y="12096"/>
                      <a:pt x="5081" y="12078"/>
                      <a:pt x="5051" y="12282"/>
                    </a:cubicBezTo>
                    <a:cubicBezTo>
                      <a:pt x="5022" y="12482"/>
                      <a:pt x="4994" y="12617"/>
                      <a:pt x="4904" y="12701"/>
                    </a:cubicBezTo>
                    <a:cubicBezTo>
                      <a:pt x="4817" y="12784"/>
                      <a:pt x="4699" y="13053"/>
                      <a:pt x="4641" y="13137"/>
                    </a:cubicBezTo>
                    <a:cubicBezTo>
                      <a:pt x="4582" y="13222"/>
                      <a:pt x="4524" y="13372"/>
                      <a:pt x="4582" y="13506"/>
                    </a:cubicBezTo>
                    <a:cubicBezTo>
                      <a:pt x="4641" y="13640"/>
                      <a:pt x="4713" y="13792"/>
                      <a:pt x="4713" y="13876"/>
                    </a:cubicBezTo>
                    <a:cubicBezTo>
                      <a:pt x="4713" y="13960"/>
                      <a:pt x="4744" y="14212"/>
                      <a:pt x="4699" y="14313"/>
                    </a:cubicBezTo>
                    <a:cubicBezTo>
                      <a:pt x="4655" y="14414"/>
                      <a:pt x="4567" y="14598"/>
                      <a:pt x="4567" y="14598"/>
                    </a:cubicBezTo>
                    <a:cubicBezTo>
                      <a:pt x="4567" y="14598"/>
                      <a:pt x="4729" y="14749"/>
                      <a:pt x="4611" y="14884"/>
                    </a:cubicBezTo>
                    <a:cubicBezTo>
                      <a:pt x="4494" y="15017"/>
                      <a:pt x="4317" y="15168"/>
                      <a:pt x="4229" y="15201"/>
                    </a:cubicBezTo>
                    <a:cubicBezTo>
                      <a:pt x="4140" y="15237"/>
                      <a:pt x="3964" y="15421"/>
                      <a:pt x="3964" y="15421"/>
                    </a:cubicBezTo>
                    <a:cubicBezTo>
                      <a:pt x="3964" y="15421"/>
                      <a:pt x="3980" y="15841"/>
                      <a:pt x="3964" y="15925"/>
                    </a:cubicBezTo>
                    <a:cubicBezTo>
                      <a:pt x="3950" y="16008"/>
                      <a:pt x="3611" y="16679"/>
                      <a:pt x="3729" y="16832"/>
                    </a:cubicBezTo>
                    <a:cubicBezTo>
                      <a:pt x="3847" y="16983"/>
                      <a:pt x="3861" y="17151"/>
                      <a:pt x="3832" y="17251"/>
                    </a:cubicBezTo>
                    <a:cubicBezTo>
                      <a:pt x="3803" y="17351"/>
                      <a:pt x="3759" y="17335"/>
                      <a:pt x="3729" y="17419"/>
                    </a:cubicBezTo>
                    <a:cubicBezTo>
                      <a:pt x="3699" y="17504"/>
                      <a:pt x="3480" y="17436"/>
                      <a:pt x="3611" y="17671"/>
                    </a:cubicBezTo>
                    <a:cubicBezTo>
                      <a:pt x="3744" y="17905"/>
                      <a:pt x="3817" y="17956"/>
                      <a:pt x="3877" y="18091"/>
                    </a:cubicBezTo>
                    <a:cubicBezTo>
                      <a:pt x="3935" y="18223"/>
                      <a:pt x="3921" y="18275"/>
                      <a:pt x="4009" y="18409"/>
                    </a:cubicBezTo>
                    <a:cubicBezTo>
                      <a:pt x="4095" y="18543"/>
                      <a:pt x="4140" y="18677"/>
                      <a:pt x="4244" y="18779"/>
                    </a:cubicBezTo>
                    <a:cubicBezTo>
                      <a:pt x="4347" y="18879"/>
                      <a:pt x="4465" y="18946"/>
                      <a:pt x="4465" y="19063"/>
                    </a:cubicBezTo>
                    <a:cubicBezTo>
                      <a:pt x="4465" y="19181"/>
                      <a:pt x="4685" y="19449"/>
                      <a:pt x="4420" y="19249"/>
                    </a:cubicBezTo>
                    <a:cubicBezTo>
                      <a:pt x="4155" y="19046"/>
                      <a:pt x="4390" y="19232"/>
                      <a:pt x="4052" y="18913"/>
                    </a:cubicBezTo>
                    <a:cubicBezTo>
                      <a:pt x="3715" y="18594"/>
                      <a:pt x="3627" y="18727"/>
                      <a:pt x="3480" y="18527"/>
                    </a:cubicBezTo>
                    <a:cubicBezTo>
                      <a:pt x="3332" y="18325"/>
                      <a:pt x="3553" y="19030"/>
                      <a:pt x="3273" y="18191"/>
                    </a:cubicBezTo>
                    <a:cubicBezTo>
                      <a:pt x="2995" y="17350"/>
                      <a:pt x="2921" y="17452"/>
                      <a:pt x="2847" y="17267"/>
                    </a:cubicBezTo>
                    <a:cubicBezTo>
                      <a:pt x="2774" y="17082"/>
                      <a:pt x="2832" y="17284"/>
                      <a:pt x="2627" y="16864"/>
                    </a:cubicBezTo>
                    <a:cubicBezTo>
                      <a:pt x="2421" y="16444"/>
                      <a:pt x="2599" y="16714"/>
                      <a:pt x="2421" y="16444"/>
                    </a:cubicBezTo>
                    <a:cubicBezTo>
                      <a:pt x="2245" y="16176"/>
                      <a:pt x="2230" y="16545"/>
                      <a:pt x="2142" y="16058"/>
                    </a:cubicBezTo>
                    <a:cubicBezTo>
                      <a:pt x="2055" y="15572"/>
                      <a:pt x="2040" y="15890"/>
                      <a:pt x="1922" y="15337"/>
                    </a:cubicBezTo>
                    <a:cubicBezTo>
                      <a:pt x="1805" y="14783"/>
                      <a:pt x="2011" y="14766"/>
                      <a:pt x="1746" y="14497"/>
                    </a:cubicBezTo>
                    <a:cubicBezTo>
                      <a:pt x="1482" y="14228"/>
                      <a:pt x="1497" y="14363"/>
                      <a:pt x="1408" y="14178"/>
                    </a:cubicBezTo>
                    <a:cubicBezTo>
                      <a:pt x="1320" y="13993"/>
                      <a:pt x="1438" y="14161"/>
                      <a:pt x="1202" y="13692"/>
                    </a:cubicBezTo>
                    <a:cubicBezTo>
                      <a:pt x="967" y="13222"/>
                      <a:pt x="645" y="13037"/>
                      <a:pt x="659" y="12231"/>
                    </a:cubicBezTo>
                    <a:cubicBezTo>
                      <a:pt x="674" y="11425"/>
                      <a:pt x="674" y="11291"/>
                      <a:pt x="674" y="11291"/>
                    </a:cubicBezTo>
                    <a:cubicBezTo>
                      <a:pt x="674" y="11291"/>
                      <a:pt x="322" y="10971"/>
                      <a:pt x="439" y="10502"/>
                    </a:cubicBezTo>
                    <a:cubicBezTo>
                      <a:pt x="556" y="10031"/>
                      <a:pt x="600" y="10183"/>
                      <a:pt x="556" y="10031"/>
                    </a:cubicBezTo>
                    <a:cubicBezTo>
                      <a:pt x="512" y="9880"/>
                      <a:pt x="468" y="9913"/>
                      <a:pt x="350" y="9728"/>
                    </a:cubicBezTo>
                    <a:cubicBezTo>
                      <a:pt x="231" y="9545"/>
                      <a:pt x="218" y="9561"/>
                      <a:pt x="189" y="9444"/>
                    </a:cubicBezTo>
                    <a:cubicBezTo>
                      <a:pt x="159" y="9326"/>
                      <a:pt x="115" y="9073"/>
                      <a:pt x="115" y="9073"/>
                    </a:cubicBezTo>
                    <a:lnTo>
                      <a:pt x="26" y="9158"/>
                    </a:lnTo>
                    <a:cubicBezTo>
                      <a:pt x="26" y="9158"/>
                      <a:pt x="-914" y="19768"/>
                      <a:pt x="8342" y="21330"/>
                    </a:cubicBezTo>
                    <a:cubicBezTo>
                      <a:pt x="8342" y="21330"/>
                      <a:pt x="6205" y="20802"/>
                      <a:pt x="6028" y="20322"/>
                    </a:cubicBezTo>
                    <a:cubicBezTo>
                      <a:pt x="6028" y="20322"/>
                      <a:pt x="5985" y="19869"/>
                      <a:pt x="6073" y="19869"/>
                    </a:cubicBezTo>
                    <a:cubicBezTo>
                      <a:pt x="6161" y="19869"/>
                      <a:pt x="6294" y="19945"/>
                      <a:pt x="6426" y="19819"/>
                    </a:cubicBezTo>
                    <a:cubicBezTo>
                      <a:pt x="6559" y="19693"/>
                      <a:pt x="6713" y="19542"/>
                      <a:pt x="6713" y="19542"/>
                    </a:cubicBezTo>
                    <a:lnTo>
                      <a:pt x="6734" y="19743"/>
                    </a:lnTo>
                    <a:cubicBezTo>
                      <a:pt x="6734" y="19743"/>
                      <a:pt x="6602" y="19768"/>
                      <a:pt x="7020" y="19692"/>
                    </a:cubicBezTo>
                    <a:cubicBezTo>
                      <a:pt x="7439" y="19617"/>
                      <a:pt x="7439" y="19668"/>
                      <a:pt x="7594" y="19593"/>
                    </a:cubicBezTo>
                    <a:cubicBezTo>
                      <a:pt x="7748" y="19516"/>
                      <a:pt x="7925" y="19139"/>
                      <a:pt x="8012" y="19366"/>
                    </a:cubicBezTo>
                    <a:cubicBezTo>
                      <a:pt x="8100" y="19593"/>
                      <a:pt x="7902" y="19491"/>
                      <a:pt x="8100" y="19593"/>
                    </a:cubicBezTo>
                    <a:cubicBezTo>
                      <a:pt x="8299" y="19692"/>
                      <a:pt x="8674" y="19542"/>
                      <a:pt x="8674" y="19542"/>
                    </a:cubicBezTo>
                    <a:cubicBezTo>
                      <a:pt x="8674" y="19542"/>
                      <a:pt x="9312" y="19593"/>
                      <a:pt x="9379" y="19516"/>
                    </a:cubicBezTo>
                    <a:cubicBezTo>
                      <a:pt x="9444" y="19441"/>
                      <a:pt x="9444" y="19316"/>
                      <a:pt x="9556" y="19340"/>
                    </a:cubicBezTo>
                    <a:cubicBezTo>
                      <a:pt x="9665" y="19366"/>
                      <a:pt x="9731" y="19567"/>
                      <a:pt x="9731" y="19567"/>
                    </a:cubicBezTo>
                    <a:lnTo>
                      <a:pt x="9379" y="19794"/>
                    </a:lnTo>
                    <a:lnTo>
                      <a:pt x="9048" y="20070"/>
                    </a:lnTo>
                    <a:cubicBezTo>
                      <a:pt x="9048" y="20070"/>
                      <a:pt x="8894" y="20121"/>
                      <a:pt x="9026" y="20197"/>
                    </a:cubicBezTo>
                    <a:cubicBezTo>
                      <a:pt x="9159" y="20271"/>
                      <a:pt x="9225" y="20248"/>
                      <a:pt x="9379" y="20271"/>
                    </a:cubicBezTo>
                    <a:cubicBezTo>
                      <a:pt x="9534" y="20297"/>
                      <a:pt x="9908" y="20624"/>
                      <a:pt x="9996" y="20423"/>
                    </a:cubicBezTo>
                    <a:cubicBezTo>
                      <a:pt x="10084" y="20221"/>
                      <a:pt x="10106" y="20197"/>
                      <a:pt x="10172" y="20070"/>
                    </a:cubicBezTo>
                    <a:cubicBezTo>
                      <a:pt x="10239" y="19945"/>
                      <a:pt x="10217" y="19794"/>
                      <a:pt x="10372" y="19794"/>
                    </a:cubicBezTo>
                    <a:cubicBezTo>
                      <a:pt x="10525" y="19794"/>
                      <a:pt x="10679" y="19845"/>
                      <a:pt x="10679" y="19845"/>
                    </a:cubicBezTo>
                    <a:lnTo>
                      <a:pt x="10546" y="20171"/>
                    </a:lnTo>
                    <a:cubicBezTo>
                      <a:pt x="10546" y="20171"/>
                      <a:pt x="10811" y="20145"/>
                      <a:pt x="10922" y="20145"/>
                    </a:cubicBezTo>
                    <a:cubicBezTo>
                      <a:pt x="11032" y="20145"/>
                      <a:pt x="11054" y="20347"/>
                      <a:pt x="11209" y="20171"/>
                    </a:cubicBezTo>
                    <a:cubicBezTo>
                      <a:pt x="11362" y="19995"/>
                      <a:pt x="11385" y="19995"/>
                      <a:pt x="11538" y="19970"/>
                    </a:cubicBezTo>
                    <a:cubicBezTo>
                      <a:pt x="11692" y="19945"/>
                      <a:pt x="11914" y="19868"/>
                      <a:pt x="11979" y="19895"/>
                    </a:cubicBezTo>
                    <a:cubicBezTo>
                      <a:pt x="12046" y="19919"/>
                      <a:pt x="12178" y="19945"/>
                      <a:pt x="12244" y="19945"/>
                    </a:cubicBezTo>
                    <a:cubicBezTo>
                      <a:pt x="12310" y="19945"/>
                      <a:pt x="12641" y="20221"/>
                      <a:pt x="12707" y="20172"/>
                    </a:cubicBezTo>
                    <a:cubicBezTo>
                      <a:pt x="12773" y="20121"/>
                      <a:pt x="13170" y="20146"/>
                      <a:pt x="13170" y="20146"/>
                    </a:cubicBezTo>
                    <a:cubicBezTo>
                      <a:pt x="13170" y="20146"/>
                      <a:pt x="12089" y="21280"/>
                      <a:pt x="9799" y="21330"/>
                    </a:cubicBezTo>
                    <a:cubicBezTo>
                      <a:pt x="9799" y="21330"/>
                      <a:pt x="14926" y="21600"/>
                      <a:pt x="17805" y="15890"/>
                    </a:cubicBezTo>
                    <a:cubicBezTo>
                      <a:pt x="20686" y="10183"/>
                      <a:pt x="18688" y="2861"/>
                      <a:pt x="12104" y="310"/>
                    </a:cubicBezTo>
                    <a:cubicBezTo>
                      <a:pt x="12104" y="310"/>
                      <a:pt x="17026" y="2392"/>
                      <a:pt x="18327" y="7780"/>
                    </a:cubicBezTo>
                    <a:lnTo>
                      <a:pt x="18283" y="7882"/>
                    </a:lnTo>
                    <a:cubicBezTo>
                      <a:pt x="18151" y="7730"/>
                      <a:pt x="18151" y="7806"/>
                      <a:pt x="18041" y="7554"/>
                    </a:cubicBezTo>
                    <a:cubicBezTo>
                      <a:pt x="17930" y="7302"/>
                      <a:pt x="18019" y="7353"/>
                      <a:pt x="17930" y="7177"/>
                    </a:cubicBezTo>
                    <a:cubicBezTo>
                      <a:pt x="17843" y="7001"/>
                      <a:pt x="17864" y="7127"/>
                      <a:pt x="17755" y="6950"/>
                    </a:cubicBezTo>
                    <a:cubicBezTo>
                      <a:pt x="17644" y="6773"/>
                      <a:pt x="17621" y="6799"/>
                      <a:pt x="17533" y="6699"/>
                    </a:cubicBezTo>
                    <a:cubicBezTo>
                      <a:pt x="17446" y="6598"/>
                      <a:pt x="17357" y="6270"/>
                      <a:pt x="17291" y="6169"/>
                    </a:cubicBezTo>
                    <a:cubicBezTo>
                      <a:pt x="17225" y="6068"/>
                      <a:pt x="17026" y="6044"/>
                      <a:pt x="16939" y="6018"/>
                    </a:cubicBezTo>
                    <a:cubicBezTo>
                      <a:pt x="16850" y="5993"/>
                      <a:pt x="16894" y="5867"/>
                      <a:pt x="16850" y="5993"/>
                    </a:cubicBezTo>
                    <a:cubicBezTo>
                      <a:pt x="16806" y="6119"/>
                      <a:pt x="16982" y="6320"/>
                      <a:pt x="16982" y="6320"/>
                    </a:cubicBezTo>
                    <a:lnTo>
                      <a:pt x="16982" y="6724"/>
                    </a:lnTo>
                    <a:cubicBezTo>
                      <a:pt x="16982" y="6724"/>
                      <a:pt x="17115" y="7101"/>
                      <a:pt x="17115" y="7203"/>
                    </a:cubicBezTo>
                    <a:cubicBezTo>
                      <a:pt x="17115" y="7302"/>
                      <a:pt x="17005" y="7579"/>
                      <a:pt x="17005" y="7579"/>
                    </a:cubicBezTo>
                    <a:cubicBezTo>
                      <a:pt x="17005" y="7579"/>
                      <a:pt x="16962" y="7882"/>
                      <a:pt x="16873" y="7932"/>
                    </a:cubicBezTo>
                    <a:cubicBezTo>
                      <a:pt x="16785" y="7983"/>
                      <a:pt x="16277" y="8082"/>
                      <a:pt x="16277" y="8082"/>
                    </a:cubicBezTo>
                    <a:cubicBezTo>
                      <a:pt x="16277" y="8082"/>
                      <a:pt x="16123" y="7882"/>
                      <a:pt x="16034" y="7706"/>
                    </a:cubicBezTo>
                    <a:cubicBezTo>
                      <a:pt x="15947" y="7530"/>
                      <a:pt x="15660" y="7479"/>
                      <a:pt x="15617" y="7403"/>
                    </a:cubicBezTo>
                    <a:cubicBezTo>
                      <a:pt x="15573" y="7327"/>
                      <a:pt x="15682" y="7177"/>
                      <a:pt x="15549" y="6974"/>
                    </a:cubicBezTo>
                    <a:cubicBezTo>
                      <a:pt x="15418" y="6773"/>
                      <a:pt x="15549" y="6825"/>
                      <a:pt x="15374" y="6648"/>
                    </a:cubicBezTo>
                    <a:cubicBezTo>
                      <a:pt x="15197" y="6471"/>
                      <a:pt x="15197" y="6471"/>
                      <a:pt x="15197" y="6471"/>
                    </a:cubicBezTo>
                    <a:cubicBezTo>
                      <a:pt x="15197" y="6471"/>
                      <a:pt x="14800" y="6320"/>
                      <a:pt x="14932" y="6572"/>
                    </a:cubicBezTo>
                    <a:cubicBezTo>
                      <a:pt x="15065" y="6825"/>
                      <a:pt x="14911" y="7100"/>
                      <a:pt x="15021" y="7126"/>
                    </a:cubicBezTo>
                    <a:cubicBezTo>
                      <a:pt x="15131" y="7151"/>
                      <a:pt x="15197" y="7051"/>
                      <a:pt x="15286" y="7277"/>
                    </a:cubicBezTo>
                    <a:cubicBezTo>
                      <a:pt x="15374" y="7504"/>
                      <a:pt x="15396" y="7604"/>
                      <a:pt x="15462" y="7681"/>
                    </a:cubicBezTo>
                    <a:cubicBezTo>
                      <a:pt x="15528" y="7755"/>
                      <a:pt x="15549" y="8082"/>
                      <a:pt x="15638" y="8108"/>
                    </a:cubicBezTo>
                    <a:cubicBezTo>
                      <a:pt x="15727" y="8134"/>
                      <a:pt x="15970" y="8108"/>
                      <a:pt x="15947" y="8234"/>
                    </a:cubicBezTo>
                    <a:cubicBezTo>
                      <a:pt x="15924" y="8361"/>
                      <a:pt x="15792" y="8536"/>
                      <a:pt x="15947" y="8586"/>
                    </a:cubicBezTo>
                    <a:cubicBezTo>
                      <a:pt x="16100" y="8636"/>
                      <a:pt x="16122" y="8713"/>
                      <a:pt x="16211" y="8687"/>
                    </a:cubicBezTo>
                    <a:cubicBezTo>
                      <a:pt x="16300" y="8662"/>
                      <a:pt x="16255" y="8713"/>
                      <a:pt x="16410" y="8636"/>
                    </a:cubicBezTo>
                    <a:cubicBezTo>
                      <a:pt x="16563" y="8562"/>
                      <a:pt x="16741" y="8562"/>
                      <a:pt x="16741" y="8562"/>
                    </a:cubicBezTo>
                    <a:cubicBezTo>
                      <a:pt x="16741" y="8562"/>
                      <a:pt x="16939" y="8738"/>
                      <a:pt x="16939" y="8813"/>
                    </a:cubicBezTo>
                    <a:cubicBezTo>
                      <a:pt x="16939" y="8888"/>
                      <a:pt x="16873" y="9317"/>
                      <a:pt x="16873" y="9317"/>
                    </a:cubicBezTo>
                    <a:lnTo>
                      <a:pt x="16674" y="9746"/>
                    </a:lnTo>
                    <a:cubicBezTo>
                      <a:pt x="16674" y="9746"/>
                      <a:pt x="16696" y="10501"/>
                      <a:pt x="16586" y="10501"/>
                    </a:cubicBezTo>
                    <a:cubicBezTo>
                      <a:pt x="16476" y="10501"/>
                      <a:pt x="16343" y="10827"/>
                      <a:pt x="16278" y="10878"/>
                    </a:cubicBezTo>
                    <a:cubicBezTo>
                      <a:pt x="16211" y="10929"/>
                      <a:pt x="16189" y="11432"/>
                      <a:pt x="16189" y="11432"/>
                    </a:cubicBezTo>
                    <a:lnTo>
                      <a:pt x="15990" y="11709"/>
                    </a:lnTo>
                    <a:cubicBezTo>
                      <a:pt x="15990" y="11709"/>
                      <a:pt x="15970" y="12086"/>
                      <a:pt x="15990" y="12188"/>
                    </a:cubicBezTo>
                    <a:cubicBezTo>
                      <a:pt x="16012" y="12288"/>
                      <a:pt x="16057" y="12692"/>
                      <a:pt x="16012" y="12893"/>
                    </a:cubicBezTo>
                    <a:cubicBezTo>
                      <a:pt x="15970" y="13094"/>
                      <a:pt x="15727" y="13296"/>
                      <a:pt x="15727" y="13296"/>
                    </a:cubicBezTo>
                    <a:cubicBezTo>
                      <a:pt x="15727" y="13296"/>
                      <a:pt x="16057" y="13649"/>
                      <a:pt x="15881" y="13699"/>
                    </a:cubicBezTo>
                    <a:cubicBezTo>
                      <a:pt x="15704" y="13749"/>
                      <a:pt x="15528" y="14051"/>
                      <a:pt x="15484" y="14127"/>
                    </a:cubicBezTo>
                    <a:cubicBezTo>
                      <a:pt x="15440" y="14203"/>
                      <a:pt x="15462" y="14354"/>
                      <a:pt x="15352" y="14379"/>
                    </a:cubicBezTo>
                    <a:cubicBezTo>
                      <a:pt x="15241" y="14404"/>
                      <a:pt x="15044" y="14429"/>
                      <a:pt x="15044" y="14504"/>
                    </a:cubicBezTo>
                    <a:cubicBezTo>
                      <a:pt x="15044" y="14580"/>
                      <a:pt x="15044" y="14883"/>
                      <a:pt x="15044" y="14883"/>
                    </a:cubicBezTo>
                    <a:lnTo>
                      <a:pt x="14691" y="15462"/>
                    </a:lnTo>
                    <a:lnTo>
                      <a:pt x="14272" y="15865"/>
                    </a:lnTo>
                    <a:cubicBezTo>
                      <a:pt x="14272" y="15865"/>
                      <a:pt x="14316" y="16143"/>
                      <a:pt x="14183" y="16167"/>
                    </a:cubicBezTo>
                    <a:cubicBezTo>
                      <a:pt x="14052" y="16192"/>
                      <a:pt x="13610" y="16395"/>
                      <a:pt x="13545" y="16470"/>
                    </a:cubicBezTo>
                    <a:cubicBezTo>
                      <a:pt x="13479" y="16545"/>
                      <a:pt x="13148" y="16721"/>
                      <a:pt x="13038" y="16721"/>
                    </a:cubicBezTo>
                    <a:cubicBezTo>
                      <a:pt x="12928" y="16721"/>
                      <a:pt x="13104" y="17073"/>
                      <a:pt x="12928" y="16721"/>
                    </a:cubicBezTo>
                    <a:cubicBezTo>
                      <a:pt x="12751" y="16368"/>
                      <a:pt x="12884" y="16595"/>
                      <a:pt x="12729" y="16192"/>
                    </a:cubicBezTo>
                    <a:cubicBezTo>
                      <a:pt x="12574" y="15789"/>
                      <a:pt x="12574" y="16092"/>
                      <a:pt x="12574" y="15789"/>
                    </a:cubicBezTo>
                    <a:cubicBezTo>
                      <a:pt x="12574" y="15487"/>
                      <a:pt x="12597" y="15764"/>
                      <a:pt x="12574" y="15487"/>
                    </a:cubicBezTo>
                    <a:cubicBezTo>
                      <a:pt x="12553" y="15209"/>
                      <a:pt x="12641" y="15411"/>
                      <a:pt x="12508" y="15084"/>
                    </a:cubicBezTo>
                    <a:cubicBezTo>
                      <a:pt x="12377" y="14757"/>
                      <a:pt x="12399" y="14857"/>
                      <a:pt x="12223" y="14655"/>
                    </a:cubicBezTo>
                    <a:cubicBezTo>
                      <a:pt x="12047" y="14454"/>
                      <a:pt x="11914" y="14655"/>
                      <a:pt x="12024" y="14328"/>
                    </a:cubicBezTo>
                    <a:cubicBezTo>
                      <a:pt x="12135" y="14001"/>
                      <a:pt x="12069" y="14328"/>
                      <a:pt x="12135" y="14001"/>
                    </a:cubicBezTo>
                    <a:cubicBezTo>
                      <a:pt x="12201" y="13673"/>
                      <a:pt x="12113" y="13623"/>
                      <a:pt x="12290" y="13472"/>
                    </a:cubicBezTo>
                    <a:cubicBezTo>
                      <a:pt x="12465" y="13321"/>
                      <a:pt x="12620" y="13296"/>
                      <a:pt x="12597" y="13094"/>
                    </a:cubicBezTo>
                    <a:cubicBezTo>
                      <a:pt x="12575" y="12893"/>
                      <a:pt x="12575" y="12818"/>
                      <a:pt x="12532" y="12692"/>
                    </a:cubicBezTo>
                    <a:cubicBezTo>
                      <a:pt x="12486" y="12565"/>
                      <a:pt x="12311" y="12364"/>
                      <a:pt x="12289" y="12288"/>
                    </a:cubicBezTo>
                    <a:cubicBezTo>
                      <a:pt x="12265" y="12213"/>
                      <a:pt x="12265" y="12263"/>
                      <a:pt x="12134" y="12036"/>
                    </a:cubicBezTo>
                    <a:cubicBezTo>
                      <a:pt x="12002" y="11810"/>
                      <a:pt x="11914" y="11685"/>
                      <a:pt x="11914" y="11685"/>
                    </a:cubicBezTo>
                    <a:cubicBezTo>
                      <a:pt x="11914" y="11685"/>
                      <a:pt x="11869" y="11156"/>
                      <a:pt x="11869" y="10954"/>
                    </a:cubicBezTo>
                    <a:cubicBezTo>
                      <a:pt x="11869" y="10753"/>
                      <a:pt x="11803" y="11080"/>
                      <a:pt x="11869" y="10753"/>
                    </a:cubicBezTo>
                    <a:cubicBezTo>
                      <a:pt x="11936" y="10425"/>
                      <a:pt x="11958" y="10224"/>
                      <a:pt x="11958" y="10224"/>
                    </a:cubicBezTo>
                    <a:cubicBezTo>
                      <a:pt x="11958" y="10224"/>
                      <a:pt x="11628" y="9972"/>
                      <a:pt x="11496" y="9996"/>
                    </a:cubicBezTo>
                    <a:cubicBezTo>
                      <a:pt x="11362" y="10022"/>
                      <a:pt x="11385" y="10249"/>
                      <a:pt x="11186" y="10072"/>
                    </a:cubicBezTo>
                    <a:cubicBezTo>
                      <a:pt x="10990" y="9896"/>
                      <a:pt x="11032" y="9769"/>
                      <a:pt x="10966" y="9720"/>
                    </a:cubicBezTo>
                    <a:cubicBezTo>
                      <a:pt x="10899" y="9669"/>
                      <a:pt x="10768" y="9645"/>
                      <a:pt x="10657" y="9746"/>
                    </a:cubicBezTo>
                    <a:cubicBezTo>
                      <a:pt x="10547" y="9846"/>
                      <a:pt x="10305" y="9846"/>
                      <a:pt x="10106" y="9946"/>
                    </a:cubicBezTo>
                    <a:cubicBezTo>
                      <a:pt x="9908" y="10048"/>
                      <a:pt x="9842" y="10022"/>
                      <a:pt x="9578" y="10022"/>
                    </a:cubicBezTo>
                    <a:cubicBezTo>
                      <a:pt x="9312" y="10022"/>
                      <a:pt x="9005" y="10122"/>
                      <a:pt x="8806" y="9996"/>
                    </a:cubicBezTo>
                    <a:cubicBezTo>
                      <a:pt x="8608" y="9870"/>
                      <a:pt x="8585" y="10048"/>
                      <a:pt x="8498" y="9796"/>
                    </a:cubicBezTo>
                    <a:cubicBezTo>
                      <a:pt x="8410" y="9544"/>
                      <a:pt x="8498" y="9569"/>
                      <a:pt x="8299" y="9443"/>
                    </a:cubicBezTo>
                    <a:cubicBezTo>
                      <a:pt x="8101" y="9317"/>
                      <a:pt x="8057" y="9417"/>
                      <a:pt x="8035" y="9190"/>
                    </a:cubicBezTo>
                    <a:cubicBezTo>
                      <a:pt x="8013" y="8964"/>
                      <a:pt x="8122" y="9014"/>
                      <a:pt x="7968" y="8813"/>
                    </a:cubicBezTo>
                    <a:cubicBezTo>
                      <a:pt x="7814" y="8612"/>
                      <a:pt x="8057" y="8915"/>
                      <a:pt x="7814" y="8612"/>
                    </a:cubicBezTo>
                    <a:cubicBezTo>
                      <a:pt x="7573" y="8310"/>
                      <a:pt x="7483" y="8562"/>
                      <a:pt x="7573" y="8310"/>
                    </a:cubicBezTo>
                    <a:cubicBezTo>
                      <a:pt x="7659" y="8058"/>
                      <a:pt x="7726" y="8208"/>
                      <a:pt x="7726" y="7906"/>
                    </a:cubicBezTo>
                    <a:cubicBezTo>
                      <a:pt x="7726" y="7604"/>
                      <a:pt x="8123" y="8033"/>
                      <a:pt x="7880" y="7429"/>
                    </a:cubicBezTo>
                    <a:cubicBezTo>
                      <a:pt x="7638" y="6825"/>
                      <a:pt x="7594" y="6949"/>
                      <a:pt x="7814" y="6495"/>
                    </a:cubicBezTo>
                    <a:cubicBezTo>
                      <a:pt x="8035" y="6043"/>
                      <a:pt x="8322" y="5892"/>
                      <a:pt x="8366" y="5791"/>
                    </a:cubicBezTo>
                    <a:cubicBezTo>
                      <a:pt x="8410" y="5690"/>
                      <a:pt x="8498" y="5439"/>
                      <a:pt x="8586" y="5363"/>
                    </a:cubicBezTo>
                    <a:cubicBezTo>
                      <a:pt x="8675" y="5287"/>
                      <a:pt x="8608" y="5212"/>
                      <a:pt x="8806" y="5237"/>
                    </a:cubicBezTo>
                    <a:cubicBezTo>
                      <a:pt x="9005" y="5262"/>
                      <a:pt x="9225" y="5161"/>
                      <a:pt x="9357" y="5010"/>
                    </a:cubicBezTo>
                    <a:cubicBezTo>
                      <a:pt x="9489" y="4859"/>
                      <a:pt x="9666" y="4633"/>
                      <a:pt x="9754" y="4608"/>
                    </a:cubicBezTo>
                    <a:cubicBezTo>
                      <a:pt x="9843" y="4581"/>
                      <a:pt x="9799" y="4633"/>
                      <a:pt x="9997" y="4581"/>
                    </a:cubicBezTo>
                    <a:cubicBezTo>
                      <a:pt x="10195" y="4532"/>
                      <a:pt x="10239" y="4507"/>
                      <a:pt x="10372" y="4507"/>
                    </a:cubicBezTo>
                    <a:cubicBezTo>
                      <a:pt x="10503" y="4507"/>
                      <a:pt x="10239" y="4557"/>
                      <a:pt x="10614" y="4481"/>
                    </a:cubicBezTo>
                    <a:cubicBezTo>
                      <a:pt x="10990" y="4406"/>
                      <a:pt x="10900" y="4406"/>
                      <a:pt x="10990" y="4406"/>
                    </a:cubicBezTo>
                    <a:cubicBezTo>
                      <a:pt x="11076" y="4406"/>
                      <a:pt x="11033" y="4432"/>
                      <a:pt x="11187" y="4456"/>
                    </a:cubicBezTo>
                    <a:cubicBezTo>
                      <a:pt x="11340" y="4481"/>
                      <a:pt x="11320" y="4104"/>
                      <a:pt x="11340" y="4481"/>
                    </a:cubicBezTo>
                    <a:cubicBezTo>
                      <a:pt x="11363" y="4860"/>
                      <a:pt x="11209" y="5036"/>
                      <a:pt x="11473" y="5062"/>
                    </a:cubicBezTo>
                    <a:cubicBezTo>
                      <a:pt x="11738" y="5086"/>
                      <a:pt x="11473" y="5086"/>
                      <a:pt x="11738" y="5086"/>
                    </a:cubicBezTo>
                    <a:cubicBezTo>
                      <a:pt x="12003" y="5086"/>
                      <a:pt x="11936" y="5136"/>
                      <a:pt x="12069" y="5212"/>
                    </a:cubicBezTo>
                    <a:cubicBezTo>
                      <a:pt x="12201" y="5287"/>
                      <a:pt x="12266" y="5388"/>
                      <a:pt x="12465" y="5388"/>
                    </a:cubicBezTo>
                    <a:cubicBezTo>
                      <a:pt x="12664" y="5388"/>
                      <a:pt x="12377" y="5716"/>
                      <a:pt x="12664" y="5388"/>
                    </a:cubicBezTo>
                    <a:cubicBezTo>
                      <a:pt x="12950" y="5062"/>
                      <a:pt x="12443" y="5010"/>
                      <a:pt x="12950" y="5062"/>
                    </a:cubicBezTo>
                    <a:cubicBezTo>
                      <a:pt x="13457" y="5111"/>
                      <a:pt x="13523" y="5237"/>
                      <a:pt x="13611" y="5186"/>
                    </a:cubicBezTo>
                    <a:cubicBezTo>
                      <a:pt x="13700" y="5136"/>
                      <a:pt x="13721" y="5237"/>
                      <a:pt x="13942" y="5111"/>
                    </a:cubicBezTo>
                    <a:cubicBezTo>
                      <a:pt x="14162" y="4986"/>
                      <a:pt x="14184" y="4986"/>
                      <a:pt x="14272" y="5037"/>
                    </a:cubicBezTo>
                    <a:cubicBezTo>
                      <a:pt x="14361" y="5087"/>
                      <a:pt x="14361" y="5314"/>
                      <a:pt x="14450" y="5087"/>
                    </a:cubicBezTo>
                    <a:cubicBezTo>
                      <a:pt x="14537" y="4860"/>
                      <a:pt x="14713" y="4936"/>
                      <a:pt x="14450" y="4784"/>
                    </a:cubicBezTo>
                    <a:cubicBezTo>
                      <a:pt x="14184" y="4633"/>
                      <a:pt x="14096" y="4809"/>
                      <a:pt x="14053" y="4608"/>
                    </a:cubicBezTo>
                    <a:cubicBezTo>
                      <a:pt x="14007" y="4406"/>
                      <a:pt x="14272" y="4456"/>
                      <a:pt x="14007" y="4406"/>
                    </a:cubicBezTo>
                    <a:cubicBezTo>
                      <a:pt x="13744" y="4356"/>
                      <a:pt x="13787" y="4356"/>
                      <a:pt x="13590" y="4281"/>
                    </a:cubicBezTo>
                    <a:cubicBezTo>
                      <a:pt x="13391" y="4205"/>
                      <a:pt x="13193" y="4507"/>
                      <a:pt x="13126" y="4281"/>
                    </a:cubicBezTo>
                    <a:cubicBezTo>
                      <a:pt x="13061" y="4054"/>
                      <a:pt x="12686" y="4432"/>
                      <a:pt x="13061" y="4054"/>
                    </a:cubicBezTo>
                    <a:cubicBezTo>
                      <a:pt x="13435" y="3676"/>
                      <a:pt x="13280" y="3525"/>
                      <a:pt x="13523" y="3601"/>
                    </a:cubicBezTo>
                    <a:cubicBezTo>
                      <a:pt x="13765" y="3676"/>
                      <a:pt x="13700" y="3929"/>
                      <a:pt x="13853" y="3777"/>
                    </a:cubicBezTo>
                    <a:cubicBezTo>
                      <a:pt x="14008" y="3626"/>
                      <a:pt x="14295" y="3525"/>
                      <a:pt x="14008" y="3299"/>
                    </a:cubicBezTo>
                    <a:cubicBezTo>
                      <a:pt x="13721" y="3072"/>
                      <a:pt x="13920" y="3172"/>
                      <a:pt x="13632" y="3020"/>
                    </a:cubicBezTo>
                    <a:cubicBezTo>
                      <a:pt x="13347" y="2870"/>
                      <a:pt x="13083" y="3601"/>
                      <a:pt x="12950" y="3501"/>
                    </a:cubicBezTo>
                    <a:cubicBezTo>
                      <a:pt x="12818" y="3400"/>
                      <a:pt x="12751" y="3324"/>
                      <a:pt x="12664" y="3375"/>
                    </a:cubicBezTo>
                    <a:cubicBezTo>
                      <a:pt x="12575" y="3425"/>
                      <a:pt x="12575" y="3701"/>
                      <a:pt x="12554" y="3903"/>
                    </a:cubicBezTo>
                    <a:cubicBezTo>
                      <a:pt x="12533" y="4104"/>
                      <a:pt x="12708" y="4154"/>
                      <a:pt x="12421" y="4003"/>
                    </a:cubicBezTo>
                    <a:cubicBezTo>
                      <a:pt x="12135" y="3853"/>
                      <a:pt x="12730" y="3929"/>
                      <a:pt x="12090" y="3650"/>
                    </a:cubicBezTo>
                    <a:cubicBezTo>
                      <a:pt x="11452" y="3375"/>
                      <a:pt x="11231" y="3449"/>
                      <a:pt x="11143" y="3550"/>
                    </a:cubicBezTo>
                    <a:cubicBezTo>
                      <a:pt x="11055" y="3650"/>
                      <a:pt x="10923" y="3626"/>
                      <a:pt x="10856" y="3701"/>
                    </a:cubicBezTo>
                    <a:cubicBezTo>
                      <a:pt x="10790" y="3777"/>
                      <a:pt x="11055" y="3953"/>
                      <a:pt x="10790" y="3777"/>
                    </a:cubicBezTo>
                    <a:cubicBezTo>
                      <a:pt x="10525" y="3601"/>
                      <a:pt x="10262" y="3877"/>
                      <a:pt x="10262" y="3877"/>
                    </a:cubicBezTo>
                    <a:cubicBezTo>
                      <a:pt x="10262" y="3877"/>
                      <a:pt x="10173" y="3828"/>
                      <a:pt x="10063" y="3929"/>
                    </a:cubicBezTo>
                    <a:cubicBezTo>
                      <a:pt x="9953" y="4029"/>
                      <a:pt x="9732" y="4104"/>
                      <a:pt x="9601" y="4054"/>
                    </a:cubicBezTo>
                    <a:cubicBezTo>
                      <a:pt x="9467" y="4003"/>
                      <a:pt x="9182" y="4104"/>
                      <a:pt x="9424" y="3752"/>
                    </a:cubicBezTo>
                    <a:cubicBezTo>
                      <a:pt x="9666" y="3399"/>
                      <a:pt x="9489" y="3600"/>
                      <a:pt x="9864" y="3424"/>
                    </a:cubicBezTo>
                    <a:cubicBezTo>
                      <a:pt x="10240" y="3248"/>
                      <a:pt x="10790" y="3223"/>
                      <a:pt x="10306" y="3096"/>
                    </a:cubicBezTo>
                    <a:cubicBezTo>
                      <a:pt x="9821" y="2971"/>
                      <a:pt x="10570" y="2971"/>
                      <a:pt x="9931" y="2618"/>
                    </a:cubicBezTo>
                    <a:cubicBezTo>
                      <a:pt x="9292" y="2266"/>
                      <a:pt x="9270" y="2744"/>
                      <a:pt x="9292" y="2266"/>
                    </a:cubicBezTo>
                    <a:cubicBezTo>
                      <a:pt x="9313" y="1787"/>
                      <a:pt x="9248" y="1763"/>
                      <a:pt x="9116" y="1787"/>
                    </a:cubicBezTo>
                    <a:cubicBezTo>
                      <a:pt x="8983" y="1812"/>
                      <a:pt x="8586" y="1912"/>
                      <a:pt x="8433" y="1939"/>
                    </a:cubicBezTo>
                    <a:cubicBezTo>
                      <a:pt x="8278" y="1963"/>
                      <a:pt x="8454" y="2115"/>
                      <a:pt x="8168" y="1912"/>
                    </a:cubicBezTo>
                    <a:cubicBezTo>
                      <a:pt x="7881" y="1712"/>
                      <a:pt x="7771" y="2014"/>
                      <a:pt x="7881" y="1712"/>
                    </a:cubicBezTo>
                    <a:cubicBezTo>
                      <a:pt x="7992" y="1410"/>
                      <a:pt x="8013" y="1361"/>
                      <a:pt x="8190" y="1184"/>
                    </a:cubicBezTo>
                    <a:cubicBezTo>
                      <a:pt x="8367" y="1006"/>
                      <a:pt x="8322" y="352"/>
                      <a:pt x="8763" y="603"/>
                    </a:cubicBezTo>
                    <a:cubicBezTo>
                      <a:pt x="9204" y="855"/>
                      <a:pt x="9027" y="779"/>
                      <a:pt x="9380" y="805"/>
                    </a:cubicBezTo>
                    <a:cubicBezTo>
                      <a:pt x="9732" y="831"/>
                      <a:pt x="9887" y="755"/>
                      <a:pt x="9887" y="679"/>
                    </a:cubicBezTo>
                    <a:cubicBezTo>
                      <a:pt x="9887" y="603"/>
                      <a:pt x="9489" y="377"/>
                      <a:pt x="9489" y="377"/>
                    </a:cubicBezTo>
                    <a:cubicBezTo>
                      <a:pt x="9489" y="377"/>
                      <a:pt x="9358" y="428"/>
                      <a:pt x="9402" y="352"/>
                    </a:cubicBezTo>
                    <a:cubicBezTo>
                      <a:pt x="9446" y="277"/>
                      <a:pt x="9535" y="125"/>
                      <a:pt x="9535" y="125"/>
                    </a:cubicBezTo>
                    <a:lnTo>
                      <a:pt x="9402" y="0"/>
                    </a:lnTo>
                    <a:cubicBezTo>
                      <a:pt x="9401" y="1"/>
                      <a:pt x="8167" y="1"/>
                      <a:pt x="7858" y="75"/>
                    </a:cubicBezTo>
                    <a:close/>
                    <a:moveTo>
                      <a:pt x="7858" y="7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grpSp>
        <p:sp>
          <p:nvSpPr>
            <p:cNvPr id="42" name="AutoShape 38"/>
            <p:cNvSpPr/>
            <p:nvPr/>
          </p:nvSpPr>
          <p:spPr bwMode="auto">
            <a:xfrm>
              <a:off x="1624" y="4632"/>
              <a:ext cx="545" cy="501"/>
            </a:xfrm>
            <a:custGeom>
              <a:avLst/>
              <a:gdLst/>
              <a:ahLst/>
              <a:cxnLst/>
              <a:rect l="0" t="0" r="r" b="b"/>
              <a:pathLst>
                <a:path w="15142" h="21150">
                  <a:moveTo>
                    <a:pt x="14902" y="4767"/>
                  </a:moveTo>
                  <a:cubicBezTo>
                    <a:pt x="13896" y="529"/>
                    <a:pt x="10334" y="0"/>
                    <a:pt x="10334" y="0"/>
                  </a:cubicBezTo>
                  <a:cubicBezTo>
                    <a:pt x="-5692" y="353"/>
                    <a:pt x="657" y="20659"/>
                    <a:pt x="4798" y="21129"/>
                  </a:cubicBezTo>
                  <a:cubicBezTo>
                    <a:pt x="8940" y="21600"/>
                    <a:pt x="8321" y="14066"/>
                    <a:pt x="10953" y="12477"/>
                  </a:cubicBezTo>
                  <a:cubicBezTo>
                    <a:pt x="13585" y="10888"/>
                    <a:pt x="15908" y="9006"/>
                    <a:pt x="14902" y="4767"/>
                  </a:cubicBezTo>
                  <a:close/>
                  <a:moveTo>
                    <a:pt x="2943" y="3831"/>
                  </a:moveTo>
                  <a:cubicBezTo>
                    <a:pt x="3458" y="3831"/>
                    <a:pt x="3875" y="4474"/>
                    <a:pt x="3875" y="5267"/>
                  </a:cubicBezTo>
                  <a:cubicBezTo>
                    <a:pt x="3875" y="6060"/>
                    <a:pt x="3458" y="6703"/>
                    <a:pt x="2943" y="6703"/>
                  </a:cubicBezTo>
                  <a:cubicBezTo>
                    <a:pt x="2427" y="6703"/>
                    <a:pt x="2010" y="6060"/>
                    <a:pt x="2010" y="5267"/>
                  </a:cubicBezTo>
                  <a:cubicBezTo>
                    <a:pt x="2010" y="4474"/>
                    <a:pt x="2427" y="3831"/>
                    <a:pt x="2943" y="3831"/>
                  </a:cubicBezTo>
                  <a:close/>
                  <a:moveTo>
                    <a:pt x="771" y="9505"/>
                  </a:moveTo>
                  <a:cubicBezTo>
                    <a:pt x="771" y="8448"/>
                    <a:pt x="1327" y="7592"/>
                    <a:pt x="2014" y="7592"/>
                  </a:cubicBezTo>
                  <a:cubicBezTo>
                    <a:pt x="2700" y="7592"/>
                    <a:pt x="3256" y="8448"/>
                    <a:pt x="3256" y="9505"/>
                  </a:cubicBezTo>
                  <a:cubicBezTo>
                    <a:pt x="3256" y="10562"/>
                    <a:pt x="2700" y="11418"/>
                    <a:pt x="2014" y="11418"/>
                  </a:cubicBezTo>
                  <a:cubicBezTo>
                    <a:pt x="1327" y="11418"/>
                    <a:pt x="771" y="10561"/>
                    <a:pt x="771" y="9505"/>
                  </a:cubicBezTo>
                  <a:close/>
                  <a:moveTo>
                    <a:pt x="2882" y="16362"/>
                  </a:moveTo>
                  <a:cubicBezTo>
                    <a:pt x="2101" y="16362"/>
                    <a:pt x="1468" y="15388"/>
                    <a:pt x="1468" y="14184"/>
                  </a:cubicBezTo>
                  <a:cubicBezTo>
                    <a:pt x="1468" y="12981"/>
                    <a:pt x="2101" y="12006"/>
                    <a:pt x="2882" y="12006"/>
                  </a:cubicBezTo>
                  <a:cubicBezTo>
                    <a:pt x="3662" y="12006"/>
                    <a:pt x="4296" y="12981"/>
                    <a:pt x="4296" y="14184"/>
                  </a:cubicBezTo>
                  <a:cubicBezTo>
                    <a:pt x="4296" y="15388"/>
                    <a:pt x="3662" y="16362"/>
                    <a:pt x="2882" y="16362"/>
                  </a:cubicBezTo>
                  <a:close/>
                  <a:moveTo>
                    <a:pt x="5437" y="20070"/>
                  </a:moveTo>
                  <a:cubicBezTo>
                    <a:pt x="4592" y="20070"/>
                    <a:pt x="3908" y="19016"/>
                    <a:pt x="3908" y="17716"/>
                  </a:cubicBezTo>
                  <a:cubicBezTo>
                    <a:pt x="3908" y="16416"/>
                    <a:pt x="4592" y="15360"/>
                    <a:pt x="5437" y="15360"/>
                  </a:cubicBezTo>
                  <a:cubicBezTo>
                    <a:pt x="6281" y="15360"/>
                    <a:pt x="6966" y="16415"/>
                    <a:pt x="6966" y="17716"/>
                  </a:cubicBezTo>
                  <a:cubicBezTo>
                    <a:pt x="6966" y="19016"/>
                    <a:pt x="6281" y="20070"/>
                    <a:pt x="5437" y="20070"/>
                  </a:cubicBezTo>
                  <a:close/>
                  <a:moveTo>
                    <a:pt x="11727" y="9181"/>
                  </a:moveTo>
                  <a:cubicBezTo>
                    <a:pt x="10701" y="9181"/>
                    <a:pt x="9870" y="7916"/>
                    <a:pt x="9870" y="6356"/>
                  </a:cubicBezTo>
                  <a:cubicBezTo>
                    <a:pt x="9870" y="4797"/>
                    <a:pt x="10701" y="3532"/>
                    <a:pt x="11727" y="3532"/>
                  </a:cubicBezTo>
                  <a:cubicBezTo>
                    <a:pt x="12754" y="3532"/>
                    <a:pt x="13585" y="4797"/>
                    <a:pt x="13585" y="6356"/>
                  </a:cubicBezTo>
                  <a:cubicBezTo>
                    <a:pt x="13585" y="7916"/>
                    <a:pt x="12754" y="9181"/>
                    <a:pt x="11727" y="9181"/>
                  </a:cubicBezTo>
                  <a:close/>
                  <a:moveTo>
                    <a:pt x="11727" y="918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sp>
          <p:nvSpPr>
            <p:cNvPr id="43" name="AutoShape 39"/>
            <p:cNvSpPr/>
            <p:nvPr/>
          </p:nvSpPr>
          <p:spPr bwMode="auto">
            <a:xfrm>
              <a:off x="4472" y="4352"/>
              <a:ext cx="642" cy="813"/>
            </a:xfrm>
            <a:custGeom>
              <a:avLst/>
              <a:gdLst/>
              <a:ahLst/>
              <a:cxnLst/>
              <a:rect l="0" t="0" r="r" b="b"/>
              <a:pathLst>
                <a:path w="12962" h="18378">
                  <a:moveTo>
                    <a:pt x="1504" y="17584"/>
                  </a:moveTo>
                  <a:cubicBezTo>
                    <a:pt x="4074" y="19498"/>
                    <a:pt x="7270" y="17351"/>
                    <a:pt x="7270" y="17351"/>
                  </a:cubicBezTo>
                  <a:cubicBezTo>
                    <a:pt x="20535" y="6008"/>
                    <a:pt x="6947" y="-2102"/>
                    <a:pt x="3290" y="483"/>
                  </a:cubicBezTo>
                  <a:cubicBezTo>
                    <a:pt x="-368" y="3068"/>
                    <a:pt x="3221" y="7282"/>
                    <a:pt x="1666" y="10089"/>
                  </a:cubicBezTo>
                  <a:cubicBezTo>
                    <a:pt x="111" y="12896"/>
                    <a:pt x="-1065" y="15669"/>
                    <a:pt x="1504" y="17584"/>
                  </a:cubicBezTo>
                  <a:close/>
                  <a:moveTo>
                    <a:pt x="11892" y="9859"/>
                  </a:moveTo>
                  <a:cubicBezTo>
                    <a:pt x="11462" y="10216"/>
                    <a:pt x="10851" y="10109"/>
                    <a:pt x="10528" y="9621"/>
                  </a:cubicBezTo>
                  <a:cubicBezTo>
                    <a:pt x="10204" y="9132"/>
                    <a:pt x="10291" y="8445"/>
                    <a:pt x="10722" y="8088"/>
                  </a:cubicBezTo>
                  <a:cubicBezTo>
                    <a:pt x="11153" y="7730"/>
                    <a:pt x="11765" y="7837"/>
                    <a:pt x="12088" y="8326"/>
                  </a:cubicBezTo>
                  <a:cubicBezTo>
                    <a:pt x="12411" y="8814"/>
                    <a:pt x="12324" y="9501"/>
                    <a:pt x="11892" y="9859"/>
                  </a:cubicBezTo>
                  <a:close/>
                  <a:moveTo>
                    <a:pt x="11397" y="4853"/>
                  </a:moveTo>
                  <a:cubicBezTo>
                    <a:pt x="11828" y="5505"/>
                    <a:pt x="11712" y="6418"/>
                    <a:pt x="11137" y="6895"/>
                  </a:cubicBezTo>
                  <a:cubicBezTo>
                    <a:pt x="10563" y="7371"/>
                    <a:pt x="9749" y="7229"/>
                    <a:pt x="9318" y="6578"/>
                  </a:cubicBezTo>
                  <a:cubicBezTo>
                    <a:pt x="8888" y="5927"/>
                    <a:pt x="9004" y="5013"/>
                    <a:pt x="9578" y="4537"/>
                  </a:cubicBezTo>
                  <a:cubicBezTo>
                    <a:pt x="10153" y="4060"/>
                    <a:pt x="10967" y="4202"/>
                    <a:pt x="11397" y="4853"/>
                  </a:cubicBezTo>
                  <a:close/>
                  <a:moveTo>
                    <a:pt x="6836" y="2091"/>
                  </a:moveTo>
                  <a:cubicBezTo>
                    <a:pt x="7489" y="1549"/>
                    <a:pt x="8417" y="1710"/>
                    <a:pt x="8907" y="2452"/>
                  </a:cubicBezTo>
                  <a:cubicBezTo>
                    <a:pt x="9397" y="3194"/>
                    <a:pt x="9265" y="4234"/>
                    <a:pt x="8612" y="4777"/>
                  </a:cubicBezTo>
                  <a:cubicBezTo>
                    <a:pt x="7958" y="5319"/>
                    <a:pt x="7030" y="5157"/>
                    <a:pt x="6540" y="4416"/>
                  </a:cubicBezTo>
                  <a:cubicBezTo>
                    <a:pt x="6050" y="3674"/>
                    <a:pt x="6183" y="2633"/>
                    <a:pt x="6836" y="2091"/>
                  </a:cubicBezTo>
                  <a:close/>
                  <a:moveTo>
                    <a:pt x="3187" y="1579"/>
                  </a:moveTo>
                  <a:cubicBezTo>
                    <a:pt x="3894" y="992"/>
                    <a:pt x="4896" y="1167"/>
                    <a:pt x="5426" y="1969"/>
                  </a:cubicBezTo>
                  <a:cubicBezTo>
                    <a:pt x="5956" y="2771"/>
                    <a:pt x="5813" y="3896"/>
                    <a:pt x="5107" y="4482"/>
                  </a:cubicBezTo>
                  <a:cubicBezTo>
                    <a:pt x="4400" y="5068"/>
                    <a:pt x="3397" y="4893"/>
                    <a:pt x="2867" y="4091"/>
                  </a:cubicBezTo>
                  <a:cubicBezTo>
                    <a:pt x="2337" y="3290"/>
                    <a:pt x="2481" y="2165"/>
                    <a:pt x="3187" y="1579"/>
                  </a:cubicBezTo>
                  <a:close/>
                  <a:moveTo>
                    <a:pt x="2362" y="12659"/>
                  </a:moveTo>
                  <a:cubicBezTo>
                    <a:pt x="3220" y="11947"/>
                    <a:pt x="4432" y="12149"/>
                    <a:pt x="5068" y="13111"/>
                  </a:cubicBezTo>
                  <a:cubicBezTo>
                    <a:pt x="5703" y="14072"/>
                    <a:pt x="5523" y="15429"/>
                    <a:pt x="4664" y="16142"/>
                  </a:cubicBezTo>
                  <a:cubicBezTo>
                    <a:pt x="3806" y="16854"/>
                    <a:pt x="2594" y="16651"/>
                    <a:pt x="1959" y="15690"/>
                  </a:cubicBezTo>
                  <a:cubicBezTo>
                    <a:pt x="1323" y="14729"/>
                    <a:pt x="1503" y="13371"/>
                    <a:pt x="2362" y="12659"/>
                  </a:cubicBezTo>
                  <a:close/>
                  <a:moveTo>
                    <a:pt x="2362" y="1265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grpSp>
          <p:nvGrpSpPr>
            <p:cNvPr id="44" name="Group 44"/>
            <p:cNvGrpSpPr/>
            <p:nvPr/>
          </p:nvGrpSpPr>
          <p:grpSpPr bwMode="auto">
            <a:xfrm>
              <a:off x="832" y="664"/>
              <a:ext cx="518" cy="711"/>
              <a:chOff x="0" y="0"/>
              <a:chExt cx="518" cy="711"/>
            </a:xfrm>
            <a:grpFill/>
          </p:grpSpPr>
          <p:sp>
            <p:nvSpPr>
              <p:cNvPr id="92" name="AutoShape 40"/>
              <p:cNvSpPr/>
              <p:nvPr/>
            </p:nvSpPr>
            <p:spPr bwMode="auto">
              <a:xfrm>
                <a:off x="0" y="48"/>
                <a:ext cx="156" cy="156"/>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sp>
            <p:nvSpPr>
              <p:cNvPr id="93" name="AutoShape 41"/>
              <p:cNvSpPr/>
              <p:nvPr/>
            </p:nvSpPr>
            <p:spPr bwMode="auto">
              <a:xfrm>
                <a:off x="80" y="144"/>
                <a:ext cx="438" cy="373"/>
              </a:xfrm>
              <a:custGeom>
                <a:avLst/>
                <a:gdLst/>
                <a:ahLst/>
                <a:cxnLst/>
                <a:rect l="0" t="0" r="r" b="b"/>
                <a:pathLst>
                  <a:path w="21287" h="21423">
                    <a:moveTo>
                      <a:pt x="0" y="2084"/>
                    </a:moveTo>
                    <a:cubicBezTo>
                      <a:pt x="81" y="2272"/>
                      <a:pt x="16496" y="19719"/>
                      <a:pt x="16496" y="19719"/>
                    </a:cubicBezTo>
                    <a:cubicBezTo>
                      <a:pt x="16496" y="19719"/>
                      <a:pt x="20966" y="21600"/>
                      <a:pt x="21283" y="21410"/>
                    </a:cubicBezTo>
                    <a:cubicBezTo>
                      <a:pt x="21600" y="21219"/>
                      <a:pt x="2034" y="0"/>
                      <a:pt x="2034" y="0"/>
                    </a:cubicBezTo>
                    <a:lnTo>
                      <a:pt x="0" y="2084"/>
                    </a:lnTo>
                    <a:close/>
                    <a:moveTo>
                      <a:pt x="0" y="208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sp>
            <p:nvSpPr>
              <p:cNvPr id="94" name="AutoShape 42"/>
              <p:cNvSpPr/>
              <p:nvPr/>
            </p:nvSpPr>
            <p:spPr bwMode="auto">
              <a:xfrm>
                <a:off x="64" y="160"/>
                <a:ext cx="76" cy="551"/>
              </a:xfrm>
              <a:custGeom>
                <a:avLst/>
                <a:gdLst/>
                <a:ahLst/>
                <a:cxnLst/>
                <a:rect l="0" t="0" r="r" b="b"/>
                <a:pathLst>
                  <a:path w="21600" h="21600">
                    <a:moveTo>
                      <a:pt x="17112" y="214"/>
                    </a:moveTo>
                    <a:lnTo>
                      <a:pt x="21600" y="17932"/>
                    </a:lnTo>
                    <a:lnTo>
                      <a:pt x="12967" y="21600"/>
                    </a:lnTo>
                    <a:lnTo>
                      <a:pt x="6022" y="17903"/>
                    </a:lnTo>
                    <a:lnTo>
                      <a:pt x="0" y="401"/>
                    </a:lnTo>
                    <a:lnTo>
                      <a:pt x="17105" y="0"/>
                    </a:ln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sp>
            <p:nvSpPr>
              <p:cNvPr id="95" name="AutoShape 43"/>
              <p:cNvSpPr/>
              <p:nvPr/>
            </p:nvSpPr>
            <p:spPr bwMode="auto">
              <a:xfrm>
                <a:off x="15" y="0"/>
                <a:ext cx="55" cy="79"/>
              </a:xfrm>
              <a:custGeom>
                <a:avLst/>
                <a:gdLst/>
                <a:ahLst/>
                <a:cxnLst/>
                <a:rect l="0" t="0" r="r" b="b"/>
                <a:pathLst>
                  <a:path w="20109" h="20556">
                    <a:moveTo>
                      <a:pt x="19541" y="15196"/>
                    </a:moveTo>
                    <a:cubicBezTo>
                      <a:pt x="20855" y="17015"/>
                      <a:pt x="19810" y="19230"/>
                      <a:pt x="17212" y="20152"/>
                    </a:cubicBezTo>
                    <a:cubicBezTo>
                      <a:pt x="14614" y="21078"/>
                      <a:pt x="11447" y="20361"/>
                      <a:pt x="10130" y="18544"/>
                    </a:cubicBezTo>
                    <a:lnTo>
                      <a:pt x="572" y="5364"/>
                    </a:lnTo>
                    <a:cubicBezTo>
                      <a:pt x="-745" y="3547"/>
                      <a:pt x="288" y="1326"/>
                      <a:pt x="2889" y="402"/>
                    </a:cubicBezTo>
                    <a:lnTo>
                      <a:pt x="2892" y="402"/>
                    </a:lnTo>
                    <a:cubicBezTo>
                      <a:pt x="5487" y="-522"/>
                      <a:pt x="8666" y="203"/>
                      <a:pt x="9983" y="2016"/>
                    </a:cubicBezTo>
                    <a:lnTo>
                      <a:pt x="19541" y="15196"/>
                    </a:lnTo>
                    <a:close/>
                    <a:moveTo>
                      <a:pt x="19541" y="1519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grpSp>
        <p:grpSp>
          <p:nvGrpSpPr>
            <p:cNvPr id="45" name="Group 49"/>
            <p:cNvGrpSpPr/>
            <p:nvPr/>
          </p:nvGrpSpPr>
          <p:grpSpPr bwMode="auto">
            <a:xfrm>
              <a:off x="144" y="3576"/>
              <a:ext cx="635" cy="649"/>
              <a:chOff x="0" y="0"/>
              <a:chExt cx="635" cy="649"/>
            </a:xfrm>
            <a:grpFill/>
          </p:grpSpPr>
          <p:sp>
            <p:nvSpPr>
              <p:cNvPr id="88" name="AutoShape 45"/>
              <p:cNvSpPr/>
              <p:nvPr/>
            </p:nvSpPr>
            <p:spPr bwMode="auto">
              <a:xfrm>
                <a:off x="464" y="24"/>
                <a:ext cx="156" cy="156"/>
              </a:xfrm>
              <a:custGeom>
                <a:avLst/>
                <a:gdLst/>
                <a:ahLst/>
                <a:cxnLst/>
                <a:rect l="0" t="0" r="r" b="b"/>
                <a:pathLst>
                  <a:path w="19431" h="19428">
                    <a:moveTo>
                      <a:pt x="2517" y="3191"/>
                    </a:moveTo>
                    <a:cubicBezTo>
                      <a:pt x="6125" y="-785"/>
                      <a:pt x="12267" y="-1086"/>
                      <a:pt x="16243" y="2516"/>
                    </a:cubicBezTo>
                    <a:cubicBezTo>
                      <a:pt x="20217" y="6121"/>
                      <a:pt x="20516" y="12267"/>
                      <a:pt x="16912" y="16241"/>
                    </a:cubicBezTo>
                    <a:cubicBezTo>
                      <a:pt x="13308" y="20214"/>
                      <a:pt x="7163" y="20514"/>
                      <a:pt x="3188" y="16908"/>
                    </a:cubicBezTo>
                    <a:cubicBezTo>
                      <a:pt x="-787" y="13305"/>
                      <a:pt x="-1084" y="7164"/>
                      <a:pt x="2517" y="3191"/>
                    </a:cubicBezTo>
                    <a:close/>
                    <a:moveTo>
                      <a:pt x="2517" y="319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sp>
            <p:nvSpPr>
              <p:cNvPr id="89" name="AutoShape 46"/>
              <p:cNvSpPr/>
              <p:nvPr/>
            </p:nvSpPr>
            <p:spPr bwMode="auto">
              <a:xfrm>
                <a:off x="320" y="120"/>
                <a:ext cx="215" cy="529"/>
              </a:xfrm>
              <a:custGeom>
                <a:avLst/>
                <a:gdLst/>
                <a:ahLst/>
                <a:cxnLst/>
                <a:rect l="0" t="0" r="r" b="b"/>
                <a:pathLst>
                  <a:path w="21600" h="21402">
                    <a:moveTo>
                      <a:pt x="16690" y="0"/>
                    </a:moveTo>
                    <a:cubicBezTo>
                      <a:pt x="16440" y="111"/>
                      <a:pt x="0" y="17254"/>
                      <a:pt x="0" y="17254"/>
                    </a:cubicBezTo>
                    <a:cubicBezTo>
                      <a:pt x="0" y="17254"/>
                      <a:pt x="220" y="21203"/>
                      <a:pt x="764" y="21401"/>
                    </a:cubicBezTo>
                    <a:cubicBezTo>
                      <a:pt x="1309" y="21600"/>
                      <a:pt x="21600" y="1059"/>
                      <a:pt x="21600" y="1059"/>
                    </a:cubicBezTo>
                    <a:lnTo>
                      <a:pt x="16690" y="0"/>
                    </a:lnTo>
                    <a:close/>
                    <a:moveTo>
                      <a:pt x="1669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sp>
            <p:nvSpPr>
              <p:cNvPr id="90" name="AutoShape 47"/>
              <p:cNvSpPr/>
              <p:nvPr/>
            </p:nvSpPr>
            <p:spPr bwMode="auto">
              <a:xfrm>
                <a:off x="0" y="104"/>
                <a:ext cx="520" cy="235"/>
              </a:xfrm>
              <a:custGeom>
                <a:avLst/>
                <a:gdLst/>
                <a:ahLst/>
                <a:cxnLst/>
                <a:rect l="0" t="0" r="r" b="b"/>
                <a:pathLst>
                  <a:path w="21600" h="21600">
                    <a:moveTo>
                      <a:pt x="21388" y="5033"/>
                    </a:moveTo>
                    <a:lnTo>
                      <a:pt x="4083" y="21161"/>
                    </a:lnTo>
                    <a:lnTo>
                      <a:pt x="0" y="21600"/>
                    </a:lnTo>
                    <a:lnTo>
                      <a:pt x="3296" y="16414"/>
                    </a:lnTo>
                    <a:lnTo>
                      <a:pt x="20307" y="0"/>
                    </a:lnTo>
                    <a:lnTo>
                      <a:pt x="21600" y="4851"/>
                    </a:ln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sp>
            <p:nvSpPr>
              <p:cNvPr id="91" name="AutoShape 48"/>
              <p:cNvSpPr/>
              <p:nvPr/>
            </p:nvSpPr>
            <p:spPr bwMode="auto">
              <a:xfrm>
                <a:off x="568" y="0"/>
                <a:ext cx="67" cy="70"/>
              </a:xfrm>
              <a:custGeom>
                <a:avLst/>
                <a:gdLst/>
                <a:ahLst/>
                <a:cxnLst/>
                <a:rect l="0" t="0" r="r" b="b"/>
                <a:pathLst>
                  <a:path w="20613" h="20672">
                    <a:moveTo>
                      <a:pt x="7648" y="19313"/>
                    </a:moveTo>
                    <a:cubicBezTo>
                      <a:pt x="6027" y="21010"/>
                      <a:pt x="3246" y="21134"/>
                      <a:pt x="1450" y="19591"/>
                    </a:cubicBezTo>
                    <a:cubicBezTo>
                      <a:pt x="-354" y="18041"/>
                      <a:pt x="-494" y="15416"/>
                      <a:pt x="1135" y="13712"/>
                    </a:cubicBezTo>
                    <a:lnTo>
                      <a:pt x="12959" y="1364"/>
                    </a:lnTo>
                    <a:cubicBezTo>
                      <a:pt x="14588" y="-335"/>
                      <a:pt x="17366" y="-466"/>
                      <a:pt x="19167" y="1080"/>
                    </a:cubicBezTo>
                    <a:cubicBezTo>
                      <a:pt x="20966" y="2625"/>
                      <a:pt x="21106" y="5264"/>
                      <a:pt x="19475" y="6961"/>
                    </a:cubicBezTo>
                    <a:lnTo>
                      <a:pt x="7648" y="19313"/>
                    </a:lnTo>
                    <a:close/>
                    <a:moveTo>
                      <a:pt x="7648" y="1931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grpSp>
        <p:grpSp>
          <p:nvGrpSpPr>
            <p:cNvPr id="46" name="Group 54"/>
            <p:cNvGrpSpPr/>
            <p:nvPr/>
          </p:nvGrpSpPr>
          <p:grpSpPr bwMode="auto">
            <a:xfrm>
              <a:off x="5272" y="2544"/>
              <a:ext cx="643" cy="649"/>
              <a:chOff x="0" y="0"/>
              <a:chExt cx="643" cy="649"/>
            </a:xfrm>
            <a:grpFill/>
          </p:grpSpPr>
          <p:sp>
            <p:nvSpPr>
              <p:cNvPr id="84" name="AutoShape 50"/>
              <p:cNvSpPr/>
              <p:nvPr/>
            </p:nvSpPr>
            <p:spPr bwMode="auto">
              <a:xfrm>
                <a:off x="464" y="16"/>
                <a:ext cx="156" cy="156"/>
              </a:xfrm>
              <a:custGeom>
                <a:avLst/>
                <a:gdLst/>
                <a:ahLst/>
                <a:cxnLst/>
                <a:rect l="0" t="0" r="r" b="b"/>
                <a:pathLst>
                  <a:path w="19430" h="19429">
                    <a:moveTo>
                      <a:pt x="2518" y="3190"/>
                    </a:moveTo>
                    <a:cubicBezTo>
                      <a:pt x="6124" y="-785"/>
                      <a:pt x="12267" y="-1086"/>
                      <a:pt x="16243" y="2515"/>
                    </a:cubicBezTo>
                    <a:cubicBezTo>
                      <a:pt x="20216" y="6121"/>
                      <a:pt x="20515" y="12267"/>
                      <a:pt x="16910" y="16241"/>
                    </a:cubicBezTo>
                    <a:cubicBezTo>
                      <a:pt x="13307" y="20214"/>
                      <a:pt x="7161" y="20514"/>
                      <a:pt x="3187" y="16909"/>
                    </a:cubicBezTo>
                    <a:cubicBezTo>
                      <a:pt x="-787" y="13304"/>
                      <a:pt x="-1085" y="7164"/>
                      <a:pt x="2518" y="3190"/>
                    </a:cubicBezTo>
                    <a:close/>
                    <a:moveTo>
                      <a:pt x="2518" y="319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sp>
            <p:nvSpPr>
              <p:cNvPr id="85" name="AutoShape 51"/>
              <p:cNvSpPr/>
              <p:nvPr/>
            </p:nvSpPr>
            <p:spPr bwMode="auto">
              <a:xfrm>
                <a:off x="320" y="120"/>
                <a:ext cx="215" cy="529"/>
              </a:xfrm>
              <a:custGeom>
                <a:avLst/>
                <a:gdLst/>
                <a:ahLst/>
                <a:cxnLst/>
                <a:rect l="0" t="0" r="r" b="b"/>
                <a:pathLst>
                  <a:path w="21600" h="21402">
                    <a:moveTo>
                      <a:pt x="16690" y="0"/>
                    </a:moveTo>
                    <a:cubicBezTo>
                      <a:pt x="16441" y="111"/>
                      <a:pt x="0" y="17253"/>
                      <a:pt x="0" y="17253"/>
                    </a:cubicBezTo>
                    <a:cubicBezTo>
                      <a:pt x="0" y="17253"/>
                      <a:pt x="222" y="21203"/>
                      <a:pt x="764" y="21401"/>
                    </a:cubicBezTo>
                    <a:cubicBezTo>
                      <a:pt x="1309" y="21600"/>
                      <a:pt x="21600" y="1058"/>
                      <a:pt x="21600" y="1058"/>
                    </a:cubicBezTo>
                    <a:lnTo>
                      <a:pt x="16690" y="0"/>
                    </a:lnTo>
                    <a:close/>
                    <a:moveTo>
                      <a:pt x="1669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sp>
            <p:nvSpPr>
              <p:cNvPr id="86" name="AutoShape 52"/>
              <p:cNvSpPr/>
              <p:nvPr/>
            </p:nvSpPr>
            <p:spPr bwMode="auto">
              <a:xfrm>
                <a:off x="0" y="104"/>
                <a:ext cx="520" cy="236"/>
              </a:xfrm>
              <a:custGeom>
                <a:avLst/>
                <a:gdLst/>
                <a:ahLst/>
                <a:cxnLst/>
                <a:rect l="0" t="0" r="r" b="b"/>
                <a:pathLst>
                  <a:path w="21600" h="21600">
                    <a:moveTo>
                      <a:pt x="21388" y="5034"/>
                    </a:moveTo>
                    <a:lnTo>
                      <a:pt x="4083" y="21161"/>
                    </a:lnTo>
                    <a:lnTo>
                      <a:pt x="0" y="21600"/>
                    </a:lnTo>
                    <a:lnTo>
                      <a:pt x="3296" y="16413"/>
                    </a:lnTo>
                    <a:lnTo>
                      <a:pt x="20307" y="0"/>
                    </a:lnTo>
                    <a:lnTo>
                      <a:pt x="21600" y="4853"/>
                    </a:ln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sp>
            <p:nvSpPr>
              <p:cNvPr id="87" name="AutoShape 53"/>
              <p:cNvSpPr/>
              <p:nvPr/>
            </p:nvSpPr>
            <p:spPr bwMode="auto">
              <a:xfrm>
                <a:off x="576" y="0"/>
                <a:ext cx="67" cy="70"/>
              </a:xfrm>
              <a:custGeom>
                <a:avLst/>
                <a:gdLst/>
                <a:ahLst/>
                <a:cxnLst/>
                <a:rect l="0" t="0" r="r" b="b"/>
                <a:pathLst>
                  <a:path w="20614" h="20674">
                    <a:moveTo>
                      <a:pt x="7656" y="19315"/>
                    </a:moveTo>
                    <a:cubicBezTo>
                      <a:pt x="6030" y="21015"/>
                      <a:pt x="3249" y="21136"/>
                      <a:pt x="1452" y="19592"/>
                    </a:cubicBezTo>
                    <a:cubicBezTo>
                      <a:pt x="-354" y="18042"/>
                      <a:pt x="-492" y="15417"/>
                      <a:pt x="1132" y="13717"/>
                    </a:cubicBezTo>
                    <a:lnTo>
                      <a:pt x="12962" y="1364"/>
                    </a:lnTo>
                    <a:cubicBezTo>
                      <a:pt x="14589" y="-336"/>
                      <a:pt x="17365" y="-464"/>
                      <a:pt x="19171" y="1077"/>
                    </a:cubicBezTo>
                    <a:cubicBezTo>
                      <a:pt x="20965" y="2625"/>
                      <a:pt x="21108" y="5262"/>
                      <a:pt x="19476" y="6962"/>
                    </a:cubicBezTo>
                    <a:lnTo>
                      <a:pt x="7656" y="19315"/>
                    </a:lnTo>
                    <a:close/>
                    <a:moveTo>
                      <a:pt x="7656" y="1931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grpSp>
        <p:grpSp>
          <p:nvGrpSpPr>
            <p:cNvPr id="47" name="Group 65"/>
            <p:cNvGrpSpPr/>
            <p:nvPr/>
          </p:nvGrpSpPr>
          <p:grpSpPr bwMode="auto">
            <a:xfrm>
              <a:off x="0" y="2528"/>
              <a:ext cx="771" cy="771"/>
              <a:chOff x="0" y="0"/>
              <a:chExt cx="771" cy="771"/>
            </a:xfrm>
            <a:grpFill/>
          </p:grpSpPr>
          <p:sp>
            <p:nvSpPr>
              <p:cNvPr id="79" name="AutoShape 60"/>
              <p:cNvSpPr/>
              <p:nvPr/>
            </p:nvSpPr>
            <p:spPr bwMode="auto">
              <a:xfrm>
                <a:off x="239" y="0"/>
                <a:ext cx="285" cy="771"/>
              </a:xfrm>
              <a:custGeom>
                <a:avLst/>
                <a:gdLst/>
                <a:ahLst/>
                <a:cxnLst/>
                <a:rect l="0" t="0" r="r" b="b"/>
                <a:pathLst>
                  <a:path w="21600" h="21600">
                    <a:moveTo>
                      <a:pt x="10799" y="0"/>
                    </a:moveTo>
                    <a:cubicBezTo>
                      <a:pt x="4835" y="0"/>
                      <a:pt x="0" y="4836"/>
                      <a:pt x="0" y="10800"/>
                    </a:cubicBezTo>
                    <a:cubicBezTo>
                      <a:pt x="0" y="16764"/>
                      <a:pt x="4835" y="21600"/>
                      <a:pt x="10799" y="21600"/>
                    </a:cubicBezTo>
                    <a:cubicBezTo>
                      <a:pt x="16766" y="21600"/>
                      <a:pt x="21600" y="16764"/>
                      <a:pt x="21600" y="10800"/>
                    </a:cubicBezTo>
                    <a:cubicBezTo>
                      <a:pt x="21600" y="4836"/>
                      <a:pt x="16766" y="0"/>
                      <a:pt x="10799" y="0"/>
                    </a:cubicBezTo>
                    <a:close/>
                    <a:moveTo>
                      <a:pt x="10799" y="19843"/>
                    </a:moveTo>
                    <a:cubicBezTo>
                      <a:pt x="5806" y="19843"/>
                      <a:pt x="1758" y="15795"/>
                      <a:pt x="1758" y="10800"/>
                    </a:cubicBezTo>
                    <a:cubicBezTo>
                      <a:pt x="1758" y="5806"/>
                      <a:pt x="5807" y="1757"/>
                      <a:pt x="10799" y="1757"/>
                    </a:cubicBezTo>
                    <a:cubicBezTo>
                      <a:pt x="15795" y="1757"/>
                      <a:pt x="19844" y="5806"/>
                      <a:pt x="19844" y="10800"/>
                    </a:cubicBezTo>
                    <a:cubicBezTo>
                      <a:pt x="19844" y="15795"/>
                      <a:pt x="15795" y="19843"/>
                      <a:pt x="10799" y="19843"/>
                    </a:cubicBezTo>
                    <a:close/>
                    <a:moveTo>
                      <a:pt x="10799" y="1984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sp>
            <p:nvSpPr>
              <p:cNvPr id="80" name="AutoShape 61"/>
              <p:cNvSpPr/>
              <p:nvPr/>
            </p:nvSpPr>
            <p:spPr bwMode="auto">
              <a:xfrm>
                <a:off x="0" y="247"/>
                <a:ext cx="771" cy="285"/>
              </a:xfrm>
              <a:custGeom>
                <a:avLst/>
                <a:gdLst/>
                <a:ahLst/>
                <a:cxnLst/>
                <a:rect l="0" t="0" r="r" b="b"/>
                <a:pathLst>
                  <a:path w="21600" h="21600">
                    <a:moveTo>
                      <a:pt x="21600" y="10800"/>
                    </a:moveTo>
                    <a:cubicBezTo>
                      <a:pt x="21600" y="4836"/>
                      <a:pt x="16765" y="0"/>
                      <a:pt x="10799" y="0"/>
                    </a:cubicBezTo>
                    <a:cubicBezTo>
                      <a:pt x="4835" y="0"/>
                      <a:pt x="0" y="4834"/>
                      <a:pt x="0" y="10800"/>
                    </a:cubicBezTo>
                    <a:cubicBezTo>
                      <a:pt x="0" y="16764"/>
                      <a:pt x="4835" y="21600"/>
                      <a:pt x="10799" y="21600"/>
                    </a:cubicBezTo>
                    <a:cubicBezTo>
                      <a:pt x="16765" y="21599"/>
                      <a:pt x="21600" y="16767"/>
                      <a:pt x="21600" y="10800"/>
                    </a:cubicBezTo>
                    <a:close/>
                    <a:moveTo>
                      <a:pt x="1757" y="10800"/>
                    </a:moveTo>
                    <a:cubicBezTo>
                      <a:pt x="1757" y="5805"/>
                      <a:pt x="5806" y="1757"/>
                      <a:pt x="10800" y="1757"/>
                    </a:cubicBezTo>
                    <a:cubicBezTo>
                      <a:pt x="15794" y="1757"/>
                      <a:pt x="19843" y="5805"/>
                      <a:pt x="19843" y="10800"/>
                    </a:cubicBezTo>
                    <a:cubicBezTo>
                      <a:pt x="19843" y="15795"/>
                      <a:pt x="15794" y="19844"/>
                      <a:pt x="10800" y="19844"/>
                    </a:cubicBezTo>
                    <a:cubicBezTo>
                      <a:pt x="5806" y="19844"/>
                      <a:pt x="1757" y="15795"/>
                      <a:pt x="1757" y="10800"/>
                    </a:cubicBezTo>
                    <a:close/>
                    <a:moveTo>
                      <a:pt x="1757" y="108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sp>
            <p:nvSpPr>
              <p:cNvPr id="81" name="AutoShape 62"/>
              <p:cNvSpPr/>
              <p:nvPr/>
            </p:nvSpPr>
            <p:spPr bwMode="auto">
              <a:xfrm>
                <a:off x="96" y="96"/>
                <a:ext cx="581" cy="581"/>
              </a:xfrm>
              <a:custGeom>
                <a:avLst/>
                <a:gdLst/>
                <a:ahLst/>
                <a:cxnLst/>
                <a:rect l="0" t="0" r="r" b="b"/>
                <a:pathLst>
                  <a:path w="19133" h="19132">
                    <a:moveTo>
                      <a:pt x="18540" y="592"/>
                    </a:moveTo>
                    <a:cubicBezTo>
                      <a:pt x="16714" y="-1234"/>
                      <a:pt x="11216" y="1303"/>
                      <a:pt x="6260" y="6259"/>
                    </a:cubicBezTo>
                    <a:cubicBezTo>
                      <a:pt x="1303" y="11215"/>
                      <a:pt x="-1234" y="16714"/>
                      <a:pt x="592" y="18540"/>
                    </a:cubicBezTo>
                    <a:cubicBezTo>
                      <a:pt x="2418" y="20366"/>
                      <a:pt x="7917" y="17828"/>
                      <a:pt x="12872" y="12872"/>
                    </a:cubicBezTo>
                    <a:cubicBezTo>
                      <a:pt x="17829" y="7916"/>
                      <a:pt x="20366" y="2417"/>
                      <a:pt x="18540" y="592"/>
                    </a:cubicBezTo>
                    <a:close/>
                    <a:moveTo>
                      <a:pt x="2051" y="17081"/>
                    </a:moveTo>
                    <a:cubicBezTo>
                      <a:pt x="524" y="15551"/>
                      <a:pt x="2649" y="10947"/>
                      <a:pt x="6798" y="6797"/>
                    </a:cubicBezTo>
                    <a:cubicBezTo>
                      <a:pt x="10949" y="2648"/>
                      <a:pt x="15551" y="522"/>
                      <a:pt x="17081" y="2051"/>
                    </a:cubicBezTo>
                    <a:cubicBezTo>
                      <a:pt x="18609" y="3580"/>
                      <a:pt x="16484" y="8184"/>
                      <a:pt x="12334" y="12334"/>
                    </a:cubicBezTo>
                    <a:cubicBezTo>
                      <a:pt x="8184" y="16484"/>
                      <a:pt x="3581" y="18609"/>
                      <a:pt x="2051" y="17081"/>
                    </a:cubicBezTo>
                    <a:close/>
                    <a:moveTo>
                      <a:pt x="2051" y="1708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sp>
            <p:nvSpPr>
              <p:cNvPr id="82" name="AutoShape 63"/>
              <p:cNvSpPr/>
              <p:nvPr/>
            </p:nvSpPr>
            <p:spPr bwMode="auto">
              <a:xfrm>
                <a:off x="96" y="96"/>
                <a:ext cx="581" cy="581"/>
              </a:xfrm>
              <a:custGeom>
                <a:avLst/>
                <a:gdLst/>
                <a:ahLst/>
                <a:cxnLst/>
                <a:rect l="0" t="0" r="r" b="b"/>
                <a:pathLst>
                  <a:path w="19133" h="19133">
                    <a:moveTo>
                      <a:pt x="18540" y="18540"/>
                    </a:moveTo>
                    <a:cubicBezTo>
                      <a:pt x="20366" y="16715"/>
                      <a:pt x="17829" y="11216"/>
                      <a:pt x="12872" y="6260"/>
                    </a:cubicBezTo>
                    <a:cubicBezTo>
                      <a:pt x="7917" y="1304"/>
                      <a:pt x="2419" y="-1234"/>
                      <a:pt x="592" y="592"/>
                    </a:cubicBezTo>
                    <a:cubicBezTo>
                      <a:pt x="-1234" y="2418"/>
                      <a:pt x="1303" y="7917"/>
                      <a:pt x="6260" y="12872"/>
                    </a:cubicBezTo>
                    <a:cubicBezTo>
                      <a:pt x="11216" y="17828"/>
                      <a:pt x="16714" y="20366"/>
                      <a:pt x="18540" y="18540"/>
                    </a:cubicBezTo>
                    <a:close/>
                    <a:moveTo>
                      <a:pt x="2051" y="2052"/>
                    </a:moveTo>
                    <a:cubicBezTo>
                      <a:pt x="3581" y="523"/>
                      <a:pt x="8184" y="2648"/>
                      <a:pt x="12334" y="6798"/>
                    </a:cubicBezTo>
                    <a:cubicBezTo>
                      <a:pt x="16484" y="10947"/>
                      <a:pt x="18610" y="15551"/>
                      <a:pt x="17080" y="17081"/>
                    </a:cubicBezTo>
                    <a:cubicBezTo>
                      <a:pt x="15551" y="18609"/>
                      <a:pt x="10949" y="16484"/>
                      <a:pt x="6798" y="12335"/>
                    </a:cubicBezTo>
                    <a:cubicBezTo>
                      <a:pt x="2649" y="8185"/>
                      <a:pt x="524" y="3581"/>
                      <a:pt x="2051" y="2052"/>
                    </a:cubicBezTo>
                    <a:close/>
                    <a:moveTo>
                      <a:pt x="2051" y="20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sp>
            <p:nvSpPr>
              <p:cNvPr id="83" name="AutoShape 64"/>
              <p:cNvSpPr/>
              <p:nvPr/>
            </p:nvSpPr>
            <p:spPr bwMode="auto">
              <a:xfrm>
                <a:off x="328" y="328"/>
                <a:ext cx="119" cy="119"/>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grpSp>
        <p:grpSp>
          <p:nvGrpSpPr>
            <p:cNvPr id="48" name="Group 77"/>
            <p:cNvGrpSpPr/>
            <p:nvPr/>
          </p:nvGrpSpPr>
          <p:grpSpPr bwMode="auto">
            <a:xfrm>
              <a:off x="5080" y="1512"/>
              <a:ext cx="771" cy="771"/>
              <a:chOff x="0" y="0"/>
              <a:chExt cx="771" cy="771"/>
            </a:xfrm>
            <a:grpFill/>
          </p:grpSpPr>
          <p:sp>
            <p:nvSpPr>
              <p:cNvPr id="74" name="AutoShape 72"/>
              <p:cNvSpPr/>
              <p:nvPr/>
            </p:nvSpPr>
            <p:spPr bwMode="auto">
              <a:xfrm>
                <a:off x="248" y="0"/>
                <a:ext cx="284" cy="771"/>
              </a:xfrm>
              <a:custGeom>
                <a:avLst/>
                <a:gdLst/>
                <a:ahLst/>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6"/>
                      <a:pt x="16765" y="0"/>
                      <a:pt x="10800" y="0"/>
                    </a:cubicBezTo>
                    <a:close/>
                    <a:moveTo>
                      <a:pt x="10800" y="19843"/>
                    </a:moveTo>
                    <a:cubicBezTo>
                      <a:pt x="5807" y="19843"/>
                      <a:pt x="1757" y="15795"/>
                      <a:pt x="1757" y="10800"/>
                    </a:cubicBezTo>
                    <a:cubicBezTo>
                      <a:pt x="1757" y="5806"/>
                      <a:pt x="5807" y="1757"/>
                      <a:pt x="10800" y="1757"/>
                    </a:cubicBezTo>
                    <a:cubicBezTo>
                      <a:pt x="15794" y="1757"/>
                      <a:pt x="19843" y="5806"/>
                      <a:pt x="19843" y="10800"/>
                    </a:cubicBezTo>
                    <a:cubicBezTo>
                      <a:pt x="19843" y="15795"/>
                      <a:pt x="15794" y="19843"/>
                      <a:pt x="10800" y="19843"/>
                    </a:cubicBezTo>
                    <a:close/>
                    <a:moveTo>
                      <a:pt x="10800" y="1984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sp>
            <p:nvSpPr>
              <p:cNvPr id="75" name="AutoShape 73"/>
              <p:cNvSpPr/>
              <p:nvPr/>
            </p:nvSpPr>
            <p:spPr bwMode="auto">
              <a:xfrm>
                <a:off x="0" y="239"/>
                <a:ext cx="771" cy="285"/>
              </a:xfrm>
              <a:custGeom>
                <a:avLst/>
                <a:gdLst/>
                <a:ahLst/>
                <a:cxnLst/>
                <a:rect l="0" t="0" r="r" b="b"/>
                <a:pathLst>
                  <a:path w="21600" h="21600">
                    <a:moveTo>
                      <a:pt x="21600" y="10799"/>
                    </a:moveTo>
                    <a:cubicBezTo>
                      <a:pt x="21600" y="4836"/>
                      <a:pt x="16765" y="0"/>
                      <a:pt x="10800" y="0"/>
                    </a:cubicBezTo>
                    <a:cubicBezTo>
                      <a:pt x="4834" y="0"/>
                      <a:pt x="0" y="4834"/>
                      <a:pt x="0" y="10799"/>
                    </a:cubicBezTo>
                    <a:cubicBezTo>
                      <a:pt x="0" y="16764"/>
                      <a:pt x="4835" y="21600"/>
                      <a:pt x="10800" y="21600"/>
                    </a:cubicBezTo>
                    <a:cubicBezTo>
                      <a:pt x="16765" y="21600"/>
                      <a:pt x="21600" y="16766"/>
                      <a:pt x="21600" y="10799"/>
                    </a:cubicBezTo>
                    <a:close/>
                    <a:moveTo>
                      <a:pt x="1757" y="10799"/>
                    </a:moveTo>
                    <a:cubicBezTo>
                      <a:pt x="1757" y="5805"/>
                      <a:pt x="5806" y="1756"/>
                      <a:pt x="10800" y="1756"/>
                    </a:cubicBezTo>
                    <a:cubicBezTo>
                      <a:pt x="15794" y="1756"/>
                      <a:pt x="19843" y="5805"/>
                      <a:pt x="19843" y="10799"/>
                    </a:cubicBezTo>
                    <a:cubicBezTo>
                      <a:pt x="19843" y="15794"/>
                      <a:pt x="15794" y="19843"/>
                      <a:pt x="10800" y="19843"/>
                    </a:cubicBezTo>
                    <a:cubicBezTo>
                      <a:pt x="5806" y="19843"/>
                      <a:pt x="1757" y="15794"/>
                      <a:pt x="1757" y="10799"/>
                    </a:cubicBezTo>
                    <a:close/>
                    <a:moveTo>
                      <a:pt x="1757"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sp>
            <p:nvSpPr>
              <p:cNvPr id="76" name="AutoShape 74"/>
              <p:cNvSpPr/>
              <p:nvPr/>
            </p:nvSpPr>
            <p:spPr bwMode="auto">
              <a:xfrm>
                <a:off x="96" y="88"/>
                <a:ext cx="581" cy="581"/>
              </a:xfrm>
              <a:custGeom>
                <a:avLst/>
                <a:gdLst/>
                <a:ahLst/>
                <a:cxnLst/>
                <a:rect l="0" t="0" r="r" b="b"/>
                <a:pathLst>
                  <a:path w="19133" h="19132">
                    <a:moveTo>
                      <a:pt x="18540" y="592"/>
                    </a:moveTo>
                    <a:cubicBezTo>
                      <a:pt x="16714" y="-1234"/>
                      <a:pt x="11216" y="1304"/>
                      <a:pt x="6260" y="6260"/>
                    </a:cubicBezTo>
                    <a:cubicBezTo>
                      <a:pt x="1303" y="11216"/>
                      <a:pt x="-1234" y="16715"/>
                      <a:pt x="592" y="18540"/>
                    </a:cubicBezTo>
                    <a:cubicBezTo>
                      <a:pt x="2419" y="20366"/>
                      <a:pt x="7917" y="17829"/>
                      <a:pt x="12871" y="12873"/>
                    </a:cubicBezTo>
                    <a:cubicBezTo>
                      <a:pt x="17830" y="7917"/>
                      <a:pt x="20366" y="2418"/>
                      <a:pt x="18540" y="592"/>
                    </a:cubicBezTo>
                    <a:close/>
                    <a:moveTo>
                      <a:pt x="2052" y="17081"/>
                    </a:moveTo>
                    <a:cubicBezTo>
                      <a:pt x="523" y="15551"/>
                      <a:pt x="2649" y="10948"/>
                      <a:pt x="6797" y="6798"/>
                    </a:cubicBezTo>
                    <a:cubicBezTo>
                      <a:pt x="10948" y="2648"/>
                      <a:pt x="15551" y="523"/>
                      <a:pt x="17081" y="2052"/>
                    </a:cubicBezTo>
                    <a:cubicBezTo>
                      <a:pt x="18609" y="3581"/>
                      <a:pt x="16484" y="8185"/>
                      <a:pt x="12334" y="12334"/>
                    </a:cubicBezTo>
                    <a:cubicBezTo>
                      <a:pt x="8184" y="16485"/>
                      <a:pt x="3580" y="18610"/>
                      <a:pt x="2052" y="17081"/>
                    </a:cubicBezTo>
                    <a:close/>
                    <a:moveTo>
                      <a:pt x="2052" y="1708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sp>
            <p:nvSpPr>
              <p:cNvPr id="77" name="AutoShape 75"/>
              <p:cNvSpPr/>
              <p:nvPr/>
            </p:nvSpPr>
            <p:spPr bwMode="auto">
              <a:xfrm>
                <a:off x="96" y="88"/>
                <a:ext cx="581" cy="581"/>
              </a:xfrm>
              <a:custGeom>
                <a:avLst/>
                <a:gdLst/>
                <a:ahLst/>
                <a:cxnLst/>
                <a:rect l="0" t="0" r="r" b="b"/>
                <a:pathLst>
                  <a:path w="19133" h="19133">
                    <a:moveTo>
                      <a:pt x="18540" y="18540"/>
                    </a:moveTo>
                    <a:cubicBezTo>
                      <a:pt x="20366" y="16715"/>
                      <a:pt x="17830" y="11216"/>
                      <a:pt x="12871" y="6260"/>
                    </a:cubicBezTo>
                    <a:cubicBezTo>
                      <a:pt x="7917" y="1304"/>
                      <a:pt x="2419" y="-1234"/>
                      <a:pt x="592" y="592"/>
                    </a:cubicBezTo>
                    <a:cubicBezTo>
                      <a:pt x="-1234" y="2419"/>
                      <a:pt x="1303" y="7917"/>
                      <a:pt x="6260" y="12873"/>
                    </a:cubicBezTo>
                    <a:cubicBezTo>
                      <a:pt x="11216" y="17829"/>
                      <a:pt x="16714" y="20366"/>
                      <a:pt x="18540" y="18540"/>
                    </a:cubicBezTo>
                    <a:close/>
                    <a:moveTo>
                      <a:pt x="2052" y="2052"/>
                    </a:moveTo>
                    <a:cubicBezTo>
                      <a:pt x="3581" y="523"/>
                      <a:pt x="8184" y="2648"/>
                      <a:pt x="12334" y="6798"/>
                    </a:cubicBezTo>
                    <a:cubicBezTo>
                      <a:pt x="16484" y="10947"/>
                      <a:pt x="18609" y="15551"/>
                      <a:pt x="17080" y="17081"/>
                    </a:cubicBezTo>
                    <a:cubicBezTo>
                      <a:pt x="15551" y="18609"/>
                      <a:pt x="10948" y="16484"/>
                      <a:pt x="6797" y="12334"/>
                    </a:cubicBezTo>
                    <a:cubicBezTo>
                      <a:pt x="2648" y="8185"/>
                      <a:pt x="523" y="3581"/>
                      <a:pt x="2052" y="2052"/>
                    </a:cubicBezTo>
                    <a:close/>
                    <a:moveTo>
                      <a:pt x="2052" y="20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sp>
            <p:nvSpPr>
              <p:cNvPr id="78" name="AutoShape 76"/>
              <p:cNvSpPr/>
              <p:nvPr/>
            </p:nvSpPr>
            <p:spPr bwMode="auto">
              <a:xfrm>
                <a:off x="328" y="320"/>
                <a:ext cx="119" cy="119"/>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grpSp>
        <p:grpSp>
          <p:nvGrpSpPr>
            <p:cNvPr id="49" name="Group 81"/>
            <p:cNvGrpSpPr/>
            <p:nvPr/>
          </p:nvGrpSpPr>
          <p:grpSpPr bwMode="auto">
            <a:xfrm>
              <a:off x="4256" y="3336"/>
              <a:ext cx="617" cy="945"/>
              <a:chOff x="0" y="0"/>
              <a:chExt cx="617" cy="945"/>
            </a:xfrm>
            <a:grpFill/>
          </p:grpSpPr>
          <p:sp>
            <p:nvSpPr>
              <p:cNvPr id="71" name="AutoShape 78"/>
              <p:cNvSpPr/>
              <p:nvPr/>
            </p:nvSpPr>
            <p:spPr bwMode="auto">
              <a:xfrm>
                <a:off x="48" y="0"/>
                <a:ext cx="569" cy="569"/>
              </a:xfrm>
              <a:custGeom>
                <a:avLst/>
                <a:gdLst/>
                <a:ahLst/>
                <a:cxnLst/>
                <a:rect l="0" t="0" r="r" b="b"/>
                <a:pathLst>
                  <a:path w="18970" h="18969">
                    <a:moveTo>
                      <a:pt x="13411" y="854"/>
                    </a:moveTo>
                    <a:cubicBezTo>
                      <a:pt x="8646" y="-1315"/>
                      <a:pt x="3022" y="793"/>
                      <a:pt x="854" y="5558"/>
                    </a:cubicBezTo>
                    <a:cubicBezTo>
                      <a:pt x="-1315" y="10324"/>
                      <a:pt x="791" y="15948"/>
                      <a:pt x="5558" y="18116"/>
                    </a:cubicBezTo>
                    <a:cubicBezTo>
                      <a:pt x="10325" y="20285"/>
                      <a:pt x="15948" y="18178"/>
                      <a:pt x="18116" y="13411"/>
                    </a:cubicBezTo>
                    <a:cubicBezTo>
                      <a:pt x="20285" y="8646"/>
                      <a:pt x="18179" y="3023"/>
                      <a:pt x="13411" y="854"/>
                    </a:cubicBezTo>
                    <a:close/>
                    <a:moveTo>
                      <a:pt x="6289" y="16506"/>
                    </a:moveTo>
                    <a:cubicBezTo>
                      <a:pt x="2413" y="14743"/>
                      <a:pt x="700" y="10169"/>
                      <a:pt x="2464" y="6290"/>
                    </a:cubicBezTo>
                    <a:cubicBezTo>
                      <a:pt x="4228" y="2413"/>
                      <a:pt x="8802" y="699"/>
                      <a:pt x="12679" y="2463"/>
                    </a:cubicBezTo>
                    <a:cubicBezTo>
                      <a:pt x="16556" y="4227"/>
                      <a:pt x="18271" y="8803"/>
                      <a:pt x="16507" y="12679"/>
                    </a:cubicBezTo>
                    <a:cubicBezTo>
                      <a:pt x="14743" y="16557"/>
                      <a:pt x="10166" y="18270"/>
                      <a:pt x="6289" y="16506"/>
                    </a:cubicBezTo>
                    <a:close/>
                    <a:moveTo>
                      <a:pt x="6289" y="1650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sp>
            <p:nvSpPr>
              <p:cNvPr id="72" name="AutoShape 79"/>
              <p:cNvSpPr/>
              <p:nvPr/>
            </p:nvSpPr>
            <p:spPr bwMode="auto">
              <a:xfrm>
                <a:off x="80" y="496"/>
                <a:ext cx="184" cy="284"/>
              </a:xfrm>
              <a:custGeom>
                <a:avLst/>
                <a:gdLst/>
                <a:ahLst/>
                <a:cxnLst/>
                <a:rect l="0" t="0" r="r" b="b"/>
                <a:pathLst>
                  <a:path w="21600" h="21600">
                    <a:moveTo>
                      <a:pt x="13412" y="0"/>
                    </a:moveTo>
                    <a:lnTo>
                      <a:pt x="21600" y="2423"/>
                    </a:lnTo>
                    <a:lnTo>
                      <a:pt x="8188" y="21600"/>
                    </a:lnTo>
                    <a:lnTo>
                      <a:pt x="0" y="19177"/>
                    </a:lnTo>
                    <a:close/>
                    <a:moveTo>
                      <a:pt x="13412"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sp>
            <p:nvSpPr>
              <p:cNvPr id="73" name="AutoShape 80"/>
              <p:cNvSpPr/>
              <p:nvPr/>
            </p:nvSpPr>
            <p:spPr bwMode="auto">
              <a:xfrm>
                <a:off x="0" y="584"/>
                <a:ext cx="231" cy="361"/>
              </a:xfrm>
              <a:custGeom>
                <a:avLst/>
                <a:gdLst/>
                <a:ahLst/>
                <a:cxnLst/>
                <a:rect l="0" t="0" r="r" b="b"/>
                <a:pathLst>
                  <a:path w="20114" h="20625">
                    <a:moveTo>
                      <a:pt x="10219" y="18564"/>
                    </a:moveTo>
                    <a:cubicBezTo>
                      <a:pt x="8994" y="20332"/>
                      <a:pt x="5821" y="21113"/>
                      <a:pt x="3133" y="20309"/>
                    </a:cubicBezTo>
                    <a:cubicBezTo>
                      <a:pt x="446" y="19506"/>
                      <a:pt x="-743" y="17422"/>
                      <a:pt x="483" y="15655"/>
                    </a:cubicBezTo>
                    <a:lnTo>
                      <a:pt x="9897" y="2058"/>
                    </a:lnTo>
                    <a:cubicBezTo>
                      <a:pt x="11120" y="293"/>
                      <a:pt x="14292" y="-487"/>
                      <a:pt x="16978" y="315"/>
                    </a:cubicBezTo>
                    <a:cubicBezTo>
                      <a:pt x="19666" y="1120"/>
                      <a:pt x="20857" y="3204"/>
                      <a:pt x="19632" y="4969"/>
                    </a:cubicBezTo>
                    <a:lnTo>
                      <a:pt x="10219" y="18564"/>
                    </a:lnTo>
                    <a:close/>
                    <a:moveTo>
                      <a:pt x="10219" y="1856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grpSp>
        <p:grpSp>
          <p:nvGrpSpPr>
            <p:cNvPr id="50" name="Group 85"/>
            <p:cNvGrpSpPr/>
            <p:nvPr/>
          </p:nvGrpSpPr>
          <p:grpSpPr bwMode="auto">
            <a:xfrm>
              <a:off x="1336" y="3640"/>
              <a:ext cx="760" cy="862"/>
              <a:chOff x="0" y="0"/>
              <a:chExt cx="760" cy="862"/>
            </a:xfrm>
            <a:grpFill/>
          </p:grpSpPr>
          <p:sp>
            <p:nvSpPr>
              <p:cNvPr id="68" name="AutoShape 82"/>
              <p:cNvSpPr/>
              <p:nvPr/>
            </p:nvSpPr>
            <p:spPr bwMode="auto">
              <a:xfrm>
                <a:off x="0" y="0"/>
                <a:ext cx="569" cy="569"/>
              </a:xfrm>
              <a:custGeom>
                <a:avLst/>
                <a:gdLst/>
                <a:ahLst/>
                <a:cxnLst/>
                <a:rect l="0" t="0" r="r" b="b"/>
                <a:pathLst>
                  <a:path w="19210" h="19208">
                    <a:moveTo>
                      <a:pt x="3552" y="2146"/>
                    </a:moveTo>
                    <a:cubicBezTo>
                      <a:pt x="-566" y="5487"/>
                      <a:pt x="-1195" y="11536"/>
                      <a:pt x="2146" y="15654"/>
                    </a:cubicBezTo>
                    <a:cubicBezTo>
                      <a:pt x="5488" y="19773"/>
                      <a:pt x="11537" y="20404"/>
                      <a:pt x="15656" y="17063"/>
                    </a:cubicBezTo>
                    <a:cubicBezTo>
                      <a:pt x="19776" y="13720"/>
                      <a:pt x="20405" y="7672"/>
                      <a:pt x="17063" y="3552"/>
                    </a:cubicBezTo>
                    <a:cubicBezTo>
                      <a:pt x="13722" y="-566"/>
                      <a:pt x="7672" y="-1196"/>
                      <a:pt x="3552" y="2146"/>
                    </a:cubicBezTo>
                    <a:close/>
                    <a:moveTo>
                      <a:pt x="14528" y="15672"/>
                    </a:moveTo>
                    <a:cubicBezTo>
                      <a:pt x="11178" y="18390"/>
                      <a:pt x="6256" y="17877"/>
                      <a:pt x="3537" y="14526"/>
                    </a:cubicBezTo>
                    <a:cubicBezTo>
                      <a:pt x="819" y="11175"/>
                      <a:pt x="1331" y="6255"/>
                      <a:pt x="4681" y="3537"/>
                    </a:cubicBezTo>
                    <a:cubicBezTo>
                      <a:pt x="8031" y="819"/>
                      <a:pt x="12954" y="1331"/>
                      <a:pt x="15672" y="4681"/>
                    </a:cubicBezTo>
                    <a:cubicBezTo>
                      <a:pt x="18391" y="8032"/>
                      <a:pt x="17878" y="12954"/>
                      <a:pt x="14528" y="15672"/>
                    </a:cubicBezTo>
                    <a:close/>
                    <a:moveTo>
                      <a:pt x="14528" y="1567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sp>
            <p:nvSpPr>
              <p:cNvPr id="69" name="AutoShape 83"/>
              <p:cNvSpPr/>
              <p:nvPr/>
            </p:nvSpPr>
            <p:spPr bwMode="auto">
              <a:xfrm>
                <a:off x="416" y="456"/>
                <a:ext cx="234" cy="263"/>
              </a:xfrm>
              <a:custGeom>
                <a:avLst/>
                <a:gdLst/>
                <a:ahLst/>
                <a:cxnLst/>
                <a:rect l="0" t="0" r="r" b="b"/>
                <a:pathLst>
                  <a:path w="21600" h="21600">
                    <a:moveTo>
                      <a:pt x="0" y="3973"/>
                    </a:moveTo>
                    <a:lnTo>
                      <a:pt x="5511" y="0"/>
                    </a:lnTo>
                    <a:lnTo>
                      <a:pt x="21600" y="17627"/>
                    </a:lnTo>
                    <a:lnTo>
                      <a:pt x="16089" y="21600"/>
                    </a:lnTo>
                    <a:close/>
                    <a:moveTo>
                      <a:pt x="0" y="397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sp>
            <p:nvSpPr>
              <p:cNvPr id="70" name="AutoShape 84"/>
              <p:cNvSpPr/>
              <p:nvPr/>
            </p:nvSpPr>
            <p:spPr bwMode="auto">
              <a:xfrm>
                <a:off x="472" y="536"/>
                <a:ext cx="288" cy="326"/>
              </a:xfrm>
              <a:custGeom>
                <a:avLst/>
                <a:gdLst/>
                <a:ahLst/>
                <a:cxnLst/>
                <a:rect l="0" t="0" r="r" b="b"/>
                <a:pathLst>
                  <a:path w="20508" h="20633">
                    <a:moveTo>
                      <a:pt x="19528" y="14287"/>
                    </a:moveTo>
                    <a:cubicBezTo>
                      <a:pt x="21054" y="15958"/>
                      <a:pt x="20765" y="18410"/>
                      <a:pt x="18885" y="19764"/>
                    </a:cubicBezTo>
                    <a:cubicBezTo>
                      <a:pt x="17007" y="21117"/>
                      <a:pt x="14246" y="20863"/>
                      <a:pt x="12720" y="19191"/>
                    </a:cubicBezTo>
                    <a:lnTo>
                      <a:pt x="979" y="6343"/>
                    </a:lnTo>
                    <a:cubicBezTo>
                      <a:pt x="-546" y="4675"/>
                      <a:pt x="-258" y="2223"/>
                      <a:pt x="1621" y="870"/>
                    </a:cubicBezTo>
                    <a:cubicBezTo>
                      <a:pt x="3500" y="-483"/>
                      <a:pt x="6263" y="-230"/>
                      <a:pt x="7788" y="1438"/>
                    </a:cubicBezTo>
                    <a:lnTo>
                      <a:pt x="19528" y="14287"/>
                    </a:lnTo>
                    <a:close/>
                    <a:moveTo>
                      <a:pt x="19528" y="1428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grpSp>
        <p:grpSp>
          <p:nvGrpSpPr>
            <p:cNvPr id="51" name="Group 88"/>
            <p:cNvGrpSpPr/>
            <p:nvPr/>
          </p:nvGrpSpPr>
          <p:grpSpPr bwMode="auto">
            <a:xfrm>
              <a:off x="4400" y="2152"/>
              <a:ext cx="781" cy="981"/>
              <a:chOff x="0" y="0"/>
              <a:chExt cx="781" cy="981"/>
            </a:xfrm>
            <a:grpFill/>
          </p:grpSpPr>
          <p:sp>
            <p:nvSpPr>
              <p:cNvPr id="66" name="AutoShape 86"/>
              <p:cNvSpPr/>
              <p:nvPr/>
            </p:nvSpPr>
            <p:spPr bwMode="auto">
              <a:xfrm>
                <a:off x="264" y="0"/>
                <a:ext cx="517" cy="981"/>
              </a:xfrm>
              <a:custGeom>
                <a:avLst/>
                <a:gdLst/>
                <a:ahLst/>
                <a:cxnLst/>
                <a:rect l="0" t="0" r="r" b="b"/>
                <a:pathLst>
                  <a:path w="21600" h="21600">
                    <a:moveTo>
                      <a:pt x="0" y="0"/>
                    </a:moveTo>
                    <a:lnTo>
                      <a:pt x="0" y="21600"/>
                    </a:lnTo>
                    <a:lnTo>
                      <a:pt x="21600" y="21600"/>
                    </a:lnTo>
                    <a:lnTo>
                      <a:pt x="0" y="0"/>
                    </a:lnTo>
                    <a:close/>
                    <a:moveTo>
                      <a:pt x="3256" y="8352"/>
                    </a:moveTo>
                    <a:lnTo>
                      <a:pt x="14536" y="18737"/>
                    </a:lnTo>
                    <a:lnTo>
                      <a:pt x="3256" y="18737"/>
                    </a:lnTo>
                    <a:lnTo>
                      <a:pt x="3256" y="8352"/>
                    </a:lnTo>
                    <a:close/>
                    <a:moveTo>
                      <a:pt x="3256" y="83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sp>
            <p:nvSpPr>
              <p:cNvPr id="67" name="Rectangle 87"/>
              <p:cNvSpPr/>
              <p:nvPr/>
            </p:nvSpPr>
            <p:spPr bwMode="auto">
              <a:xfrm>
                <a:off x="0" y="16"/>
                <a:ext cx="130" cy="962"/>
              </a:xfrm>
              <a:prstGeom prst="rect">
                <a:avLst/>
              </a:pr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grpSp>
        <p:sp>
          <p:nvSpPr>
            <p:cNvPr id="52" name="AutoShape 93"/>
            <p:cNvSpPr/>
            <p:nvPr/>
          </p:nvSpPr>
          <p:spPr bwMode="auto">
            <a:xfrm>
              <a:off x="4016" y="1608"/>
              <a:ext cx="438" cy="359"/>
            </a:xfrm>
            <a:custGeom>
              <a:avLst/>
              <a:gdLst/>
              <a:ahLst/>
              <a:cxnLst/>
              <a:rect l="0" t="0" r="r" b="b"/>
              <a:pathLst>
                <a:path w="21600" h="19211">
                  <a:moveTo>
                    <a:pt x="10560" y="19211"/>
                  </a:moveTo>
                  <a:cubicBezTo>
                    <a:pt x="10560" y="19211"/>
                    <a:pt x="6841" y="15139"/>
                    <a:pt x="0" y="19048"/>
                  </a:cubicBezTo>
                  <a:lnTo>
                    <a:pt x="0" y="1911"/>
                  </a:lnTo>
                  <a:cubicBezTo>
                    <a:pt x="0" y="1911"/>
                    <a:pt x="6991" y="-2389"/>
                    <a:pt x="10800" y="1911"/>
                  </a:cubicBezTo>
                  <a:lnTo>
                    <a:pt x="21600" y="1911"/>
                  </a:lnTo>
                  <a:lnTo>
                    <a:pt x="21600" y="19114"/>
                  </a:lnTo>
                  <a:lnTo>
                    <a:pt x="10560" y="19211"/>
                  </a:lnTo>
                  <a:close/>
                  <a:moveTo>
                    <a:pt x="10560" y="1921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sp>
          <p:nvSpPr>
            <p:cNvPr id="53" name="AutoShape 94"/>
            <p:cNvSpPr/>
            <p:nvPr/>
          </p:nvSpPr>
          <p:spPr bwMode="auto">
            <a:xfrm>
              <a:off x="1032" y="2232"/>
              <a:ext cx="543" cy="524"/>
            </a:xfrm>
            <a:custGeom>
              <a:avLst/>
              <a:gdLst/>
              <a:ahLst/>
              <a:cxnLst/>
              <a:rect l="0" t="0" r="r" b="b"/>
              <a:pathLst>
                <a:path w="21600" h="21600">
                  <a:moveTo>
                    <a:pt x="14694" y="16171"/>
                  </a:moveTo>
                  <a:cubicBezTo>
                    <a:pt x="14694" y="16171"/>
                    <a:pt x="10459" y="15671"/>
                    <a:pt x="7970" y="21600"/>
                  </a:cubicBezTo>
                  <a:lnTo>
                    <a:pt x="0" y="11304"/>
                  </a:lnTo>
                  <a:cubicBezTo>
                    <a:pt x="0" y="11304"/>
                    <a:pt x="2402" y="5062"/>
                    <a:pt x="6800" y="5652"/>
                  </a:cubicBezTo>
                  <a:lnTo>
                    <a:pt x="13600" y="0"/>
                  </a:lnTo>
                  <a:lnTo>
                    <a:pt x="21600" y="10336"/>
                  </a:lnTo>
                  <a:lnTo>
                    <a:pt x="14694" y="16171"/>
                  </a:lnTo>
                  <a:close/>
                  <a:moveTo>
                    <a:pt x="14694" y="161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grpSp>
          <p:nvGrpSpPr>
            <p:cNvPr id="54" name="Group 105"/>
            <p:cNvGrpSpPr/>
            <p:nvPr/>
          </p:nvGrpSpPr>
          <p:grpSpPr bwMode="auto">
            <a:xfrm>
              <a:off x="4600" y="719"/>
              <a:ext cx="458" cy="676"/>
              <a:chOff x="0" y="0"/>
              <a:chExt cx="458" cy="675"/>
            </a:xfrm>
            <a:grpFill/>
          </p:grpSpPr>
          <p:sp>
            <p:nvSpPr>
              <p:cNvPr id="62" name="AutoShape 101"/>
              <p:cNvSpPr/>
              <p:nvPr/>
            </p:nvSpPr>
            <p:spPr bwMode="auto">
              <a:xfrm>
                <a:off x="160" y="568"/>
                <a:ext cx="147" cy="35"/>
              </a:xfrm>
              <a:custGeom>
                <a:avLst/>
                <a:gdLst/>
                <a:ahLst/>
                <a:cxnLst/>
                <a:rect l="0" t="0" r="r" b="b"/>
                <a:pathLst>
                  <a:path w="21600" h="21600">
                    <a:moveTo>
                      <a:pt x="21600" y="10793"/>
                    </a:moveTo>
                    <a:cubicBezTo>
                      <a:pt x="21600" y="16765"/>
                      <a:pt x="19986" y="21600"/>
                      <a:pt x="17997" y="21600"/>
                    </a:cubicBezTo>
                    <a:lnTo>
                      <a:pt x="3598" y="21600"/>
                    </a:lnTo>
                    <a:cubicBezTo>
                      <a:pt x="1607" y="21600"/>
                      <a:pt x="0" y="16765"/>
                      <a:pt x="0" y="10793"/>
                    </a:cubicBezTo>
                    <a:cubicBezTo>
                      <a:pt x="0" y="4825"/>
                      <a:pt x="1607" y="0"/>
                      <a:pt x="3598" y="0"/>
                    </a:cubicBezTo>
                    <a:lnTo>
                      <a:pt x="17997" y="0"/>
                    </a:lnTo>
                    <a:cubicBezTo>
                      <a:pt x="19986" y="0"/>
                      <a:pt x="21600" y="4825"/>
                      <a:pt x="21600" y="10793"/>
                    </a:cubicBezTo>
                    <a:close/>
                    <a:moveTo>
                      <a:pt x="21600" y="1079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sp>
            <p:nvSpPr>
              <p:cNvPr id="63" name="AutoShape 102"/>
              <p:cNvSpPr/>
              <p:nvPr/>
            </p:nvSpPr>
            <p:spPr bwMode="auto">
              <a:xfrm>
                <a:off x="160" y="600"/>
                <a:ext cx="147" cy="35"/>
              </a:xfrm>
              <a:custGeom>
                <a:avLst/>
                <a:gdLst/>
                <a:ahLst/>
                <a:cxnLst/>
                <a:rect l="0" t="0" r="r" b="b"/>
                <a:pathLst>
                  <a:path w="21600" h="21600">
                    <a:moveTo>
                      <a:pt x="21600" y="10798"/>
                    </a:moveTo>
                    <a:cubicBezTo>
                      <a:pt x="21600" y="16742"/>
                      <a:pt x="19986" y="21600"/>
                      <a:pt x="17997" y="21600"/>
                    </a:cubicBezTo>
                    <a:lnTo>
                      <a:pt x="3598" y="21600"/>
                    </a:lnTo>
                    <a:cubicBezTo>
                      <a:pt x="1607" y="21600"/>
                      <a:pt x="0" y="16742"/>
                      <a:pt x="0" y="10798"/>
                    </a:cubicBezTo>
                    <a:cubicBezTo>
                      <a:pt x="0" y="4843"/>
                      <a:pt x="1607" y="0"/>
                      <a:pt x="3598" y="0"/>
                    </a:cubicBezTo>
                    <a:lnTo>
                      <a:pt x="17997" y="0"/>
                    </a:lnTo>
                    <a:cubicBezTo>
                      <a:pt x="19986" y="0"/>
                      <a:pt x="21600" y="4843"/>
                      <a:pt x="21600" y="10798"/>
                    </a:cubicBezTo>
                    <a:close/>
                    <a:moveTo>
                      <a:pt x="21600" y="1079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sp>
            <p:nvSpPr>
              <p:cNvPr id="64" name="AutoShape 103"/>
              <p:cNvSpPr/>
              <p:nvPr/>
            </p:nvSpPr>
            <p:spPr bwMode="auto">
              <a:xfrm>
                <a:off x="192" y="640"/>
                <a:ext cx="88" cy="35"/>
              </a:xfrm>
              <a:custGeom>
                <a:avLst/>
                <a:gdLst/>
                <a:ahLst/>
                <a:cxnLst/>
                <a:rect l="0" t="0" r="r" b="b"/>
                <a:pathLst>
                  <a:path w="21600" h="21600">
                    <a:moveTo>
                      <a:pt x="21600" y="10819"/>
                    </a:moveTo>
                    <a:cubicBezTo>
                      <a:pt x="21600" y="16756"/>
                      <a:pt x="19986" y="21600"/>
                      <a:pt x="18006" y="21600"/>
                    </a:cubicBezTo>
                    <a:lnTo>
                      <a:pt x="3597" y="21600"/>
                    </a:lnTo>
                    <a:cubicBezTo>
                      <a:pt x="1606" y="21600"/>
                      <a:pt x="0" y="16756"/>
                      <a:pt x="0" y="10819"/>
                    </a:cubicBezTo>
                    <a:cubicBezTo>
                      <a:pt x="0" y="4844"/>
                      <a:pt x="1606" y="0"/>
                      <a:pt x="3597" y="0"/>
                    </a:cubicBezTo>
                    <a:lnTo>
                      <a:pt x="18006" y="0"/>
                    </a:lnTo>
                    <a:cubicBezTo>
                      <a:pt x="19986" y="0"/>
                      <a:pt x="21600" y="4849"/>
                      <a:pt x="21600" y="10819"/>
                    </a:cubicBezTo>
                    <a:close/>
                    <a:moveTo>
                      <a:pt x="21600" y="1081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sp>
            <p:nvSpPr>
              <p:cNvPr id="65" name="AutoShape 104"/>
              <p:cNvSpPr/>
              <p:nvPr/>
            </p:nvSpPr>
            <p:spPr bwMode="auto">
              <a:xfrm>
                <a:off x="0" y="0"/>
                <a:ext cx="458" cy="559"/>
              </a:xfrm>
              <a:custGeom>
                <a:avLst/>
                <a:gdLst/>
                <a:ahLst/>
                <a:cxnLst/>
                <a:rect l="0" t="0" r="r" b="b"/>
                <a:pathLst>
                  <a:path w="15813" h="21600">
                    <a:moveTo>
                      <a:pt x="8090" y="14"/>
                    </a:moveTo>
                    <a:lnTo>
                      <a:pt x="8090" y="0"/>
                    </a:lnTo>
                    <a:cubicBezTo>
                      <a:pt x="8090" y="0"/>
                      <a:pt x="7948" y="6"/>
                      <a:pt x="7875" y="6"/>
                    </a:cubicBezTo>
                    <a:cubicBezTo>
                      <a:pt x="7803" y="6"/>
                      <a:pt x="8090" y="0"/>
                      <a:pt x="7666" y="0"/>
                    </a:cubicBezTo>
                    <a:lnTo>
                      <a:pt x="7666" y="14"/>
                    </a:lnTo>
                    <a:cubicBezTo>
                      <a:pt x="-2922" y="317"/>
                      <a:pt x="-348" y="12101"/>
                      <a:pt x="2526" y="14992"/>
                    </a:cubicBezTo>
                    <a:cubicBezTo>
                      <a:pt x="5438" y="17922"/>
                      <a:pt x="5326" y="21600"/>
                      <a:pt x="5326" y="21600"/>
                    </a:cubicBezTo>
                    <a:lnTo>
                      <a:pt x="7868" y="21600"/>
                    </a:lnTo>
                    <a:lnTo>
                      <a:pt x="8291" y="21600"/>
                    </a:lnTo>
                    <a:lnTo>
                      <a:pt x="10631" y="21600"/>
                    </a:lnTo>
                    <a:cubicBezTo>
                      <a:pt x="10631" y="21600"/>
                      <a:pt x="10419" y="17922"/>
                      <a:pt x="13331" y="14992"/>
                    </a:cubicBezTo>
                    <a:cubicBezTo>
                      <a:pt x="16204" y="12104"/>
                      <a:pt x="18678" y="328"/>
                      <a:pt x="8090" y="14"/>
                    </a:cubicBezTo>
                    <a:close/>
                    <a:moveTo>
                      <a:pt x="13207" y="10952"/>
                    </a:moveTo>
                    <a:cubicBezTo>
                      <a:pt x="15007" y="5438"/>
                      <a:pt x="10137" y="2374"/>
                      <a:pt x="10137" y="2374"/>
                    </a:cubicBezTo>
                    <a:cubicBezTo>
                      <a:pt x="17373" y="3676"/>
                      <a:pt x="13207" y="10952"/>
                      <a:pt x="13207" y="10952"/>
                    </a:cubicBezTo>
                    <a:close/>
                    <a:moveTo>
                      <a:pt x="13207" y="109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grpSp>
        <p:grpSp>
          <p:nvGrpSpPr>
            <p:cNvPr id="55" name="Group 110"/>
            <p:cNvGrpSpPr/>
            <p:nvPr/>
          </p:nvGrpSpPr>
          <p:grpSpPr bwMode="auto">
            <a:xfrm>
              <a:off x="816" y="4072"/>
              <a:ext cx="458" cy="683"/>
              <a:chOff x="0" y="0"/>
              <a:chExt cx="458" cy="683"/>
            </a:xfrm>
            <a:grpFill/>
          </p:grpSpPr>
          <p:sp>
            <p:nvSpPr>
              <p:cNvPr id="58" name="AutoShape 106"/>
              <p:cNvSpPr/>
              <p:nvPr/>
            </p:nvSpPr>
            <p:spPr bwMode="auto">
              <a:xfrm>
                <a:off x="160" y="568"/>
                <a:ext cx="147" cy="35"/>
              </a:xfrm>
              <a:custGeom>
                <a:avLst/>
                <a:gdLst/>
                <a:ahLst/>
                <a:cxnLst/>
                <a:rect l="0" t="0" r="r" b="b"/>
                <a:pathLst>
                  <a:path w="21600" h="21600">
                    <a:moveTo>
                      <a:pt x="21600" y="10790"/>
                    </a:moveTo>
                    <a:cubicBezTo>
                      <a:pt x="21600" y="16756"/>
                      <a:pt x="19989" y="21600"/>
                      <a:pt x="18001" y="21600"/>
                    </a:cubicBezTo>
                    <a:lnTo>
                      <a:pt x="3599" y="21600"/>
                    </a:lnTo>
                    <a:cubicBezTo>
                      <a:pt x="1610" y="21600"/>
                      <a:pt x="0" y="16761"/>
                      <a:pt x="0" y="10790"/>
                    </a:cubicBezTo>
                    <a:cubicBezTo>
                      <a:pt x="0" y="4829"/>
                      <a:pt x="1610" y="0"/>
                      <a:pt x="3599" y="0"/>
                    </a:cubicBezTo>
                    <a:lnTo>
                      <a:pt x="18001" y="0"/>
                    </a:lnTo>
                    <a:cubicBezTo>
                      <a:pt x="19989" y="0"/>
                      <a:pt x="21600" y="4829"/>
                      <a:pt x="21600" y="10790"/>
                    </a:cubicBezTo>
                    <a:close/>
                    <a:moveTo>
                      <a:pt x="21600" y="1079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sp>
            <p:nvSpPr>
              <p:cNvPr id="59" name="AutoShape 107"/>
              <p:cNvSpPr/>
              <p:nvPr/>
            </p:nvSpPr>
            <p:spPr bwMode="auto">
              <a:xfrm>
                <a:off x="160" y="608"/>
                <a:ext cx="147" cy="35"/>
              </a:xfrm>
              <a:custGeom>
                <a:avLst/>
                <a:gdLst/>
                <a:ahLst/>
                <a:cxnLst/>
                <a:rect l="0" t="0" r="r" b="b"/>
                <a:pathLst>
                  <a:path w="21600" h="21600">
                    <a:moveTo>
                      <a:pt x="21600" y="10793"/>
                    </a:moveTo>
                    <a:cubicBezTo>
                      <a:pt x="21600" y="16747"/>
                      <a:pt x="19989" y="21600"/>
                      <a:pt x="18001" y="21600"/>
                    </a:cubicBezTo>
                    <a:lnTo>
                      <a:pt x="3599" y="21600"/>
                    </a:lnTo>
                    <a:cubicBezTo>
                      <a:pt x="1610" y="21600"/>
                      <a:pt x="0" y="16747"/>
                      <a:pt x="0" y="10793"/>
                    </a:cubicBezTo>
                    <a:cubicBezTo>
                      <a:pt x="0" y="4838"/>
                      <a:pt x="1610" y="0"/>
                      <a:pt x="3599" y="0"/>
                    </a:cubicBezTo>
                    <a:lnTo>
                      <a:pt x="18001" y="0"/>
                    </a:lnTo>
                    <a:cubicBezTo>
                      <a:pt x="19989" y="5"/>
                      <a:pt x="21600" y="4838"/>
                      <a:pt x="21600" y="10793"/>
                    </a:cubicBezTo>
                    <a:close/>
                    <a:moveTo>
                      <a:pt x="21600" y="1079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sp>
            <p:nvSpPr>
              <p:cNvPr id="60" name="AutoShape 108"/>
              <p:cNvSpPr/>
              <p:nvPr/>
            </p:nvSpPr>
            <p:spPr bwMode="auto">
              <a:xfrm>
                <a:off x="192" y="648"/>
                <a:ext cx="88" cy="35"/>
              </a:xfrm>
              <a:custGeom>
                <a:avLst/>
                <a:gdLst/>
                <a:ahLst/>
                <a:cxnLst/>
                <a:rect l="0" t="0" r="r" b="b"/>
                <a:pathLst>
                  <a:path w="21600" h="21600">
                    <a:moveTo>
                      <a:pt x="21600" y="10812"/>
                    </a:moveTo>
                    <a:cubicBezTo>
                      <a:pt x="21600" y="16762"/>
                      <a:pt x="19982" y="21600"/>
                      <a:pt x="18005" y="21600"/>
                    </a:cubicBezTo>
                    <a:lnTo>
                      <a:pt x="3599" y="21600"/>
                    </a:lnTo>
                    <a:cubicBezTo>
                      <a:pt x="1608" y="21600"/>
                      <a:pt x="0" y="16762"/>
                      <a:pt x="0" y="10812"/>
                    </a:cubicBezTo>
                    <a:cubicBezTo>
                      <a:pt x="0" y="4843"/>
                      <a:pt x="1606" y="0"/>
                      <a:pt x="3599" y="0"/>
                    </a:cubicBezTo>
                    <a:lnTo>
                      <a:pt x="18005" y="0"/>
                    </a:lnTo>
                    <a:cubicBezTo>
                      <a:pt x="19982" y="0"/>
                      <a:pt x="21600" y="4843"/>
                      <a:pt x="21600" y="10812"/>
                    </a:cubicBezTo>
                    <a:close/>
                    <a:moveTo>
                      <a:pt x="21600" y="1081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sp>
            <p:nvSpPr>
              <p:cNvPr id="61" name="AutoShape 109"/>
              <p:cNvSpPr/>
              <p:nvPr/>
            </p:nvSpPr>
            <p:spPr bwMode="auto">
              <a:xfrm>
                <a:off x="0" y="0"/>
                <a:ext cx="458" cy="559"/>
              </a:xfrm>
              <a:custGeom>
                <a:avLst/>
                <a:gdLst/>
                <a:ahLst/>
                <a:cxnLst/>
                <a:rect l="0" t="0" r="r" b="b"/>
                <a:pathLst>
                  <a:path w="15814" h="21600">
                    <a:moveTo>
                      <a:pt x="8090" y="15"/>
                    </a:moveTo>
                    <a:lnTo>
                      <a:pt x="8090" y="0"/>
                    </a:lnTo>
                    <a:cubicBezTo>
                      <a:pt x="8090" y="0"/>
                      <a:pt x="7947" y="6"/>
                      <a:pt x="7875" y="6"/>
                    </a:cubicBezTo>
                    <a:cubicBezTo>
                      <a:pt x="7804" y="6"/>
                      <a:pt x="8090" y="0"/>
                      <a:pt x="7666" y="0"/>
                    </a:cubicBezTo>
                    <a:lnTo>
                      <a:pt x="7666" y="14"/>
                    </a:lnTo>
                    <a:cubicBezTo>
                      <a:pt x="-2922" y="317"/>
                      <a:pt x="-349" y="12101"/>
                      <a:pt x="2526" y="14992"/>
                    </a:cubicBezTo>
                    <a:cubicBezTo>
                      <a:pt x="5438" y="17923"/>
                      <a:pt x="5326" y="21600"/>
                      <a:pt x="5326" y="21600"/>
                    </a:cubicBezTo>
                    <a:lnTo>
                      <a:pt x="7867" y="21600"/>
                    </a:lnTo>
                    <a:lnTo>
                      <a:pt x="8291" y="21600"/>
                    </a:lnTo>
                    <a:lnTo>
                      <a:pt x="10631" y="21600"/>
                    </a:lnTo>
                    <a:cubicBezTo>
                      <a:pt x="10631" y="21600"/>
                      <a:pt x="10418" y="17923"/>
                      <a:pt x="13332" y="14992"/>
                    </a:cubicBezTo>
                    <a:cubicBezTo>
                      <a:pt x="16204" y="12102"/>
                      <a:pt x="18678" y="328"/>
                      <a:pt x="8090" y="15"/>
                    </a:cubicBezTo>
                    <a:close/>
                    <a:moveTo>
                      <a:pt x="13207" y="10951"/>
                    </a:moveTo>
                    <a:cubicBezTo>
                      <a:pt x="15008" y="5438"/>
                      <a:pt x="10137" y="2374"/>
                      <a:pt x="10137" y="2374"/>
                    </a:cubicBezTo>
                    <a:cubicBezTo>
                      <a:pt x="17372" y="3677"/>
                      <a:pt x="13207" y="10951"/>
                      <a:pt x="13207" y="10951"/>
                    </a:cubicBezTo>
                    <a:close/>
                    <a:moveTo>
                      <a:pt x="13207" y="1095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grpSp>
        <p:sp>
          <p:nvSpPr>
            <p:cNvPr id="56" name="AutoShape 111"/>
            <p:cNvSpPr/>
            <p:nvPr/>
          </p:nvSpPr>
          <p:spPr bwMode="auto">
            <a:xfrm>
              <a:off x="2136" y="943"/>
              <a:ext cx="547" cy="692"/>
            </a:xfrm>
            <a:custGeom>
              <a:avLst/>
              <a:gdLst/>
              <a:ahLst/>
              <a:cxnLst/>
              <a:rect l="0" t="0" r="r" b="b"/>
              <a:pathLst>
                <a:path w="17231" h="21512">
                  <a:moveTo>
                    <a:pt x="11641" y="10431"/>
                  </a:moveTo>
                  <a:cubicBezTo>
                    <a:pt x="11641" y="10431"/>
                    <a:pt x="11153" y="10174"/>
                    <a:pt x="11153" y="9187"/>
                  </a:cubicBezTo>
                  <a:cubicBezTo>
                    <a:pt x="11153" y="8367"/>
                    <a:pt x="11153" y="5197"/>
                    <a:pt x="11153" y="4140"/>
                  </a:cubicBezTo>
                  <a:cubicBezTo>
                    <a:pt x="11473" y="3956"/>
                    <a:pt x="11631" y="3727"/>
                    <a:pt x="11674" y="3476"/>
                  </a:cubicBezTo>
                  <a:lnTo>
                    <a:pt x="11793" y="3476"/>
                  </a:lnTo>
                  <a:lnTo>
                    <a:pt x="11793" y="1264"/>
                  </a:lnTo>
                  <a:lnTo>
                    <a:pt x="11674" y="1264"/>
                  </a:lnTo>
                  <a:cubicBezTo>
                    <a:pt x="11678" y="1238"/>
                    <a:pt x="11685" y="1211"/>
                    <a:pt x="11685" y="1184"/>
                  </a:cubicBezTo>
                  <a:cubicBezTo>
                    <a:pt x="11685" y="531"/>
                    <a:pt x="10291" y="0"/>
                    <a:pt x="8568" y="0"/>
                  </a:cubicBezTo>
                  <a:cubicBezTo>
                    <a:pt x="6848" y="0"/>
                    <a:pt x="5452" y="531"/>
                    <a:pt x="5452" y="1184"/>
                  </a:cubicBezTo>
                  <a:cubicBezTo>
                    <a:pt x="5452" y="1211"/>
                    <a:pt x="5457" y="1238"/>
                    <a:pt x="5463" y="1264"/>
                  </a:cubicBezTo>
                  <a:lnTo>
                    <a:pt x="5399" y="1264"/>
                  </a:lnTo>
                  <a:lnTo>
                    <a:pt x="5399" y="3476"/>
                  </a:lnTo>
                  <a:lnTo>
                    <a:pt x="5463" y="3476"/>
                  </a:lnTo>
                  <a:cubicBezTo>
                    <a:pt x="5508" y="3739"/>
                    <a:pt x="5720" y="3979"/>
                    <a:pt x="6359" y="4168"/>
                  </a:cubicBezTo>
                  <a:cubicBezTo>
                    <a:pt x="6359" y="5253"/>
                    <a:pt x="6359" y="8374"/>
                    <a:pt x="6359" y="9186"/>
                  </a:cubicBezTo>
                  <a:cubicBezTo>
                    <a:pt x="6359" y="10174"/>
                    <a:pt x="5681" y="10431"/>
                    <a:pt x="5681" y="10431"/>
                  </a:cubicBezTo>
                  <a:cubicBezTo>
                    <a:pt x="4522" y="11102"/>
                    <a:pt x="-2189" y="17779"/>
                    <a:pt x="728" y="19795"/>
                  </a:cubicBezTo>
                  <a:cubicBezTo>
                    <a:pt x="3341" y="21600"/>
                    <a:pt x="7732" y="21533"/>
                    <a:pt x="8619" y="21501"/>
                  </a:cubicBezTo>
                  <a:cubicBezTo>
                    <a:pt x="9495" y="21534"/>
                    <a:pt x="13879" y="21600"/>
                    <a:pt x="16494" y="19795"/>
                  </a:cubicBezTo>
                  <a:cubicBezTo>
                    <a:pt x="19411" y="17780"/>
                    <a:pt x="12800" y="11103"/>
                    <a:pt x="11641" y="10431"/>
                  </a:cubicBezTo>
                  <a:close/>
                  <a:moveTo>
                    <a:pt x="11473" y="19874"/>
                  </a:moveTo>
                  <a:cubicBezTo>
                    <a:pt x="11473" y="19874"/>
                    <a:pt x="14789" y="19242"/>
                    <a:pt x="14948" y="17504"/>
                  </a:cubicBezTo>
                  <a:cubicBezTo>
                    <a:pt x="15109" y="15766"/>
                    <a:pt x="11953" y="12485"/>
                    <a:pt x="11953" y="12485"/>
                  </a:cubicBezTo>
                  <a:cubicBezTo>
                    <a:pt x="11953" y="12485"/>
                    <a:pt x="16068" y="15607"/>
                    <a:pt x="16028" y="17740"/>
                  </a:cubicBezTo>
                  <a:cubicBezTo>
                    <a:pt x="15988" y="19874"/>
                    <a:pt x="11473" y="19874"/>
                    <a:pt x="11473" y="19874"/>
                  </a:cubicBezTo>
                  <a:close/>
                  <a:moveTo>
                    <a:pt x="11473" y="1987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sp>
          <p:nvSpPr>
            <p:cNvPr id="57" name="AutoShape 112"/>
            <p:cNvSpPr/>
            <p:nvPr/>
          </p:nvSpPr>
          <p:spPr bwMode="auto">
            <a:xfrm>
              <a:off x="3664" y="3936"/>
              <a:ext cx="547" cy="691"/>
            </a:xfrm>
            <a:custGeom>
              <a:avLst/>
              <a:gdLst/>
              <a:ahLst/>
              <a:cxnLst/>
              <a:rect l="0" t="0" r="r" b="b"/>
              <a:pathLst>
                <a:path w="17231" h="21512">
                  <a:moveTo>
                    <a:pt x="11641" y="10431"/>
                  </a:moveTo>
                  <a:cubicBezTo>
                    <a:pt x="11641" y="10431"/>
                    <a:pt x="11153" y="10174"/>
                    <a:pt x="11153" y="9187"/>
                  </a:cubicBezTo>
                  <a:cubicBezTo>
                    <a:pt x="11153" y="8367"/>
                    <a:pt x="11153" y="5196"/>
                    <a:pt x="11153" y="4140"/>
                  </a:cubicBezTo>
                  <a:cubicBezTo>
                    <a:pt x="11473" y="3955"/>
                    <a:pt x="11632" y="3727"/>
                    <a:pt x="11674" y="3476"/>
                  </a:cubicBezTo>
                  <a:lnTo>
                    <a:pt x="11793" y="3476"/>
                  </a:lnTo>
                  <a:lnTo>
                    <a:pt x="11793" y="1264"/>
                  </a:lnTo>
                  <a:lnTo>
                    <a:pt x="11674" y="1264"/>
                  </a:lnTo>
                  <a:cubicBezTo>
                    <a:pt x="11678" y="1238"/>
                    <a:pt x="11686" y="1211"/>
                    <a:pt x="11686" y="1184"/>
                  </a:cubicBezTo>
                  <a:cubicBezTo>
                    <a:pt x="11686" y="531"/>
                    <a:pt x="10290" y="0"/>
                    <a:pt x="8569" y="0"/>
                  </a:cubicBezTo>
                  <a:cubicBezTo>
                    <a:pt x="6849" y="0"/>
                    <a:pt x="5452" y="531"/>
                    <a:pt x="5452" y="1184"/>
                  </a:cubicBezTo>
                  <a:cubicBezTo>
                    <a:pt x="5452" y="1211"/>
                    <a:pt x="5457" y="1238"/>
                    <a:pt x="5463" y="1264"/>
                  </a:cubicBezTo>
                  <a:lnTo>
                    <a:pt x="5400" y="1264"/>
                  </a:lnTo>
                  <a:lnTo>
                    <a:pt x="5400" y="3476"/>
                  </a:lnTo>
                  <a:lnTo>
                    <a:pt x="5463" y="3476"/>
                  </a:lnTo>
                  <a:cubicBezTo>
                    <a:pt x="5508" y="3739"/>
                    <a:pt x="5720" y="3979"/>
                    <a:pt x="6358" y="4169"/>
                  </a:cubicBezTo>
                  <a:cubicBezTo>
                    <a:pt x="6358" y="5253"/>
                    <a:pt x="6358" y="8374"/>
                    <a:pt x="6358" y="9187"/>
                  </a:cubicBezTo>
                  <a:cubicBezTo>
                    <a:pt x="6358" y="10174"/>
                    <a:pt x="5681" y="10431"/>
                    <a:pt x="5681" y="10431"/>
                  </a:cubicBezTo>
                  <a:cubicBezTo>
                    <a:pt x="4523" y="11102"/>
                    <a:pt x="-2189" y="17780"/>
                    <a:pt x="728" y="19795"/>
                  </a:cubicBezTo>
                  <a:cubicBezTo>
                    <a:pt x="3342" y="21600"/>
                    <a:pt x="7732" y="21534"/>
                    <a:pt x="8619" y="21501"/>
                  </a:cubicBezTo>
                  <a:cubicBezTo>
                    <a:pt x="9496" y="21534"/>
                    <a:pt x="13879" y="21600"/>
                    <a:pt x="16494" y="19795"/>
                  </a:cubicBezTo>
                  <a:cubicBezTo>
                    <a:pt x="19411" y="17780"/>
                    <a:pt x="12801" y="11102"/>
                    <a:pt x="11641" y="10431"/>
                  </a:cubicBezTo>
                  <a:close/>
                  <a:moveTo>
                    <a:pt x="11473" y="19874"/>
                  </a:moveTo>
                  <a:cubicBezTo>
                    <a:pt x="11473" y="19874"/>
                    <a:pt x="14789" y="19241"/>
                    <a:pt x="14949" y="17503"/>
                  </a:cubicBezTo>
                  <a:cubicBezTo>
                    <a:pt x="15109" y="15766"/>
                    <a:pt x="11954" y="12485"/>
                    <a:pt x="11954" y="12485"/>
                  </a:cubicBezTo>
                  <a:cubicBezTo>
                    <a:pt x="11954" y="12485"/>
                    <a:pt x="16068" y="15607"/>
                    <a:pt x="16029" y="17741"/>
                  </a:cubicBezTo>
                  <a:cubicBezTo>
                    <a:pt x="15988" y="19874"/>
                    <a:pt x="11473" y="19874"/>
                    <a:pt x="11473" y="19874"/>
                  </a:cubicBezTo>
                  <a:close/>
                  <a:moveTo>
                    <a:pt x="11473" y="1987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grpSp>
      <p:sp>
        <p:nvSpPr>
          <p:cNvPr id="108" name="AutoShape 2"/>
          <p:cNvSpPr/>
          <p:nvPr/>
        </p:nvSpPr>
        <p:spPr bwMode="auto">
          <a:xfrm flipH="1">
            <a:off x="7310759" y="2733584"/>
            <a:ext cx="2587596" cy="3293235"/>
          </a:xfrm>
          <a:custGeom>
            <a:avLst/>
            <a:gdLst/>
            <a:ahLst/>
            <a:cxnLst/>
            <a:rect l="0" t="0" r="r" b="b"/>
            <a:pathLst>
              <a:path w="21207" h="21401">
                <a:moveTo>
                  <a:pt x="15435" y="21401"/>
                </a:moveTo>
                <a:cubicBezTo>
                  <a:pt x="15398" y="21401"/>
                  <a:pt x="15360" y="21395"/>
                  <a:pt x="15324" y="21383"/>
                </a:cubicBezTo>
                <a:cubicBezTo>
                  <a:pt x="15206" y="21342"/>
                  <a:pt x="15139" y="21243"/>
                  <a:pt x="15160" y="21143"/>
                </a:cubicBezTo>
                <a:lnTo>
                  <a:pt x="15445" y="19774"/>
                </a:lnTo>
                <a:lnTo>
                  <a:pt x="14482" y="20229"/>
                </a:lnTo>
                <a:cubicBezTo>
                  <a:pt x="14439" y="20249"/>
                  <a:pt x="14391" y="20265"/>
                  <a:pt x="14341" y="20265"/>
                </a:cubicBezTo>
                <a:lnTo>
                  <a:pt x="7874" y="20265"/>
                </a:lnTo>
                <a:cubicBezTo>
                  <a:pt x="6790" y="20568"/>
                  <a:pt x="5870" y="20297"/>
                  <a:pt x="5600" y="19870"/>
                </a:cubicBezTo>
                <a:cubicBezTo>
                  <a:pt x="5573" y="19828"/>
                  <a:pt x="5534" y="19749"/>
                  <a:pt x="5521" y="19651"/>
                </a:cubicBezTo>
                <a:cubicBezTo>
                  <a:pt x="4849" y="19537"/>
                  <a:pt x="4388" y="19302"/>
                  <a:pt x="4181" y="18970"/>
                </a:cubicBezTo>
                <a:cubicBezTo>
                  <a:pt x="4089" y="18821"/>
                  <a:pt x="4048" y="18675"/>
                  <a:pt x="4058" y="18536"/>
                </a:cubicBezTo>
                <a:cubicBezTo>
                  <a:pt x="3500" y="18366"/>
                  <a:pt x="3296" y="18091"/>
                  <a:pt x="3229" y="17864"/>
                </a:cubicBezTo>
                <a:cubicBezTo>
                  <a:pt x="3151" y="17597"/>
                  <a:pt x="3205" y="17360"/>
                  <a:pt x="3355" y="17148"/>
                </a:cubicBezTo>
                <a:cubicBezTo>
                  <a:pt x="3343" y="17135"/>
                  <a:pt x="3332" y="17122"/>
                  <a:pt x="3321" y="17108"/>
                </a:cubicBezTo>
                <a:cubicBezTo>
                  <a:pt x="3067" y="16793"/>
                  <a:pt x="3024" y="16446"/>
                  <a:pt x="3194" y="16105"/>
                </a:cubicBezTo>
                <a:cubicBezTo>
                  <a:pt x="3275" y="15942"/>
                  <a:pt x="3401" y="15786"/>
                  <a:pt x="3562" y="15637"/>
                </a:cubicBezTo>
                <a:cubicBezTo>
                  <a:pt x="3223" y="15320"/>
                  <a:pt x="3064" y="14850"/>
                  <a:pt x="3076" y="14207"/>
                </a:cubicBezTo>
                <a:cubicBezTo>
                  <a:pt x="3112" y="12406"/>
                  <a:pt x="2969" y="11890"/>
                  <a:pt x="729" y="7994"/>
                </a:cubicBezTo>
                <a:cubicBezTo>
                  <a:pt x="-393" y="6041"/>
                  <a:pt x="-212" y="3929"/>
                  <a:pt x="1213" y="2343"/>
                </a:cubicBezTo>
                <a:cubicBezTo>
                  <a:pt x="2743" y="640"/>
                  <a:pt x="5436" y="-199"/>
                  <a:pt x="8601" y="41"/>
                </a:cubicBezTo>
                <a:cubicBezTo>
                  <a:pt x="11512" y="261"/>
                  <a:pt x="13504" y="1112"/>
                  <a:pt x="14523" y="2571"/>
                </a:cubicBezTo>
                <a:cubicBezTo>
                  <a:pt x="15369" y="3783"/>
                  <a:pt x="15346" y="5117"/>
                  <a:pt x="15332" y="5915"/>
                </a:cubicBezTo>
                <a:cubicBezTo>
                  <a:pt x="15312" y="7047"/>
                  <a:pt x="15808" y="7527"/>
                  <a:pt x="16287" y="7991"/>
                </a:cubicBezTo>
                <a:cubicBezTo>
                  <a:pt x="16441" y="8141"/>
                  <a:pt x="16588" y="8283"/>
                  <a:pt x="16713" y="8443"/>
                </a:cubicBezTo>
                <a:cubicBezTo>
                  <a:pt x="16895" y="8676"/>
                  <a:pt x="16934" y="8883"/>
                  <a:pt x="16829" y="9060"/>
                </a:cubicBezTo>
                <a:cubicBezTo>
                  <a:pt x="16645" y="9370"/>
                  <a:pt x="16101" y="9428"/>
                  <a:pt x="15741" y="9467"/>
                </a:cubicBezTo>
                <a:cubicBezTo>
                  <a:pt x="15686" y="9473"/>
                  <a:pt x="15633" y="9479"/>
                  <a:pt x="15592" y="9484"/>
                </a:cubicBezTo>
                <a:cubicBezTo>
                  <a:pt x="15365" y="9515"/>
                  <a:pt x="15175" y="9607"/>
                  <a:pt x="15120" y="9659"/>
                </a:cubicBezTo>
                <a:cubicBezTo>
                  <a:pt x="15321" y="9847"/>
                  <a:pt x="15490" y="10151"/>
                  <a:pt x="15179" y="10545"/>
                </a:cubicBezTo>
                <a:cubicBezTo>
                  <a:pt x="15169" y="10558"/>
                  <a:pt x="15159" y="10571"/>
                  <a:pt x="15149" y="10583"/>
                </a:cubicBezTo>
                <a:cubicBezTo>
                  <a:pt x="15041" y="10717"/>
                  <a:pt x="15012" y="10753"/>
                  <a:pt x="15097" y="10955"/>
                </a:cubicBezTo>
                <a:cubicBezTo>
                  <a:pt x="15251" y="11321"/>
                  <a:pt x="14943" y="11578"/>
                  <a:pt x="14717" y="11765"/>
                </a:cubicBezTo>
                <a:cubicBezTo>
                  <a:pt x="14644" y="11826"/>
                  <a:pt x="14575" y="11883"/>
                  <a:pt x="14521" y="11941"/>
                </a:cubicBezTo>
                <a:cubicBezTo>
                  <a:pt x="14474" y="11991"/>
                  <a:pt x="14465" y="12208"/>
                  <a:pt x="14459" y="12353"/>
                </a:cubicBezTo>
                <a:cubicBezTo>
                  <a:pt x="14443" y="12725"/>
                  <a:pt x="14423" y="13189"/>
                  <a:pt x="13992" y="13434"/>
                </a:cubicBezTo>
                <a:cubicBezTo>
                  <a:pt x="13617" y="13647"/>
                  <a:pt x="12880" y="13565"/>
                  <a:pt x="11800" y="13416"/>
                </a:cubicBezTo>
                <a:cubicBezTo>
                  <a:pt x="11323" y="13350"/>
                  <a:pt x="10730" y="13267"/>
                  <a:pt x="10542" y="13307"/>
                </a:cubicBezTo>
                <a:cubicBezTo>
                  <a:pt x="10343" y="13349"/>
                  <a:pt x="10323" y="13762"/>
                  <a:pt x="10382" y="14065"/>
                </a:cubicBezTo>
                <a:cubicBezTo>
                  <a:pt x="10520" y="14210"/>
                  <a:pt x="10550" y="14402"/>
                  <a:pt x="10465" y="14611"/>
                </a:cubicBezTo>
                <a:cubicBezTo>
                  <a:pt x="10421" y="14719"/>
                  <a:pt x="10307" y="14856"/>
                  <a:pt x="9911" y="15035"/>
                </a:cubicBezTo>
                <a:cubicBezTo>
                  <a:pt x="10111" y="15066"/>
                  <a:pt x="10276" y="15132"/>
                  <a:pt x="10392" y="15232"/>
                </a:cubicBezTo>
                <a:cubicBezTo>
                  <a:pt x="10602" y="15413"/>
                  <a:pt x="10613" y="15674"/>
                  <a:pt x="10421" y="15930"/>
                </a:cubicBezTo>
                <a:cubicBezTo>
                  <a:pt x="10179" y="16253"/>
                  <a:pt x="9048" y="16659"/>
                  <a:pt x="8481" y="16847"/>
                </a:cubicBezTo>
                <a:cubicBezTo>
                  <a:pt x="9388" y="16697"/>
                  <a:pt x="9959" y="16750"/>
                  <a:pt x="10216" y="17006"/>
                </a:cubicBezTo>
                <a:cubicBezTo>
                  <a:pt x="10317" y="17107"/>
                  <a:pt x="10450" y="17328"/>
                  <a:pt x="10206" y="17676"/>
                </a:cubicBezTo>
                <a:cubicBezTo>
                  <a:pt x="10049" y="17900"/>
                  <a:pt x="9465" y="18097"/>
                  <a:pt x="8905" y="18241"/>
                </a:cubicBezTo>
                <a:cubicBezTo>
                  <a:pt x="9113" y="18271"/>
                  <a:pt x="9301" y="18333"/>
                  <a:pt x="9417" y="18446"/>
                </a:cubicBezTo>
                <a:cubicBezTo>
                  <a:pt x="9488" y="18515"/>
                  <a:pt x="9687" y="18765"/>
                  <a:pt x="9265" y="19099"/>
                </a:cubicBezTo>
                <a:cubicBezTo>
                  <a:pt x="8729" y="19524"/>
                  <a:pt x="7352" y="19784"/>
                  <a:pt x="6142" y="19716"/>
                </a:cubicBezTo>
                <a:cubicBezTo>
                  <a:pt x="6342" y="19908"/>
                  <a:pt x="6962" y="20024"/>
                  <a:pt x="7732" y="19804"/>
                </a:cubicBezTo>
                <a:cubicBezTo>
                  <a:pt x="7762" y="19795"/>
                  <a:pt x="7794" y="19772"/>
                  <a:pt x="7826" y="19772"/>
                </a:cubicBezTo>
                <a:lnTo>
                  <a:pt x="14265" y="19772"/>
                </a:lnTo>
                <a:lnTo>
                  <a:pt x="15677" y="19132"/>
                </a:lnTo>
                <a:cubicBezTo>
                  <a:pt x="15770" y="19088"/>
                  <a:pt x="15887" y="19101"/>
                  <a:pt x="15977" y="19150"/>
                </a:cubicBezTo>
                <a:cubicBezTo>
                  <a:pt x="16067" y="19199"/>
                  <a:pt x="16112" y="19289"/>
                  <a:pt x="16095" y="19374"/>
                </a:cubicBezTo>
                <a:lnTo>
                  <a:pt x="15893" y="20344"/>
                </a:lnTo>
                <a:lnTo>
                  <a:pt x="18115" y="18060"/>
                </a:lnTo>
                <a:cubicBezTo>
                  <a:pt x="18196" y="17977"/>
                  <a:pt x="18340" y="17951"/>
                  <a:pt x="18459" y="17996"/>
                </a:cubicBezTo>
                <a:cubicBezTo>
                  <a:pt x="18578" y="18042"/>
                  <a:pt x="18640" y="18128"/>
                  <a:pt x="18608" y="18230"/>
                </a:cubicBezTo>
                <a:lnTo>
                  <a:pt x="18120" y="19771"/>
                </a:lnTo>
                <a:lnTo>
                  <a:pt x="20927" y="19771"/>
                </a:lnTo>
                <a:cubicBezTo>
                  <a:pt x="21082" y="19771"/>
                  <a:pt x="21207" y="19896"/>
                  <a:pt x="21207" y="20018"/>
                </a:cubicBezTo>
                <a:cubicBezTo>
                  <a:pt x="21207" y="20140"/>
                  <a:pt x="21082" y="20265"/>
                  <a:pt x="20927" y="20265"/>
                </a:cubicBezTo>
                <a:lnTo>
                  <a:pt x="17762" y="20265"/>
                </a:lnTo>
                <a:cubicBezTo>
                  <a:pt x="17676" y="20265"/>
                  <a:pt x="17595" y="20228"/>
                  <a:pt x="17542" y="20174"/>
                </a:cubicBezTo>
                <a:cubicBezTo>
                  <a:pt x="17489" y="20120"/>
                  <a:pt x="17470" y="20047"/>
                  <a:pt x="17491" y="19981"/>
                </a:cubicBezTo>
                <a:lnTo>
                  <a:pt x="17744" y="19170"/>
                </a:lnTo>
                <a:lnTo>
                  <a:pt x="15657" y="21315"/>
                </a:lnTo>
                <a:cubicBezTo>
                  <a:pt x="15603" y="21371"/>
                  <a:pt x="15520" y="21401"/>
                  <a:pt x="15435" y="21401"/>
                </a:cubicBezTo>
                <a:close/>
                <a:moveTo>
                  <a:pt x="6291" y="19279"/>
                </a:moveTo>
                <a:cubicBezTo>
                  <a:pt x="7308" y="19316"/>
                  <a:pt x="8462" y="19109"/>
                  <a:pt x="8869" y="18786"/>
                </a:cubicBezTo>
                <a:cubicBezTo>
                  <a:pt x="8911" y="18753"/>
                  <a:pt x="8936" y="18727"/>
                  <a:pt x="8950" y="18710"/>
                </a:cubicBezTo>
                <a:cubicBezTo>
                  <a:pt x="8846" y="18672"/>
                  <a:pt x="8555" y="18630"/>
                  <a:pt x="8071" y="18685"/>
                </a:cubicBezTo>
                <a:cubicBezTo>
                  <a:pt x="7512" y="18749"/>
                  <a:pt x="6947" y="18913"/>
                  <a:pt x="6521" y="19137"/>
                </a:cubicBezTo>
                <a:cubicBezTo>
                  <a:pt x="6432" y="19184"/>
                  <a:pt x="6355" y="19231"/>
                  <a:pt x="6291" y="19279"/>
                </a:cubicBezTo>
                <a:close/>
                <a:moveTo>
                  <a:pt x="4628" y="18653"/>
                </a:moveTo>
                <a:cubicBezTo>
                  <a:pt x="4638" y="18688"/>
                  <a:pt x="4656" y="18728"/>
                  <a:pt x="4683" y="18772"/>
                </a:cubicBezTo>
                <a:cubicBezTo>
                  <a:pt x="4810" y="18976"/>
                  <a:pt x="5148" y="19132"/>
                  <a:pt x="5643" y="19215"/>
                </a:cubicBezTo>
                <a:cubicBezTo>
                  <a:pt x="5745" y="19073"/>
                  <a:pt x="5921" y="18920"/>
                  <a:pt x="6212" y="18767"/>
                </a:cubicBezTo>
                <a:cubicBezTo>
                  <a:pt x="6286" y="18728"/>
                  <a:pt x="6364" y="18691"/>
                  <a:pt x="6444" y="18655"/>
                </a:cubicBezTo>
                <a:cubicBezTo>
                  <a:pt x="5879" y="18705"/>
                  <a:pt x="5258" y="18724"/>
                  <a:pt x="4705" y="18663"/>
                </a:cubicBezTo>
                <a:cubicBezTo>
                  <a:pt x="4679" y="18660"/>
                  <a:pt x="4653" y="18657"/>
                  <a:pt x="4628" y="18653"/>
                </a:cubicBezTo>
                <a:close/>
                <a:moveTo>
                  <a:pt x="4910" y="18237"/>
                </a:moveTo>
                <a:cubicBezTo>
                  <a:pt x="6694" y="18394"/>
                  <a:pt x="9476" y="17711"/>
                  <a:pt x="9719" y="17457"/>
                </a:cubicBezTo>
                <a:cubicBezTo>
                  <a:pt x="9789" y="17356"/>
                  <a:pt x="9792" y="17296"/>
                  <a:pt x="9778" y="17282"/>
                </a:cubicBezTo>
                <a:cubicBezTo>
                  <a:pt x="9713" y="17217"/>
                  <a:pt x="9262" y="17112"/>
                  <a:pt x="7977" y="17405"/>
                </a:cubicBezTo>
                <a:cubicBezTo>
                  <a:pt x="7738" y="17459"/>
                  <a:pt x="7491" y="17512"/>
                  <a:pt x="7253" y="17564"/>
                </a:cubicBezTo>
                <a:cubicBezTo>
                  <a:pt x="6367" y="17754"/>
                  <a:pt x="5389" y="17965"/>
                  <a:pt x="4910" y="18237"/>
                </a:cubicBezTo>
                <a:close/>
                <a:moveTo>
                  <a:pt x="3809" y="17435"/>
                </a:moveTo>
                <a:cubicBezTo>
                  <a:pt x="3755" y="17539"/>
                  <a:pt x="3741" y="17649"/>
                  <a:pt x="3774" y="17764"/>
                </a:cubicBezTo>
                <a:cubicBezTo>
                  <a:pt x="3820" y="17919"/>
                  <a:pt x="3982" y="18039"/>
                  <a:pt x="4259" y="18123"/>
                </a:cubicBezTo>
                <a:cubicBezTo>
                  <a:pt x="4492" y="17881"/>
                  <a:pt x="4910" y="17697"/>
                  <a:pt x="5428" y="17540"/>
                </a:cubicBezTo>
                <a:cubicBezTo>
                  <a:pt x="5231" y="17560"/>
                  <a:pt x="5036" y="17572"/>
                  <a:pt x="4849" y="17574"/>
                </a:cubicBezTo>
                <a:cubicBezTo>
                  <a:pt x="4425" y="17579"/>
                  <a:pt x="4078" y="17533"/>
                  <a:pt x="3809" y="17435"/>
                </a:cubicBezTo>
                <a:close/>
                <a:moveTo>
                  <a:pt x="4174" y="17071"/>
                </a:moveTo>
                <a:cubicBezTo>
                  <a:pt x="4376" y="17120"/>
                  <a:pt x="4614" y="17133"/>
                  <a:pt x="4819" y="17131"/>
                </a:cubicBezTo>
                <a:cubicBezTo>
                  <a:pt x="5616" y="17125"/>
                  <a:pt x="6770" y="16905"/>
                  <a:pt x="7986" y="16528"/>
                </a:cubicBezTo>
                <a:cubicBezTo>
                  <a:pt x="9211" y="16148"/>
                  <a:pt x="9863" y="15803"/>
                  <a:pt x="9940" y="15704"/>
                </a:cubicBezTo>
                <a:cubicBezTo>
                  <a:pt x="9968" y="15666"/>
                  <a:pt x="10029" y="15574"/>
                  <a:pt x="9981" y="15532"/>
                </a:cubicBezTo>
                <a:cubicBezTo>
                  <a:pt x="9884" y="15449"/>
                  <a:pt x="9408" y="15367"/>
                  <a:pt x="8623" y="15669"/>
                </a:cubicBezTo>
                <a:cubicBezTo>
                  <a:pt x="8296" y="15795"/>
                  <a:pt x="7789" y="15917"/>
                  <a:pt x="7202" y="16059"/>
                </a:cubicBezTo>
                <a:cubicBezTo>
                  <a:pt x="6200" y="16300"/>
                  <a:pt x="4848" y="16625"/>
                  <a:pt x="4174" y="17071"/>
                </a:cubicBezTo>
                <a:close/>
                <a:moveTo>
                  <a:pt x="3996" y="15919"/>
                </a:moveTo>
                <a:cubicBezTo>
                  <a:pt x="3866" y="16036"/>
                  <a:pt x="3771" y="16153"/>
                  <a:pt x="3714" y="16268"/>
                </a:cubicBezTo>
                <a:cubicBezTo>
                  <a:pt x="3624" y="16447"/>
                  <a:pt x="3630" y="16618"/>
                  <a:pt x="3733" y="16786"/>
                </a:cubicBezTo>
                <a:cubicBezTo>
                  <a:pt x="4120" y="16511"/>
                  <a:pt x="4677" y="16288"/>
                  <a:pt x="5281" y="16099"/>
                </a:cubicBezTo>
                <a:cubicBezTo>
                  <a:pt x="4813" y="16122"/>
                  <a:pt x="4369" y="16083"/>
                  <a:pt x="3996" y="15919"/>
                </a:cubicBezTo>
                <a:close/>
                <a:moveTo>
                  <a:pt x="4442" y="15592"/>
                </a:moveTo>
                <a:cubicBezTo>
                  <a:pt x="4901" y="15718"/>
                  <a:pt x="5517" y="15653"/>
                  <a:pt x="6129" y="15556"/>
                </a:cubicBezTo>
                <a:cubicBezTo>
                  <a:pt x="6833" y="15445"/>
                  <a:pt x="7760" y="15241"/>
                  <a:pt x="8491" y="15036"/>
                </a:cubicBezTo>
                <a:cubicBezTo>
                  <a:pt x="9520" y="14749"/>
                  <a:pt x="9883" y="14543"/>
                  <a:pt x="9934" y="14472"/>
                </a:cubicBezTo>
                <a:cubicBezTo>
                  <a:pt x="9937" y="14463"/>
                  <a:pt x="9940" y="14454"/>
                  <a:pt x="9943" y="14446"/>
                </a:cubicBezTo>
                <a:cubicBezTo>
                  <a:pt x="9860" y="14410"/>
                  <a:pt x="9808" y="14343"/>
                  <a:pt x="9801" y="14271"/>
                </a:cubicBezTo>
                <a:cubicBezTo>
                  <a:pt x="9582" y="14214"/>
                  <a:pt x="9026" y="14177"/>
                  <a:pt x="7658" y="14454"/>
                </a:cubicBezTo>
                <a:cubicBezTo>
                  <a:pt x="6331" y="14724"/>
                  <a:pt x="5168" y="15144"/>
                  <a:pt x="4442" y="15592"/>
                </a:cubicBezTo>
                <a:close/>
                <a:moveTo>
                  <a:pt x="7556" y="444"/>
                </a:moveTo>
                <a:cubicBezTo>
                  <a:pt x="5031" y="444"/>
                  <a:pt x="2919" y="1209"/>
                  <a:pt x="1669" y="2600"/>
                </a:cubicBezTo>
                <a:cubicBezTo>
                  <a:pt x="361" y="4056"/>
                  <a:pt x="200" y="6003"/>
                  <a:pt x="1238" y="7810"/>
                </a:cubicBezTo>
                <a:cubicBezTo>
                  <a:pt x="3527" y="11792"/>
                  <a:pt x="3673" y="12325"/>
                  <a:pt x="3635" y="14214"/>
                </a:cubicBezTo>
                <a:cubicBezTo>
                  <a:pt x="3625" y="14718"/>
                  <a:pt x="3736" y="15091"/>
                  <a:pt x="3964" y="15325"/>
                </a:cubicBezTo>
                <a:cubicBezTo>
                  <a:pt x="4867" y="14724"/>
                  <a:pt x="6311" y="14270"/>
                  <a:pt x="7520" y="14025"/>
                </a:cubicBezTo>
                <a:cubicBezTo>
                  <a:pt x="8560" y="13814"/>
                  <a:pt x="9305" y="13744"/>
                  <a:pt x="9794" y="13815"/>
                </a:cubicBezTo>
                <a:cubicBezTo>
                  <a:pt x="9784" y="13462"/>
                  <a:pt x="9873" y="12989"/>
                  <a:pt x="10398" y="12878"/>
                </a:cubicBezTo>
                <a:cubicBezTo>
                  <a:pt x="10690" y="12817"/>
                  <a:pt x="11157" y="12876"/>
                  <a:pt x="11896" y="12979"/>
                </a:cubicBezTo>
                <a:cubicBezTo>
                  <a:pt x="12478" y="13059"/>
                  <a:pt x="13453" y="13194"/>
                  <a:pt x="13665" y="13073"/>
                </a:cubicBezTo>
                <a:cubicBezTo>
                  <a:pt x="13873" y="12955"/>
                  <a:pt x="13887" y="12627"/>
                  <a:pt x="13900" y="12337"/>
                </a:cubicBezTo>
                <a:cubicBezTo>
                  <a:pt x="13911" y="12068"/>
                  <a:pt x="13921" y="11835"/>
                  <a:pt x="14073" y="11675"/>
                </a:cubicBezTo>
                <a:cubicBezTo>
                  <a:pt x="14148" y="11596"/>
                  <a:pt x="14231" y="11526"/>
                  <a:pt x="14313" y="11459"/>
                </a:cubicBezTo>
                <a:cubicBezTo>
                  <a:pt x="14543" y="11268"/>
                  <a:pt x="14608" y="11193"/>
                  <a:pt x="14567" y="11095"/>
                </a:cubicBezTo>
                <a:cubicBezTo>
                  <a:pt x="14410" y="10722"/>
                  <a:pt x="14513" y="10549"/>
                  <a:pt x="14677" y="10345"/>
                </a:cubicBezTo>
                <a:lnTo>
                  <a:pt x="14705" y="10310"/>
                </a:lnTo>
                <a:cubicBezTo>
                  <a:pt x="14824" y="10158"/>
                  <a:pt x="14820" y="10062"/>
                  <a:pt x="14690" y="9942"/>
                </a:cubicBezTo>
                <a:cubicBezTo>
                  <a:pt x="14556" y="9820"/>
                  <a:pt x="14517" y="9668"/>
                  <a:pt x="14581" y="9526"/>
                </a:cubicBezTo>
                <a:cubicBezTo>
                  <a:pt x="14698" y="9267"/>
                  <a:pt x="15138" y="9096"/>
                  <a:pt x="15497" y="9047"/>
                </a:cubicBezTo>
                <a:cubicBezTo>
                  <a:pt x="15548" y="9040"/>
                  <a:pt x="15605" y="9034"/>
                  <a:pt x="15666" y="9028"/>
                </a:cubicBezTo>
                <a:cubicBezTo>
                  <a:pt x="15831" y="9010"/>
                  <a:pt x="16269" y="8963"/>
                  <a:pt x="16323" y="8871"/>
                </a:cubicBezTo>
                <a:cubicBezTo>
                  <a:pt x="16333" y="8854"/>
                  <a:pt x="16328" y="8792"/>
                  <a:pt x="16238" y="8677"/>
                </a:cubicBezTo>
                <a:cubicBezTo>
                  <a:pt x="16132" y="8542"/>
                  <a:pt x="15997" y="8411"/>
                  <a:pt x="15854" y="8272"/>
                </a:cubicBezTo>
                <a:cubicBezTo>
                  <a:pt x="15362" y="7795"/>
                  <a:pt x="14750" y="7202"/>
                  <a:pt x="14773" y="5909"/>
                </a:cubicBezTo>
                <a:cubicBezTo>
                  <a:pt x="14801" y="4302"/>
                  <a:pt x="14858" y="959"/>
                  <a:pt x="8548" y="482"/>
                </a:cubicBezTo>
                <a:cubicBezTo>
                  <a:pt x="8211" y="456"/>
                  <a:pt x="7880" y="444"/>
                  <a:pt x="7556" y="444"/>
                </a:cubicBezTo>
                <a:close/>
                <a:moveTo>
                  <a:pt x="7556" y="444"/>
                </a:moveTo>
              </a:path>
            </a:pathLst>
          </a:custGeom>
          <a:solidFill>
            <a:schemeClr val="bg1">
              <a:lumMod val="50000"/>
            </a:schemeClr>
          </a:solidFill>
          <a:ln>
            <a:noFill/>
          </a:ln>
        </p:spPr>
        <p:txBody>
          <a:bodyPr lIns="0" tIns="0" rIns="0" bIns="0"/>
          <a:lstStyle/>
          <a:p>
            <a:endParaRPr lang="en-US" sz="2400" dirty="0"/>
          </a:p>
        </p:txBody>
      </p:sp>
      <p:grpSp>
        <p:nvGrpSpPr>
          <p:cNvPr id="109" name="Group 10"/>
          <p:cNvGrpSpPr/>
          <p:nvPr/>
        </p:nvGrpSpPr>
        <p:grpSpPr>
          <a:xfrm>
            <a:off x="8178283" y="2860529"/>
            <a:ext cx="1585687" cy="1370417"/>
            <a:chOff x="5965295" y="788836"/>
            <a:chExt cx="1941901" cy="1678273"/>
          </a:xfrm>
          <a:solidFill>
            <a:srgbClr val="20798B"/>
          </a:solidFill>
        </p:grpSpPr>
        <p:sp>
          <p:nvSpPr>
            <p:cNvPr id="110" name="AutoShape 1"/>
            <p:cNvSpPr/>
            <p:nvPr/>
          </p:nvSpPr>
          <p:spPr bwMode="auto">
            <a:xfrm flipH="1">
              <a:off x="7208362" y="1603844"/>
              <a:ext cx="176943" cy="546913"/>
            </a:xfrm>
            <a:custGeom>
              <a:avLst/>
              <a:gdLst/>
              <a:ahLst/>
              <a:cxnLst/>
              <a:rect l="0" t="0" r="r" b="b"/>
              <a:pathLst>
                <a:path w="18840" h="21441">
                  <a:moveTo>
                    <a:pt x="14663" y="21441"/>
                  </a:moveTo>
                  <a:cubicBezTo>
                    <a:pt x="13471" y="21441"/>
                    <a:pt x="12287" y="21254"/>
                    <a:pt x="11460" y="20892"/>
                  </a:cubicBezTo>
                  <a:cubicBezTo>
                    <a:pt x="-1555" y="15186"/>
                    <a:pt x="-1155" y="9934"/>
                    <a:pt x="1472" y="6533"/>
                  </a:cubicBezTo>
                  <a:cubicBezTo>
                    <a:pt x="4302" y="2870"/>
                    <a:pt x="10247" y="568"/>
                    <a:pt x="10499" y="471"/>
                  </a:cubicBezTo>
                  <a:cubicBezTo>
                    <a:pt x="12101" y="-141"/>
                    <a:pt x="14746" y="-159"/>
                    <a:pt x="16410" y="431"/>
                  </a:cubicBezTo>
                  <a:cubicBezTo>
                    <a:pt x="18069" y="1019"/>
                    <a:pt x="18121" y="1991"/>
                    <a:pt x="16528" y="2604"/>
                  </a:cubicBezTo>
                  <a:cubicBezTo>
                    <a:pt x="15729" y="2914"/>
                    <a:pt x="-2254" y="10093"/>
                    <a:pt x="17861" y="18912"/>
                  </a:cubicBezTo>
                  <a:cubicBezTo>
                    <a:pt x="19346" y="19562"/>
                    <a:pt x="19116" y="20533"/>
                    <a:pt x="17349" y="21080"/>
                  </a:cubicBezTo>
                  <a:cubicBezTo>
                    <a:pt x="16566" y="21323"/>
                    <a:pt x="15611" y="21441"/>
                    <a:pt x="14663" y="21441"/>
                  </a:cubicBezTo>
                  <a:close/>
                  <a:moveTo>
                    <a:pt x="14663" y="2144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sp>
          <p:nvSpPr>
            <p:cNvPr id="111" name="AutoShape 3"/>
            <p:cNvSpPr/>
            <p:nvPr/>
          </p:nvSpPr>
          <p:spPr bwMode="auto">
            <a:xfrm flipH="1">
              <a:off x="7047505" y="1189191"/>
              <a:ext cx="559425" cy="512061"/>
            </a:xfrm>
            <a:custGeom>
              <a:avLst/>
              <a:gdLst/>
              <a:ahLst/>
              <a:cxnLst/>
              <a:rect l="0" t="0" r="r" b="b"/>
              <a:pathLst>
                <a:path w="18615" h="21359">
                  <a:moveTo>
                    <a:pt x="7900" y="21359"/>
                  </a:moveTo>
                  <a:cubicBezTo>
                    <a:pt x="6974" y="21359"/>
                    <a:pt x="6025" y="21193"/>
                    <a:pt x="5101" y="20775"/>
                  </a:cubicBezTo>
                  <a:cubicBezTo>
                    <a:pt x="2759" y="19715"/>
                    <a:pt x="1068" y="17314"/>
                    <a:pt x="74" y="13637"/>
                  </a:cubicBezTo>
                  <a:cubicBezTo>
                    <a:pt x="-172" y="12726"/>
                    <a:pt x="218" y="11738"/>
                    <a:pt x="946" y="11431"/>
                  </a:cubicBezTo>
                  <a:cubicBezTo>
                    <a:pt x="1674" y="11123"/>
                    <a:pt x="2462" y="11611"/>
                    <a:pt x="2708" y="12521"/>
                  </a:cubicBezTo>
                  <a:cubicBezTo>
                    <a:pt x="3426" y="15177"/>
                    <a:pt x="4515" y="16805"/>
                    <a:pt x="6038" y="17497"/>
                  </a:cubicBezTo>
                  <a:cubicBezTo>
                    <a:pt x="9048" y="18868"/>
                    <a:pt x="12868" y="16186"/>
                    <a:pt x="13286" y="15881"/>
                  </a:cubicBezTo>
                  <a:cubicBezTo>
                    <a:pt x="17954" y="11632"/>
                    <a:pt x="14745" y="2549"/>
                    <a:pt x="14712" y="2457"/>
                  </a:cubicBezTo>
                  <a:cubicBezTo>
                    <a:pt x="14396" y="1581"/>
                    <a:pt x="14707" y="551"/>
                    <a:pt x="15407" y="155"/>
                  </a:cubicBezTo>
                  <a:cubicBezTo>
                    <a:pt x="16107" y="-241"/>
                    <a:pt x="16930" y="149"/>
                    <a:pt x="17247" y="1024"/>
                  </a:cubicBezTo>
                  <a:cubicBezTo>
                    <a:pt x="17420" y="1506"/>
                    <a:pt x="21428" y="12881"/>
                    <a:pt x="14858" y="18754"/>
                  </a:cubicBezTo>
                  <a:cubicBezTo>
                    <a:pt x="14832" y="18777"/>
                    <a:pt x="14805" y="18799"/>
                    <a:pt x="14778" y="18820"/>
                  </a:cubicBezTo>
                  <a:cubicBezTo>
                    <a:pt x="14610" y="18949"/>
                    <a:pt x="11424" y="21359"/>
                    <a:pt x="7900" y="21359"/>
                  </a:cubicBezTo>
                  <a:close/>
                  <a:moveTo>
                    <a:pt x="7900" y="2135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sp>
          <p:nvSpPr>
            <p:cNvPr id="112" name="AutoShape 4"/>
            <p:cNvSpPr/>
            <p:nvPr/>
          </p:nvSpPr>
          <p:spPr bwMode="auto">
            <a:xfrm flipH="1">
              <a:off x="6511315" y="1417965"/>
              <a:ext cx="373546" cy="519210"/>
            </a:xfrm>
            <a:custGeom>
              <a:avLst/>
              <a:gdLst/>
              <a:ahLst/>
              <a:cxnLst/>
              <a:rect l="0" t="0" r="r" b="b"/>
              <a:pathLst>
                <a:path w="19028" h="21376">
                  <a:moveTo>
                    <a:pt x="15230" y="21376"/>
                  </a:moveTo>
                  <a:cubicBezTo>
                    <a:pt x="11133" y="21376"/>
                    <a:pt x="4891" y="19781"/>
                    <a:pt x="1387" y="13543"/>
                  </a:cubicBezTo>
                  <a:cubicBezTo>
                    <a:pt x="-2384" y="7402"/>
                    <a:pt x="2398" y="2229"/>
                    <a:pt x="5459" y="350"/>
                  </a:cubicBezTo>
                  <a:cubicBezTo>
                    <a:pt x="6394" y="-224"/>
                    <a:pt x="7727" y="-77"/>
                    <a:pt x="8437" y="680"/>
                  </a:cubicBezTo>
                  <a:cubicBezTo>
                    <a:pt x="9147" y="1436"/>
                    <a:pt x="8965" y="2514"/>
                    <a:pt x="8029" y="3088"/>
                  </a:cubicBezTo>
                  <a:cubicBezTo>
                    <a:pt x="7790" y="3238"/>
                    <a:pt x="2042" y="6916"/>
                    <a:pt x="5208" y="12037"/>
                  </a:cubicBezTo>
                  <a:cubicBezTo>
                    <a:pt x="5220" y="12057"/>
                    <a:pt x="5232" y="12077"/>
                    <a:pt x="5244" y="12097"/>
                  </a:cubicBezTo>
                  <a:cubicBezTo>
                    <a:pt x="9081" y="18961"/>
                    <a:pt x="16412" y="17861"/>
                    <a:pt x="16485" y="17850"/>
                  </a:cubicBezTo>
                  <a:cubicBezTo>
                    <a:pt x="17635" y="17663"/>
                    <a:pt x="18756" y="18267"/>
                    <a:pt x="18986" y="19198"/>
                  </a:cubicBezTo>
                  <a:cubicBezTo>
                    <a:pt x="19216" y="20129"/>
                    <a:pt x="18469" y="21035"/>
                    <a:pt x="17319" y="21221"/>
                  </a:cubicBezTo>
                  <a:cubicBezTo>
                    <a:pt x="16724" y="21317"/>
                    <a:pt x="16017" y="21376"/>
                    <a:pt x="15230" y="21376"/>
                  </a:cubicBezTo>
                  <a:close/>
                  <a:moveTo>
                    <a:pt x="15230" y="2137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sp>
          <p:nvSpPr>
            <p:cNvPr id="113" name="AutoShape 5"/>
            <p:cNvSpPr/>
            <p:nvPr/>
          </p:nvSpPr>
          <p:spPr bwMode="auto">
            <a:xfrm flipH="1">
              <a:off x="5965295" y="788836"/>
              <a:ext cx="1941901" cy="1678273"/>
            </a:xfrm>
            <a:custGeom>
              <a:avLst/>
              <a:gdLst/>
              <a:ahLst/>
              <a:cxnLst/>
              <a:rect l="0" t="0" r="r" b="b"/>
              <a:pathLst>
                <a:path w="21310" h="21600">
                  <a:moveTo>
                    <a:pt x="4349" y="21600"/>
                  </a:moveTo>
                  <a:cubicBezTo>
                    <a:pt x="3098" y="21600"/>
                    <a:pt x="2543" y="20020"/>
                    <a:pt x="2006" y="18492"/>
                  </a:cubicBezTo>
                  <a:cubicBezTo>
                    <a:pt x="1778" y="17842"/>
                    <a:pt x="1542" y="17170"/>
                    <a:pt x="1269" y="16683"/>
                  </a:cubicBezTo>
                  <a:cubicBezTo>
                    <a:pt x="605" y="15499"/>
                    <a:pt x="141" y="13736"/>
                    <a:pt x="28" y="11968"/>
                  </a:cubicBezTo>
                  <a:cubicBezTo>
                    <a:pt x="-123" y="9621"/>
                    <a:pt x="334" y="7341"/>
                    <a:pt x="1350" y="5372"/>
                  </a:cubicBezTo>
                  <a:cubicBezTo>
                    <a:pt x="3008" y="2159"/>
                    <a:pt x="6849" y="0"/>
                    <a:pt x="10910" y="0"/>
                  </a:cubicBezTo>
                  <a:cubicBezTo>
                    <a:pt x="12462" y="0"/>
                    <a:pt x="13931" y="315"/>
                    <a:pt x="15277" y="935"/>
                  </a:cubicBezTo>
                  <a:cubicBezTo>
                    <a:pt x="15594" y="1063"/>
                    <a:pt x="20048" y="2912"/>
                    <a:pt x="21122" y="6856"/>
                  </a:cubicBezTo>
                  <a:cubicBezTo>
                    <a:pt x="21477" y="8159"/>
                    <a:pt x="21326" y="9480"/>
                    <a:pt x="20684" y="10677"/>
                  </a:cubicBezTo>
                  <a:cubicBezTo>
                    <a:pt x="19521" y="12846"/>
                    <a:pt x="16791" y="14534"/>
                    <a:pt x="13537" y="15105"/>
                  </a:cubicBezTo>
                  <a:cubicBezTo>
                    <a:pt x="13038" y="15661"/>
                    <a:pt x="11012" y="17721"/>
                    <a:pt x="8465" y="17722"/>
                  </a:cubicBezTo>
                  <a:cubicBezTo>
                    <a:pt x="8144" y="17722"/>
                    <a:pt x="7825" y="17688"/>
                    <a:pt x="7512" y="17622"/>
                  </a:cubicBezTo>
                  <a:cubicBezTo>
                    <a:pt x="7346" y="18595"/>
                    <a:pt x="6826" y="20446"/>
                    <a:pt x="5216" y="21347"/>
                  </a:cubicBezTo>
                  <a:cubicBezTo>
                    <a:pt x="4916" y="21515"/>
                    <a:pt x="4625" y="21600"/>
                    <a:pt x="4349" y="21600"/>
                  </a:cubicBezTo>
                  <a:close/>
                  <a:moveTo>
                    <a:pt x="10910" y="1075"/>
                  </a:moveTo>
                  <a:cubicBezTo>
                    <a:pt x="7217" y="1075"/>
                    <a:pt x="3609" y="3071"/>
                    <a:pt x="2134" y="5929"/>
                  </a:cubicBezTo>
                  <a:cubicBezTo>
                    <a:pt x="111" y="9851"/>
                    <a:pt x="1000" y="14245"/>
                    <a:pt x="2035" y="16093"/>
                  </a:cubicBezTo>
                  <a:cubicBezTo>
                    <a:pt x="2356" y="16665"/>
                    <a:pt x="2610" y="17386"/>
                    <a:pt x="2854" y="18082"/>
                  </a:cubicBezTo>
                  <a:cubicBezTo>
                    <a:pt x="3276" y="19283"/>
                    <a:pt x="3713" y="20524"/>
                    <a:pt x="4349" y="20524"/>
                  </a:cubicBezTo>
                  <a:cubicBezTo>
                    <a:pt x="4487" y="20524"/>
                    <a:pt x="4646" y="20475"/>
                    <a:pt x="4821" y="20376"/>
                  </a:cubicBezTo>
                  <a:cubicBezTo>
                    <a:pt x="6532" y="19419"/>
                    <a:pt x="6670" y="16961"/>
                    <a:pt x="6671" y="16936"/>
                  </a:cubicBezTo>
                  <a:cubicBezTo>
                    <a:pt x="6679" y="16774"/>
                    <a:pt x="6749" y="16623"/>
                    <a:pt x="6863" y="16529"/>
                  </a:cubicBezTo>
                  <a:cubicBezTo>
                    <a:pt x="6976" y="16434"/>
                    <a:pt x="7120" y="16405"/>
                    <a:pt x="7254" y="16450"/>
                  </a:cubicBezTo>
                  <a:cubicBezTo>
                    <a:pt x="7646" y="16580"/>
                    <a:pt x="8054" y="16646"/>
                    <a:pt x="8465" y="16646"/>
                  </a:cubicBezTo>
                  <a:cubicBezTo>
                    <a:pt x="10952" y="16646"/>
                    <a:pt x="12974" y="14248"/>
                    <a:pt x="12994" y="14224"/>
                  </a:cubicBezTo>
                  <a:cubicBezTo>
                    <a:pt x="13065" y="14138"/>
                    <a:pt x="13159" y="14082"/>
                    <a:pt x="13260" y="14066"/>
                  </a:cubicBezTo>
                  <a:cubicBezTo>
                    <a:pt x="16273" y="13571"/>
                    <a:pt x="18882" y="12016"/>
                    <a:pt x="19907" y="10105"/>
                  </a:cubicBezTo>
                  <a:cubicBezTo>
                    <a:pt x="20408" y="9172"/>
                    <a:pt x="20522" y="8189"/>
                    <a:pt x="20248" y="7183"/>
                  </a:cubicBezTo>
                  <a:cubicBezTo>
                    <a:pt x="19297" y="3693"/>
                    <a:pt x="15016" y="1967"/>
                    <a:pt x="14972" y="1950"/>
                  </a:cubicBezTo>
                  <a:cubicBezTo>
                    <a:pt x="14965" y="1947"/>
                    <a:pt x="14958" y="1944"/>
                    <a:pt x="14951" y="1941"/>
                  </a:cubicBezTo>
                  <a:cubicBezTo>
                    <a:pt x="13709" y="1367"/>
                    <a:pt x="12350" y="1075"/>
                    <a:pt x="10910" y="1075"/>
                  </a:cubicBezTo>
                  <a:close/>
                  <a:moveTo>
                    <a:pt x="10910" y="107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sp>
          <p:nvSpPr>
            <p:cNvPr id="114" name="AutoShape 6"/>
            <p:cNvSpPr/>
            <p:nvPr/>
          </p:nvSpPr>
          <p:spPr bwMode="auto">
            <a:xfrm flipH="1">
              <a:off x="6365650" y="803135"/>
              <a:ext cx="826626" cy="639853"/>
            </a:xfrm>
            <a:custGeom>
              <a:avLst/>
              <a:gdLst/>
              <a:ahLst/>
              <a:cxnLst/>
              <a:rect l="0" t="0" r="r" b="b"/>
              <a:pathLst>
                <a:path w="21270" h="20812">
                  <a:moveTo>
                    <a:pt x="20195" y="20812"/>
                  </a:moveTo>
                  <a:cubicBezTo>
                    <a:pt x="19906" y="20812"/>
                    <a:pt x="19618" y="20666"/>
                    <a:pt x="19406" y="20376"/>
                  </a:cubicBezTo>
                  <a:cubicBezTo>
                    <a:pt x="17609" y="17925"/>
                    <a:pt x="13096" y="18678"/>
                    <a:pt x="11509" y="19176"/>
                  </a:cubicBezTo>
                  <a:cubicBezTo>
                    <a:pt x="11477" y="19186"/>
                    <a:pt x="11443" y="19195"/>
                    <a:pt x="11410" y="19201"/>
                  </a:cubicBezTo>
                  <a:cubicBezTo>
                    <a:pt x="11136" y="19253"/>
                    <a:pt x="4663" y="20437"/>
                    <a:pt x="1588" y="16604"/>
                  </a:cubicBezTo>
                  <a:cubicBezTo>
                    <a:pt x="294" y="14992"/>
                    <a:pt x="-213" y="12801"/>
                    <a:pt x="81" y="10093"/>
                  </a:cubicBezTo>
                  <a:cubicBezTo>
                    <a:pt x="1260" y="-788"/>
                    <a:pt x="8444" y="7"/>
                    <a:pt x="8516" y="16"/>
                  </a:cubicBezTo>
                  <a:cubicBezTo>
                    <a:pt x="9107" y="92"/>
                    <a:pt x="9538" y="759"/>
                    <a:pt x="9478" y="1506"/>
                  </a:cubicBezTo>
                  <a:cubicBezTo>
                    <a:pt x="9418" y="2250"/>
                    <a:pt x="8893" y="2792"/>
                    <a:pt x="8305" y="2720"/>
                  </a:cubicBezTo>
                  <a:cubicBezTo>
                    <a:pt x="8274" y="2717"/>
                    <a:pt x="6944" y="2585"/>
                    <a:pt x="5555" y="3458"/>
                  </a:cubicBezTo>
                  <a:cubicBezTo>
                    <a:pt x="3715" y="4613"/>
                    <a:pt x="2590" y="6970"/>
                    <a:pt x="2211" y="10462"/>
                  </a:cubicBezTo>
                  <a:cubicBezTo>
                    <a:pt x="2012" y="12301"/>
                    <a:pt x="2302" y="13677"/>
                    <a:pt x="3098" y="14670"/>
                  </a:cubicBezTo>
                  <a:cubicBezTo>
                    <a:pt x="5003" y="17043"/>
                    <a:pt x="9433" y="16818"/>
                    <a:pt x="11043" y="16523"/>
                  </a:cubicBezTo>
                  <a:cubicBezTo>
                    <a:pt x="11746" y="16311"/>
                    <a:pt x="18064" y="14546"/>
                    <a:pt x="20984" y="18530"/>
                  </a:cubicBezTo>
                  <a:cubicBezTo>
                    <a:pt x="21387" y="19081"/>
                    <a:pt x="21361" y="19940"/>
                    <a:pt x="20926" y="20450"/>
                  </a:cubicBezTo>
                  <a:cubicBezTo>
                    <a:pt x="20719" y="20692"/>
                    <a:pt x="20456" y="20812"/>
                    <a:pt x="20195" y="20812"/>
                  </a:cubicBezTo>
                  <a:close/>
                  <a:moveTo>
                    <a:pt x="20195" y="2081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grpSp>
      <p:grpSp>
        <p:nvGrpSpPr>
          <p:cNvPr id="115" name="Group 10"/>
          <p:cNvGrpSpPr/>
          <p:nvPr/>
        </p:nvGrpSpPr>
        <p:grpSpPr bwMode="auto">
          <a:xfrm flipH="1">
            <a:off x="7697901" y="2425915"/>
            <a:ext cx="914683" cy="974686"/>
            <a:chOff x="0" y="0"/>
            <a:chExt cx="1250" cy="1332"/>
          </a:xfrm>
          <a:solidFill>
            <a:srgbClr val="20798B"/>
          </a:solidFill>
        </p:grpSpPr>
        <p:sp>
          <p:nvSpPr>
            <p:cNvPr id="116" name="AutoShape 7"/>
            <p:cNvSpPr/>
            <p:nvPr/>
          </p:nvSpPr>
          <p:spPr bwMode="auto">
            <a:xfrm>
              <a:off x="1208" y="1248"/>
              <a:ext cx="42" cy="84"/>
            </a:xfrm>
            <a:custGeom>
              <a:avLst/>
              <a:gdLst/>
              <a:ahLst/>
              <a:cxnLst/>
              <a:rect l="0" t="0" r="r" b="b"/>
              <a:pathLst>
                <a:path w="20451" h="21255">
                  <a:moveTo>
                    <a:pt x="12136" y="21255"/>
                  </a:moveTo>
                  <a:cubicBezTo>
                    <a:pt x="7985" y="21255"/>
                    <a:pt x="4398" y="19645"/>
                    <a:pt x="3912" y="17461"/>
                  </a:cubicBezTo>
                  <a:cubicBezTo>
                    <a:pt x="3900" y="17417"/>
                    <a:pt x="2877" y="12883"/>
                    <a:pt x="134" y="5047"/>
                  </a:cubicBezTo>
                  <a:cubicBezTo>
                    <a:pt x="-683" y="2718"/>
                    <a:pt x="2317" y="489"/>
                    <a:pt x="6822" y="67"/>
                  </a:cubicBezTo>
                  <a:cubicBezTo>
                    <a:pt x="11311" y="-345"/>
                    <a:pt x="15641" y="1192"/>
                    <a:pt x="16455" y="3522"/>
                  </a:cubicBezTo>
                  <a:cubicBezTo>
                    <a:pt x="19306" y="11663"/>
                    <a:pt x="20349" y="16289"/>
                    <a:pt x="20396" y="16484"/>
                  </a:cubicBezTo>
                  <a:cubicBezTo>
                    <a:pt x="20917" y="18833"/>
                    <a:pt x="17653" y="20958"/>
                    <a:pt x="13101" y="21227"/>
                  </a:cubicBezTo>
                  <a:cubicBezTo>
                    <a:pt x="12778" y="21247"/>
                    <a:pt x="12455" y="21255"/>
                    <a:pt x="12136" y="21255"/>
                  </a:cubicBezTo>
                  <a:close/>
                  <a:moveTo>
                    <a:pt x="12136" y="2125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sp>
          <p:nvSpPr>
            <p:cNvPr id="117" name="AutoShape 8"/>
            <p:cNvSpPr/>
            <p:nvPr/>
          </p:nvSpPr>
          <p:spPr bwMode="auto">
            <a:xfrm>
              <a:off x="152" y="32"/>
              <a:ext cx="1066" cy="1150"/>
            </a:xfrm>
            <a:custGeom>
              <a:avLst/>
              <a:gdLst/>
              <a:ahLst/>
              <a:cxnLst/>
              <a:rect l="0" t="0" r="r" b="b"/>
              <a:pathLst>
                <a:path w="21529" h="21567">
                  <a:moveTo>
                    <a:pt x="21184" y="21567"/>
                  </a:moveTo>
                  <a:cubicBezTo>
                    <a:pt x="21030" y="21567"/>
                    <a:pt x="20890" y="21470"/>
                    <a:pt x="20851" y="21325"/>
                  </a:cubicBezTo>
                  <a:cubicBezTo>
                    <a:pt x="20680" y="20690"/>
                    <a:pt x="20486" y="20047"/>
                    <a:pt x="20274" y="19412"/>
                  </a:cubicBezTo>
                  <a:cubicBezTo>
                    <a:pt x="20217" y="19244"/>
                    <a:pt x="20319" y="19064"/>
                    <a:pt x="20500" y="19012"/>
                  </a:cubicBezTo>
                  <a:cubicBezTo>
                    <a:pt x="20681" y="18959"/>
                    <a:pt x="20875" y="19053"/>
                    <a:pt x="20931" y="19222"/>
                  </a:cubicBezTo>
                  <a:cubicBezTo>
                    <a:pt x="21148" y="19868"/>
                    <a:pt x="21345" y="20524"/>
                    <a:pt x="21519" y="21170"/>
                  </a:cubicBezTo>
                  <a:cubicBezTo>
                    <a:pt x="21565" y="21341"/>
                    <a:pt x="21453" y="21515"/>
                    <a:pt x="21268" y="21557"/>
                  </a:cubicBezTo>
                  <a:cubicBezTo>
                    <a:pt x="21240" y="21564"/>
                    <a:pt x="21212" y="21567"/>
                    <a:pt x="21184" y="21567"/>
                  </a:cubicBezTo>
                  <a:close/>
                  <a:moveTo>
                    <a:pt x="19904" y="17741"/>
                  </a:moveTo>
                  <a:cubicBezTo>
                    <a:pt x="19764" y="17741"/>
                    <a:pt x="19633" y="17662"/>
                    <a:pt x="19581" y="17533"/>
                  </a:cubicBezTo>
                  <a:cubicBezTo>
                    <a:pt x="19331" y="16911"/>
                    <a:pt x="19060" y="16293"/>
                    <a:pt x="18776" y="15695"/>
                  </a:cubicBezTo>
                  <a:cubicBezTo>
                    <a:pt x="18699" y="15533"/>
                    <a:pt x="18778" y="15345"/>
                    <a:pt x="18952" y="15273"/>
                  </a:cubicBezTo>
                  <a:cubicBezTo>
                    <a:pt x="19126" y="15202"/>
                    <a:pt x="19329" y="15275"/>
                    <a:pt x="19406" y="15437"/>
                  </a:cubicBezTo>
                  <a:cubicBezTo>
                    <a:pt x="19695" y="16046"/>
                    <a:pt x="19972" y="16676"/>
                    <a:pt x="20226" y="17309"/>
                  </a:cubicBezTo>
                  <a:cubicBezTo>
                    <a:pt x="20293" y="17475"/>
                    <a:pt x="20203" y="17659"/>
                    <a:pt x="20025" y="17721"/>
                  </a:cubicBezTo>
                  <a:cubicBezTo>
                    <a:pt x="19985" y="17735"/>
                    <a:pt x="19944" y="17741"/>
                    <a:pt x="19904" y="17741"/>
                  </a:cubicBezTo>
                  <a:close/>
                  <a:moveTo>
                    <a:pt x="18162" y="14078"/>
                  </a:moveTo>
                  <a:cubicBezTo>
                    <a:pt x="18037" y="14078"/>
                    <a:pt x="17916" y="14015"/>
                    <a:pt x="17855" y="13905"/>
                  </a:cubicBezTo>
                  <a:cubicBezTo>
                    <a:pt x="17528" y="13315"/>
                    <a:pt x="17178" y="12732"/>
                    <a:pt x="16817" y="12173"/>
                  </a:cubicBezTo>
                  <a:cubicBezTo>
                    <a:pt x="16719" y="12022"/>
                    <a:pt x="16772" y="11825"/>
                    <a:pt x="16935" y="11735"/>
                  </a:cubicBezTo>
                  <a:cubicBezTo>
                    <a:pt x="17099" y="11644"/>
                    <a:pt x="17310" y="11693"/>
                    <a:pt x="17408" y="11845"/>
                  </a:cubicBezTo>
                  <a:cubicBezTo>
                    <a:pt x="17776" y="12415"/>
                    <a:pt x="18133" y="13010"/>
                    <a:pt x="18467" y="13612"/>
                  </a:cubicBezTo>
                  <a:cubicBezTo>
                    <a:pt x="18555" y="13769"/>
                    <a:pt x="18488" y="13962"/>
                    <a:pt x="18319" y="14043"/>
                  </a:cubicBezTo>
                  <a:cubicBezTo>
                    <a:pt x="18269" y="14067"/>
                    <a:pt x="18215" y="14078"/>
                    <a:pt x="18162" y="14078"/>
                  </a:cubicBezTo>
                  <a:close/>
                  <a:moveTo>
                    <a:pt x="15942" y="10648"/>
                  </a:moveTo>
                  <a:cubicBezTo>
                    <a:pt x="15833" y="10648"/>
                    <a:pt x="15726" y="10600"/>
                    <a:pt x="15659" y="10511"/>
                  </a:cubicBezTo>
                  <a:cubicBezTo>
                    <a:pt x="15251" y="9967"/>
                    <a:pt x="14820" y="9434"/>
                    <a:pt x="14379" y="8929"/>
                  </a:cubicBezTo>
                  <a:cubicBezTo>
                    <a:pt x="14259" y="8792"/>
                    <a:pt x="14281" y="8590"/>
                    <a:pt x="14429" y="8479"/>
                  </a:cubicBezTo>
                  <a:cubicBezTo>
                    <a:pt x="14577" y="8368"/>
                    <a:pt x="14793" y="8389"/>
                    <a:pt x="14913" y="8526"/>
                  </a:cubicBezTo>
                  <a:cubicBezTo>
                    <a:pt x="15365" y="9044"/>
                    <a:pt x="15806" y="9588"/>
                    <a:pt x="16224" y="10145"/>
                  </a:cubicBezTo>
                  <a:cubicBezTo>
                    <a:pt x="16333" y="10290"/>
                    <a:pt x="16294" y="10489"/>
                    <a:pt x="16138" y="10590"/>
                  </a:cubicBezTo>
                  <a:cubicBezTo>
                    <a:pt x="16078" y="10629"/>
                    <a:pt x="16010" y="10648"/>
                    <a:pt x="15942" y="10648"/>
                  </a:cubicBezTo>
                  <a:close/>
                  <a:moveTo>
                    <a:pt x="13226" y="7542"/>
                  </a:moveTo>
                  <a:cubicBezTo>
                    <a:pt x="13134" y="7542"/>
                    <a:pt x="13043" y="7508"/>
                    <a:pt x="12976" y="7442"/>
                  </a:cubicBezTo>
                  <a:cubicBezTo>
                    <a:pt x="12487" y="6962"/>
                    <a:pt x="11974" y="6498"/>
                    <a:pt x="11452" y="6063"/>
                  </a:cubicBezTo>
                  <a:cubicBezTo>
                    <a:pt x="11311" y="5945"/>
                    <a:pt x="11299" y="5742"/>
                    <a:pt x="11426" y="5611"/>
                  </a:cubicBezTo>
                  <a:cubicBezTo>
                    <a:pt x="11554" y="5480"/>
                    <a:pt x="11771" y="5469"/>
                    <a:pt x="11913" y="5587"/>
                  </a:cubicBezTo>
                  <a:cubicBezTo>
                    <a:pt x="12448" y="6034"/>
                    <a:pt x="12974" y="6510"/>
                    <a:pt x="13476" y="7002"/>
                  </a:cubicBezTo>
                  <a:cubicBezTo>
                    <a:pt x="13607" y="7130"/>
                    <a:pt x="13601" y="7333"/>
                    <a:pt x="13462" y="7454"/>
                  </a:cubicBezTo>
                  <a:cubicBezTo>
                    <a:pt x="13396" y="7513"/>
                    <a:pt x="13311" y="7542"/>
                    <a:pt x="13226" y="7542"/>
                  </a:cubicBezTo>
                  <a:close/>
                  <a:moveTo>
                    <a:pt x="10022" y="4870"/>
                  </a:moveTo>
                  <a:cubicBezTo>
                    <a:pt x="9949" y="4870"/>
                    <a:pt x="9876" y="4849"/>
                    <a:pt x="9814" y="4805"/>
                  </a:cubicBezTo>
                  <a:cubicBezTo>
                    <a:pt x="9251" y="4408"/>
                    <a:pt x="8664" y="4030"/>
                    <a:pt x="8068" y="3680"/>
                  </a:cubicBezTo>
                  <a:cubicBezTo>
                    <a:pt x="7907" y="3585"/>
                    <a:pt x="7860" y="3388"/>
                    <a:pt x="7961" y="3239"/>
                  </a:cubicBezTo>
                  <a:cubicBezTo>
                    <a:pt x="8063" y="3089"/>
                    <a:pt x="8276" y="3045"/>
                    <a:pt x="8436" y="3139"/>
                  </a:cubicBezTo>
                  <a:cubicBezTo>
                    <a:pt x="9048" y="3499"/>
                    <a:pt x="9652" y="3888"/>
                    <a:pt x="10230" y="4296"/>
                  </a:cubicBezTo>
                  <a:cubicBezTo>
                    <a:pt x="10381" y="4402"/>
                    <a:pt x="10411" y="4603"/>
                    <a:pt x="10296" y="4744"/>
                  </a:cubicBezTo>
                  <a:cubicBezTo>
                    <a:pt x="10228" y="4827"/>
                    <a:pt x="10126" y="4870"/>
                    <a:pt x="10022" y="4870"/>
                  </a:cubicBezTo>
                  <a:close/>
                  <a:moveTo>
                    <a:pt x="6385" y="2732"/>
                  </a:moveTo>
                  <a:cubicBezTo>
                    <a:pt x="6331" y="2732"/>
                    <a:pt x="6277" y="2721"/>
                    <a:pt x="6226" y="2696"/>
                  </a:cubicBezTo>
                  <a:cubicBezTo>
                    <a:pt x="5603" y="2395"/>
                    <a:pt x="4955" y="2113"/>
                    <a:pt x="4301" y="1859"/>
                  </a:cubicBezTo>
                  <a:cubicBezTo>
                    <a:pt x="4126" y="1791"/>
                    <a:pt x="4043" y="1604"/>
                    <a:pt x="4117" y="1441"/>
                  </a:cubicBezTo>
                  <a:cubicBezTo>
                    <a:pt x="4190" y="1278"/>
                    <a:pt x="4392" y="1201"/>
                    <a:pt x="4567" y="1269"/>
                  </a:cubicBezTo>
                  <a:cubicBezTo>
                    <a:pt x="5239" y="1530"/>
                    <a:pt x="5904" y="1819"/>
                    <a:pt x="6544" y="2129"/>
                  </a:cubicBezTo>
                  <a:cubicBezTo>
                    <a:pt x="6713" y="2210"/>
                    <a:pt x="6778" y="2403"/>
                    <a:pt x="6690" y="2560"/>
                  </a:cubicBezTo>
                  <a:cubicBezTo>
                    <a:pt x="6629" y="2670"/>
                    <a:pt x="6509" y="2732"/>
                    <a:pt x="6385" y="2732"/>
                  </a:cubicBezTo>
                  <a:close/>
                  <a:moveTo>
                    <a:pt x="2416" y="1187"/>
                  </a:moveTo>
                  <a:cubicBezTo>
                    <a:pt x="2380" y="1187"/>
                    <a:pt x="2344" y="1182"/>
                    <a:pt x="2309" y="1171"/>
                  </a:cubicBezTo>
                  <a:cubicBezTo>
                    <a:pt x="1644" y="970"/>
                    <a:pt x="956" y="788"/>
                    <a:pt x="263" y="630"/>
                  </a:cubicBezTo>
                  <a:cubicBezTo>
                    <a:pt x="78" y="588"/>
                    <a:pt x="-35" y="415"/>
                    <a:pt x="10" y="244"/>
                  </a:cubicBezTo>
                  <a:cubicBezTo>
                    <a:pt x="55" y="72"/>
                    <a:pt x="243" y="-33"/>
                    <a:pt x="427" y="9"/>
                  </a:cubicBezTo>
                  <a:cubicBezTo>
                    <a:pt x="1136" y="170"/>
                    <a:pt x="1842" y="357"/>
                    <a:pt x="2523" y="564"/>
                  </a:cubicBezTo>
                  <a:cubicBezTo>
                    <a:pt x="2704" y="619"/>
                    <a:pt x="2802" y="799"/>
                    <a:pt x="2743" y="967"/>
                  </a:cubicBezTo>
                  <a:cubicBezTo>
                    <a:pt x="2696" y="1102"/>
                    <a:pt x="2561" y="1187"/>
                    <a:pt x="2416" y="1187"/>
                  </a:cubicBezTo>
                  <a:close/>
                  <a:moveTo>
                    <a:pt x="2416" y="118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sp>
          <p:nvSpPr>
            <p:cNvPr id="118" name="AutoShape 9"/>
            <p:cNvSpPr/>
            <p:nvPr/>
          </p:nvSpPr>
          <p:spPr bwMode="auto">
            <a:xfrm>
              <a:off x="0" y="0"/>
              <a:ext cx="84" cy="41"/>
            </a:xfrm>
            <a:custGeom>
              <a:avLst/>
              <a:gdLst/>
              <a:ahLst/>
              <a:cxnLst/>
              <a:rect l="0" t="0" r="r" b="b"/>
              <a:pathLst>
                <a:path w="20995" h="21055">
                  <a:moveTo>
                    <a:pt x="16770" y="21055"/>
                  </a:moveTo>
                  <a:cubicBezTo>
                    <a:pt x="16538" y="21055"/>
                    <a:pt x="16302" y="21015"/>
                    <a:pt x="16060" y="20930"/>
                  </a:cubicBezTo>
                  <a:cubicBezTo>
                    <a:pt x="11976" y="19525"/>
                    <a:pt x="7803" y="18232"/>
                    <a:pt x="3657" y="17089"/>
                  </a:cubicBezTo>
                  <a:cubicBezTo>
                    <a:pt x="1343" y="16448"/>
                    <a:pt x="-276" y="12123"/>
                    <a:pt x="39" y="7424"/>
                  </a:cubicBezTo>
                  <a:cubicBezTo>
                    <a:pt x="355" y="2725"/>
                    <a:pt x="2505" y="-545"/>
                    <a:pt x="4798" y="75"/>
                  </a:cubicBezTo>
                  <a:cubicBezTo>
                    <a:pt x="9034" y="1247"/>
                    <a:pt x="13299" y="2568"/>
                    <a:pt x="17474" y="4005"/>
                  </a:cubicBezTo>
                  <a:cubicBezTo>
                    <a:pt x="19775" y="4799"/>
                    <a:pt x="21324" y="9228"/>
                    <a:pt x="20935" y="13903"/>
                  </a:cubicBezTo>
                  <a:cubicBezTo>
                    <a:pt x="20586" y="18091"/>
                    <a:pt x="18797" y="21055"/>
                    <a:pt x="16770" y="21055"/>
                  </a:cubicBezTo>
                  <a:close/>
                  <a:moveTo>
                    <a:pt x="16770" y="2105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p>
          </p:txBody>
        </p:sp>
      </p:grpSp>
      <p:sp>
        <p:nvSpPr>
          <p:cNvPr id="119" name="AutoShape 11"/>
          <p:cNvSpPr/>
          <p:nvPr/>
        </p:nvSpPr>
        <p:spPr bwMode="auto">
          <a:xfrm flipH="1">
            <a:off x="9752410" y="2633886"/>
            <a:ext cx="510604" cy="2000990"/>
          </a:xfrm>
          <a:custGeom>
            <a:avLst/>
            <a:gdLst/>
            <a:ahLst/>
            <a:cxnLst/>
            <a:rect l="0" t="0" r="r" b="b"/>
            <a:pathLst>
              <a:path w="21520" h="21580">
                <a:moveTo>
                  <a:pt x="14483" y="21580"/>
                </a:moveTo>
                <a:cubicBezTo>
                  <a:pt x="14208" y="21580"/>
                  <a:pt x="13966" y="21529"/>
                  <a:pt x="13920" y="21457"/>
                </a:cubicBezTo>
                <a:cubicBezTo>
                  <a:pt x="13747" y="21188"/>
                  <a:pt x="13509" y="20913"/>
                  <a:pt x="13191" y="20615"/>
                </a:cubicBezTo>
                <a:cubicBezTo>
                  <a:pt x="13108" y="20537"/>
                  <a:pt x="13288" y="20456"/>
                  <a:pt x="13592" y="20435"/>
                </a:cubicBezTo>
                <a:cubicBezTo>
                  <a:pt x="13897" y="20413"/>
                  <a:pt x="14211" y="20459"/>
                  <a:pt x="14294" y="20537"/>
                </a:cubicBezTo>
                <a:cubicBezTo>
                  <a:pt x="14622" y="20845"/>
                  <a:pt x="14869" y="21131"/>
                  <a:pt x="15048" y="21410"/>
                </a:cubicBezTo>
                <a:cubicBezTo>
                  <a:pt x="15099" y="21490"/>
                  <a:pt x="14888" y="21565"/>
                  <a:pt x="14576" y="21578"/>
                </a:cubicBezTo>
                <a:cubicBezTo>
                  <a:pt x="14545" y="21579"/>
                  <a:pt x="14514" y="21580"/>
                  <a:pt x="14483" y="21580"/>
                </a:cubicBezTo>
                <a:close/>
                <a:moveTo>
                  <a:pt x="12718" y="19884"/>
                </a:moveTo>
                <a:cubicBezTo>
                  <a:pt x="12481" y="19884"/>
                  <a:pt x="12260" y="19846"/>
                  <a:pt x="12178" y="19786"/>
                </a:cubicBezTo>
                <a:cubicBezTo>
                  <a:pt x="11832" y="19532"/>
                  <a:pt x="11441" y="19265"/>
                  <a:pt x="10979" y="18969"/>
                </a:cubicBezTo>
                <a:cubicBezTo>
                  <a:pt x="10862" y="18894"/>
                  <a:pt x="11005" y="18809"/>
                  <a:pt x="11298" y="18779"/>
                </a:cubicBezTo>
                <a:cubicBezTo>
                  <a:pt x="11591" y="18749"/>
                  <a:pt x="11924" y="18785"/>
                  <a:pt x="12041" y="18860"/>
                </a:cubicBezTo>
                <a:cubicBezTo>
                  <a:pt x="12509" y="19161"/>
                  <a:pt x="12907" y="19432"/>
                  <a:pt x="13258" y="19689"/>
                </a:cubicBezTo>
                <a:cubicBezTo>
                  <a:pt x="13362" y="19765"/>
                  <a:pt x="13204" y="19849"/>
                  <a:pt x="12906" y="19876"/>
                </a:cubicBezTo>
                <a:cubicBezTo>
                  <a:pt x="12844" y="19881"/>
                  <a:pt x="12780" y="19884"/>
                  <a:pt x="12718" y="19884"/>
                </a:cubicBezTo>
                <a:close/>
                <a:moveTo>
                  <a:pt x="10196" y="18249"/>
                </a:moveTo>
                <a:cubicBezTo>
                  <a:pt x="9974" y="18249"/>
                  <a:pt x="9763" y="18216"/>
                  <a:pt x="9670" y="18160"/>
                </a:cubicBezTo>
                <a:cubicBezTo>
                  <a:pt x="9228" y="17895"/>
                  <a:pt x="8771" y="17627"/>
                  <a:pt x="8307" y="17355"/>
                </a:cubicBezTo>
                <a:cubicBezTo>
                  <a:pt x="8181" y="17281"/>
                  <a:pt x="8313" y="17194"/>
                  <a:pt x="8602" y="17162"/>
                </a:cubicBezTo>
                <a:cubicBezTo>
                  <a:pt x="8891" y="17130"/>
                  <a:pt x="9229" y="17163"/>
                  <a:pt x="9355" y="17237"/>
                </a:cubicBezTo>
                <a:cubicBezTo>
                  <a:pt x="9820" y="17510"/>
                  <a:pt x="10278" y="17779"/>
                  <a:pt x="10721" y="18045"/>
                </a:cubicBezTo>
                <a:cubicBezTo>
                  <a:pt x="10845" y="18120"/>
                  <a:pt x="10711" y="18206"/>
                  <a:pt x="10420" y="18237"/>
                </a:cubicBezTo>
                <a:cubicBezTo>
                  <a:pt x="10347" y="18245"/>
                  <a:pt x="10271" y="18249"/>
                  <a:pt x="10196" y="18249"/>
                </a:cubicBezTo>
                <a:close/>
                <a:moveTo>
                  <a:pt x="7462" y="16636"/>
                </a:moveTo>
                <a:cubicBezTo>
                  <a:pt x="7241" y="16636"/>
                  <a:pt x="7030" y="16603"/>
                  <a:pt x="6937" y="16548"/>
                </a:cubicBezTo>
                <a:cubicBezTo>
                  <a:pt x="6429" y="16246"/>
                  <a:pt x="5991" y="15981"/>
                  <a:pt x="5598" y="15736"/>
                </a:cubicBezTo>
                <a:cubicBezTo>
                  <a:pt x="5478" y="15661"/>
                  <a:pt x="5617" y="15575"/>
                  <a:pt x="5909" y="15545"/>
                </a:cubicBezTo>
                <a:cubicBezTo>
                  <a:pt x="6202" y="15514"/>
                  <a:pt x="6536" y="15550"/>
                  <a:pt x="6656" y="15624"/>
                </a:cubicBezTo>
                <a:cubicBezTo>
                  <a:pt x="7047" y="15868"/>
                  <a:pt x="7482" y="16132"/>
                  <a:pt x="7987" y="16432"/>
                </a:cubicBezTo>
                <a:cubicBezTo>
                  <a:pt x="8112" y="16506"/>
                  <a:pt x="7978" y="16592"/>
                  <a:pt x="7688" y="16624"/>
                </a:cubicBezTo>
                <a:cubicBezTo>
                  <a:pt x="7615" y="16633"/>
                  <a:pt x="7538" y="16636"/>
                  <a:pt x="7462" y="16636"/>
                </a:cubicBezTo>
                <a:close/>
                <a:moveTo>
                  <a:pt x="4861" y="15010"/>
                </a:moveTo>
                <a:cubicBezTo>
                  <a:pt x="4631" y="15010"/>
                  <a:pt x="4414" y="14974"/>
                  <a:pt x="4327" y="14915"/>
                </a:cubicBezTo>
                <a:cubicBezTo>
                  <a:pt x="3896" y="14625"/>
                  <a:pt x="3513" y="14353"/>
                  <a:pt x="3157" y="14083"/>
                </a:cubicBezTo>
                <a:cubicBezTo>
                  <a:pt x="3055" y="14007"/>
                  <a:pt x="3216" y="13923"/>
                  <a:pt x="3515" y="13897"/>
                </a:cubicBezTo>
                <a:cubicBezTo>
                  <a:pt x="3814" y="13872"/>
                  <a:pt x="4139" y="13913"/>
                  <a:pt x="4240" y="13989"/>
                </a:cubicBezTo>
                <a:cubicBezTo>
                  <a:pt x="4592" y="14256"/>
                  <a:pt x="4970" y="14525"/>
                  <a:pt x="5396" y="14811"/>
                </a:cubicBezTo>
                <a:cubicBezTo>
                  <a:pt x="5508" y="14887"/>
                  <a:pt x="5360" y="14971"/>
                  <a:pt x="5065" y="15000"/>
                </a:cubicBezTo>
                <a:cubicBezTo>
                  <a:pt x="4997" y="15007"/>
                  <a:pt x="4929" y="15010"/>
                  <a:pt x="4861" y="15010"/>
                </a:cubicBezTo>
                <a:close/>
                <a:moveTo>
                  <a:pt x="2671" y="13344"/>
                </a:moveTo>
                <a:cubicBezTo>
                  <a:pt x="2423" y="13344"/>
                  <a:pt x="2194" y="13302"/>
                  <a:pt x="2122" y="13238"/>
                </a:cubicBezTo>
                <a:cubicBezTo>
                  <a:pt x="1797" y="12948"/>
                  <a:pt x="1506" y="12659"/>
                  <a:pt x="1257" y="12379"/>
                </a:cubicBezTo>
                <a:cubicBezTo>
                  <a:pt x="1187" y="12300"/>
                  <a:pt x="1380" y="12222"/>
                  <a:pt x="1688" y="12204"/>
                </a:cubicBezTo>
                <a:cubicBezTo>
                  <a:pt x="1995" y="12186"/>
                  <a:pt x="2302" y="12235"/>
                  <a:pt x="2372" y="12314"/>
                </a:cubicBezTo>
                <a:cubicBezTo>
                  <a:pt x="2616" y="12589"/>
                  <a:pt x="2902" y="12872"/>
                  <a:pt x="3221" y="13157"/>
                </a:cubicBezTo>
                <a:cubicBezTo>
                  <a:pt x="3308" y="13235"/>
                  <a:pt x="3133" y="13316"/>
                  <a:pt x="2829" y="13338"/>
                </a:cubicBezTo>
                <a:cubicBezTo>
                  <a:pt x="2777" y="13342"/>
                  <a:pt x="2724" y="13344"/>
                  <a:pt x="2671" y="13344"/>
                </a:cubicBezTo>
                <a:close/>
                <a:moveTo>
                  <a:pt x="1160" y="11631"/>
                </a:moveTo>
                <a:cubicBezTo>
                  <a:pt x="884" y="11631"/>
                  <a:pt x="641" y="11579"/>
                  <a:pt x="596" y="11507"/>
                </a:cubicBezTo>
                <a:cubicBezTo>
                  <a:pt x="411" y="11211"/>
                  <a:pt x="267" y="10915"/>
                  <a:pt x="169" y="10625"/>
                </a:cubicBezTo>
                <a:cubicBezTo>
                  <a:pt x="141" y="10545"/>
                  <a:pt x="374" y="10474"/>
                  <a:pt x="689" y="10467"/>
                </a:cubicBezTo>
                <a:cubicBezTo>
                  <a:pt x="1003" y="10459"/>
                  <a:pt x="1281" y="10519"/>
                  <a:pt x="1308" y="10600"/>
                </a:cubicBezTo>
                <a:cubicBezTo>
                  <a:pt x="1404" y="10882"/>
                  <a:pt x="1544" y="11172"/>
                  <a:pt x="1725" y="11461"/>
                </a:cubicBezTo>
                <a:cubicBezTo>
                  <a:pt x="1775" y="11541"/>
                  <a:pt x="1563" y="11616"/>
                  <a:pt x="1251" y="11629"/>
                </a:cubicBezTo>
                <a:cubicBezTo>
                  <a:pt x="1220" y="11630"/>
                  <a:pt x="1190" y="11631"/>
                  <a:pt x="1160" y="11631"/>
                </a:cubicBezTo>
                <a:close/>
                <a:moveTo>
                  <a:pt x="573" y="9867"/>
                </a:moveTo>
                <a:cubicBezTo>
                  <a:pt x="259" y="9867"/>
                  <a:pt x="4" y="9810"/>
                  <a:pt x="2" y="9729"/>
                </a:cubicBezTo>
                <a:cubicBezTo>
                  <a:pt x="1" y="9697"/>
                  <a:pt x="0" y="9669"/>
                  <a:pt x="0" y="9637"/>
                </a:cubicBezTo>
                <a:cubicBezTo>
                  <a:pt x="0" y="9372"/>
                  <a:pt x="38" y="9107"/>
                  <a:pt x="113" y="8845"/>
                </a:cubicBezTo>
                <a:cubicBezTo>
                  <a:pt x="136" y="8764"/>
                  <a:pt x="406" y="8705"/>
                  <a:pt x="725" y="8710"/>
                </a:cubicBezTo>
                <a:cubicBezTo>
                  <a:pt x="1040" y="8716"/>
                  <a:pt x="1277" y="8787"/>
                  <a:pt x="1254" y="8868"/>
                </a:cubicBezTo>
                <a:cubicBezTo>
                  <a:pt x="1181" y="9123"/>
                  <a:pt x="1143" y="9383"/>
                  <a:pt x="1144" y="9641"/>
                </a:cubicBezTo>
                <a:cubicBezTo>
                  <a:pt x="1144" y="9672"/>
                  <a:pt x="1144" y="9695"/>
                  <a:pt x="1145" y="9727"/>
                </a:cubicBezTo>
                <a:cubicBezTo>
                  <a:pt x="1148" y="9807"/>
                  <a:pt x="894" y="9867"/>
                  <a:pt x="578" y="9867"/>
                </a:cubicBezTo>
                <a:cubicBezTo>
                  <a:pt x="576" y="9867"/>
                  <a:pt x="575" y="9867"/>
                  <a:pt x="573" y="9867"/>
                </a:cubicBezTo>
                <a:close/>
                <a:moveTo>
                  <a:pt x="1077" y="8131"/>
                </a:moveTo>
                <a:cubicBezTo>
                  <a:pt x="1048" y="8131"/>
                  <a:pt x="1017" y="8130"/>
                  <a:pt x="987" y="8129"/>
                </a:cubicBezTo>
                <a:cubicBezTo>
                  <a:pt x="675" y="8116"/>
                  <a:pt x="462" y="8041"/>
                  <a:pt x="512" y="7962"/>
                </a:cubicBezTo>
                <a:cubicBezTo>
                  <a:pt x="557" y="7887"/>
                  <a:pt x="606" y="7813"/>
                  <a:pt x="659" y="7738"/>
                </a:cubicBezTo>
                <a:cubicBezTo>
                  <a:pt x="812" y="7520"/>
                  <a:pt x="986" y="7302"/>
                  <a:pt x="1176" y="7089"/>
                </a:cubicBezTo>
                <a:cubicBezTo>
                  <a:pt x="1247" y="7010"/>
                  <a:pt x="1554" y="6961"/>
                  <a:pt x="1862" y="6979"/>
                </a:cubicBezTo>
                <a:cubicBezTo>
                  <a:pt x="2169" y="6997"/>
                  <a:pt x="2362" y="7076"/>
                  <a:pt x="2291" y="7155"/>
                </a:cubicBezTo>
                <a:cubicBezTo>
                  <a:pt x="2105" y="7363"/>
                  <a:pt x="1934" y="7576"/>
                  <a:pt x="1785" y="7790"/>
                </a:cubicBezTo>
                <a:cubicBezTo>
                  <a:pt x="1734" y="7862"/>
                  <a:pt x="1686" y="7935"/>
                  <a:pt x="1642" y="8007"/>
                </a:cubicBezTo>
                <a:cubicBezTo>
                  <a:pt x="1597" y="8079"/>
                  <a:pt x="1354" y="8131"/>
                  <a:pt x="1077" y="8131"/>
                </a:cubicBezTo>
                <a:close/>
                <a:moveTo>
                  <a:pt x="2614" y="6420"/>
                </a:moveTo>
                <a:cubicBezTo>
                  <a:pt x="2559" y="6420"/>
                  <a:pt x="2503" y="6418"/>
                  <a:pt x="2448" y="6413"/>
                </a:cubicBezTo>
                <a:cubicBezTo>
                  <a:pt x="2145" y="6390"/>
                  <a:pt x="1975" y="6308"/>
                  <a:pt x="2066" y="6231"/>
                </a:cubicBezTo>
                <a:cubicBezTo>
                  <a:pt x="2403" y="5946"/>
                  <a:pt x="2781" y="5663"/>
                  <a:pt x="3190" y="5390"/>
                </a:cubicBezTo>
                <a:cubicBezTo>
                  <a:pt x="3303" y="5314"/>
                  <a:pt x="3633" y="5277"/>
                  <a:pt x="3928" y="5306"/>
                </a:cubicBezTo>
                <a:cubicBezTo>
                  <a:pt x="4223" y="5335"/>
                  <a:pt x="4370" y="5419"/>
                  <a:pt x="4257" y="5495"/>
                </a:cubicBezTo>
                <a:cubicBezTo>
                  <a:pt x="3859" y="5761"/>
                  <a:pt x="3490" y="6037"/>
                  <a:pt x="3160" y="6316"/>
                </a:cubicBezTo>
                <a:cubicBezTo>
                  <a:pt x="3086" y="6379"/>
                  <a:pt x="2859" y="6420"/>
                  <a:pt x="2614" y="6420"/>
                </a:cubicBezTo>
                <a:close/>
                <a:moveTo>
                  <a:pt x="5070" y="4781"/>
                </a:moveTo>
                <a:cubicBezTo>
                  <a:pt x="4988" y="4781"/>
                  <a:pt x="4905" y="4777"/>
                  <a:pt x="4826" y="4767"/>
                </a:cubicBezTo>
                <a:cubicBezTo>
                  <a:pt x="4540" y="4732"/>
                  <a:pt x="4418" y="4645"/>
                  <a:pt x="4553" y="4572"/>
                </a:cubicBezTo>
                <a:cubicBezTo>
                  <a:pt x="5049" y="4303"/>
                  <a:pt x="5590" y="4038"/>
                  <a:pt x="6160" y="3783"/>
                </a:cubicBezTo>
                <a:cubicBezTo>
                  <a:pt x="6317" y="3713"/>
                  <a:pt x="6666" y="3688"/>
                  <a:pt x="6940" y="3729"/>
                </a:cubicBezTo>
                <a:cubicBezTo>
                  <a:pt x="7214" y="3769"/>
                  <a:pt x="7309" y="3858"/>
                  <a:pt x="7152" y="3929"/>
                </a:cubicBezTo>
                <a:cubicBezTo>
                  <a:pt x="6597" y="4177"/>
                  <a:pt x="6070" y="4435"/>
                  <a:pt x="5587" y="4697"/>
                </a:cubicBezTo>
                <a:cubicBezTo>
                  <a:pt x="5489" y="4750"/>
                  <a:pt x="5284" y="4781"/>
                  <a:pt x="5070" y="4781"/>
                </a:cubicBezTo>
                <a:close/>
                <a:moveTo>
                  <a:pt x="8479" y="3258"/>
                </a:moveTo>
                <a:cubicBezTo>
                  <a:pt x="8368" y="3258"/>
                  <a:pt x="8255" y="3250"/>
                  <a:pt x="8156" y="3232"/>
                </a:cubicBezTo>
                <a:cubicBezTo>
                  <a:pt x="7896" y="3187"/>
                  <a:pt x="7830" y="3095"/>
                  <a:pt x="8008" y="3029"/>
                </a:cubicBezTo>
                <a:cubicBezTo>
                  <a:pt x="8665" y="2784"/>
                  <a:pt x="9366" y="2544"/>
                  <a:pt x="10093" y="2316"/>
                </a:cubicBezTo>
                <a:cubicBezTo>
                  <a:pt x="10293" y="2253"/>
                  <a:pt x="10653" y="2244"/>
                  <a:pt x="10897" y="2295"/>
                </a:cubicBezTo>
                <a:cubicBezTo>
                  <a:pt x="11142" y="2346"/>
                  <a:pt x="11178" y="2438"/>
                  <a:pt x="10979" y="2501"/>
                </a:cubicBezTo>
                <a:cubicBezTo>
                  <a:pt x="10272" y="2723"/>
                  <a:pt x="9590" y="2956"/>
                  <a:pt x="8951" y="3195"/>
                </a:cubicBezTo>
                <a:cubicBezTo>
                  <a:pt x="8840" y="3236"/>
                  <a:pt x="8661" y="3258"/>
                  <a:pt x="8479" y="3258"/>
                </a:cubicBezTo>
                <a:close/>
                <a:moveTo>
                  <a:pt x="12817" y="1898"/>
                </a:moveTo>
                <a:cubicBezTo>
                  <a:pt x="12673" y="1898"/>
                  <a:pt x="12530" y="1885"/>
                  <a:pt x="12419" y="1857"/>
                </a:cubicBezTo>
                <a:cubicBezTo>
                  <a:pt x="12192" y="1801"/>
                  <a:pt x="12186" y="1708"/>
                  <a:pt x="12406" y="1650"/>
                </a:cubicBezTo>
                <a:cubicBezTo>
                  <a:pt x="13219" y="1435"/>
                  <a:pt x="14072" y="1229"/>
                  <a:pt x="14939" y="1037"/>
                </a:cubicBezTo>
                <a:cubicBezTo>
                  <a:pt x="15178" y="985"/>
                  <a:pt x="15539" y="992"/>
                  <a:pt x="15745" y="1053"/>
                </a:cubicBezTo>
                <a:cubicBezTo>
                  <a:pt x="15951" y="1114"/>
                  <a:pt x="15925" y="1207"/>
                  <a:pt x="15685" y="1259"/>
                </a:cubicBezTo>
                <a:cubicBezTo>
                  <a:pt x="14844" y="1445"/>
                  <a:pt x="14016" y="1645"/>
                  <a:pt x="13227" y="1854"/>
                </a:cubicBezTo>
                <a:cubicBezTo>
                  <a:pt x="13115" y="1883"/>
                  <a:pt x="12966" y="1898"/>
                  <a:pt x="12817" y="1898"/>
                </a:cubicBezTo>
                <a:close/>
                <a:moveTo>
                  <a:pt x="18017" y="753"/>
                </a:moveTo>
                <a:cubicBezTo>
                  <a:pt x="17838" y="753"/>
                  <a:pt x="17661" y="732"/>
                  <a:pt x="17549" y="691"/>
                </a:cubicBezTo>
                <a:cubicBezTo>
                  <a:pt x="17367" y="625"/>
                  <a:pt x="17429" y="534"/>
                  <a:pt x="17688" y="487"/>
                </a:cubicBezTo>
                <a:cubicBezTo>
                  <a:pt x="19478" y="164"/>
                  <a:pt x="20655" y="21"/>
                  <a:pt x="20704" y="15"/>
                </a:cubicBezTo>
                <a:cubicBezTo>
                  <a:pt x="20990" y="-20"/>
                  <a:pt x="21330" y="11"/>
                  <a:pt x="21465" y="84"/>
                </a:cubicBezTo>
                <a:cubicBezTo>
                  <a:pt x="21600" y="157"/>
                  <a:pt x="21478" y="245"/>
                  <a:pt x="21193" y="279"/>
                </a:cubicBezTo>
                <a:cubicBezTo>
                  <a:pt x="21182" y="281"/>
                  <a:pt x="20047" y="420"/>
                  <a:pt x="18346" y="727"/>
                </a:cubicBezTo>
                <a:cubicBezTo>
                  <a:pt x="18246" y="745"/>
                  <a:pt x="18131" y="753"/>
                  <a:pt x="18017" y="753"/>
                </a:cubicBezTo>
                <a:close/>
                <a:moveTo>
                  <a:pt x="18017" y="753"/>
                </a:moveTo>
              </a:path>
            </a:pathLst>
          </a:custGeom>
          <a:solidFill>
            <a:srgbClr val="20798B"/>
          </a:solidFill>
          <a:ln>
            <a:noFill/>
          </a:ln>
        </p:spPr>
        <p:txBody>
          <a:bodyPr lIns="0" tIns="0" rIns="0" bIns="0"/>
          <a:lstStyle/>
          <a:p>
            <a:endParaRPr lang="en-US" sz="2400" dirty="0"/>
          </a:p>
        </p:txBody>
      </p:sp>
      <p:sp>
        <p:nvSpPr>
          <p:cNvPr id="121" name="文本框 120"/>
          <p:cNvSpPr txBox="1"/>
          <p:nvPr/>
        </p:nvSpPr>
        <p:spPr>
          <a:xfrm>
            <a:off x="286660" y="1836930"/>
            <a:ext cx="6094520" cy="1754326"/>
          </a:xfrm>
          <a:prstGeom prst="rect">
            <a:avLst/>
          </a:prstGeom>
          <a:noFill/>
        </p:spPr>
        <p:txBody>
          <a:bodyPr wrap="square">
            <a:spAutoFit/>
          </a:bodyPr>
          <a:lstStyle/>
          <a:p>
            <a:pPr algn="just"/>
            <a:r>
              <a:rPr lang="zh-CN" altLang="en-US" b="1" i="0" dirty="0">
                <a:solidFill>
                  <a:srgbClr val="222222"/>
                </a:solidFill>
                <a:effectLst/>
                <a:latin typeface="PingFangSC"/>
              </a:rPr>
              <a:t>智能灯光控制</a:t>
            </a:r>
            <a:endParaRPr lang="zh-CN" altLang="en-US" b="0" i="0" dirty="0">
              <a:solidFill>
                <a:srgbClr val="222222"/>
              </a:solidFill>
              <a:effectLst/>
              <a:latin typeface="PingFangSC"/>
            </a:endParaRPr>
          </a:p>
          <a:p>
            <a:pPr algn="just"/>
            <a:r>
              <a:rPr lang="zh-CN" altLang="en-US" b="0" i="0" dirty="0">
                <a:solidFill>
                  <a:srgbClr val="222222"/>
                </a:solidFill>
                <a:effectLst/>
                <a:latin typeface="PingFangSC"/>
              </a:rPr>
              <a:t>　　用智能开关直接替换传统开关，实现对家里的布景灯光进行一对一的开和关、全开和全关以及组合的形式，并根据目前多处控制镜头识别的人脸信息分辨家庭居住者的心理状态和情绪状况，用更加合理的灯光配色反馈进行适度的科学的心理、情绪调节。</a:t>
            </a:r>
            <a:endParaRPr lang="zh-CN" altLang="en-US" b="0" i="0" dirty="0">
              <a:solidFill>
                <a:srgbClr val="222222"/>
              </a:solidFill>
              <a:effectLst/>
              <a:latin typeface="PingFangSC"/>
            </a:endParaRPr>
          </a:p>
        </p:txBody>
      </p:sp>
      <p:sp>
        <p:nvSpPr>
          <p:cNvPr id="122" name="文本框 121"/>
          <p:cNvSpPr txBox="1"/>
          <p:nvPr/>
        </p:nvSpPr>
        <p:spPr>
          <a:xfrm>
            <a:off x="275852" y="3872840"/>
            <a:ext cx="6094520" cy="1477328"/>
          </a:xfrm>
          <a:prstGeom prst="rect">
            <a:avLst/>
          </a:prstGeom>
          <a:noFill/>
        </p:spPr>
        <p:txBody>
          <a:bodyPr wrap="square">
            <a:spAutoFit/>
          </a:bodyPr>
          <a:lstStyle/>
          <a:p>
            <a:pPr algn="just"/>
            <a:r>
              <a:rPr lang="zh-CN" altLang="en-US" b="1" i="0" dirty="0">
                <a:solidFill>
                  <a:srgbClr val="222222"/>
                </a:solidFill>
                <a:effectLst/>
                <a:latin typeface="PingFangSC"/>
              </a:rPr>
              <a:t>智能背景音乐</a:t>
            </a:r>
            <a:endParaRPr lang="zh-CN" altLang="en-US" b="0" i="0" dirty="0">
              <a:solidFill>
                <a:srgbClr val="222222"/>
              </a:solidFill>
              <a:effectLst/>
              <a:latin typeface="PingFangSC"/>
            </a:endParaRPr>
          </a:p>
          <a:p>
            <a:pPr algn="just"/>
            <a:r>
              <a:rPr lang="zh-CN" altLang="en-US" b="0" i="0" dirty="0">
                <a:solidFill>
                  <a:srgbClr val="222222"/>
                </a:solidFill>
                <a:effectLst/>
                <a:latin typeface="PingFangSC"/>
              </a:rPr>
              <a:t>　　在同样的人脸信息分析环境中，对家中的蓝牙音箱或是其他的音频播放设备进行智能化控制，在不同的心理状况输出条件下自动挑选符合居住者心情和身体状况（如正在休眠、正在运动等）的背景音乐。</a:t>
            </a:r>
            <a:endParaRPr lang="zh-CN" altLang="en-US" b="0" i="0" dirty="0">
              <a:solidFill>
                <a:srgbClr val="222222"/>
              </a:solidFill>
              <a:effectLst/>
              <a:latin typeface="PingFangS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33400" y="0"/>
            <a:ext cx="5577840" cy="6858000"/>
            <a:chOff x="-533400" y="0"/>
            <a:chExt cx="5577840" cy="6858000"/>
          </a:xfrm>
        </p:grpSpPr>
        <p:sp>
          <p:nvSpPr>
            <p:cNvPr id="2" name="矩形 1"/>
            <p:cNvSpPr/>
            <p:nvPr/>
          </p:nvSpPr>
          <p:spPr>
            <a:xfrm>
              <a:off x="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1" fmla="*/ 0 w 5044440"/>
                <a:gd name="connsiteY0-2" fmla="*/ 0 h 6858000"/>
                <a:gd name="connsiteX1-3" fmla="*/ 5044440 w 5044440"/>
                <a:gd name="connsiteY1-4" fmla="*/ 0 h 6858000"/>
                <a:gd name="connsiteX2-5" fmla="*/ 0 w 5044440"/>
                <a:gd name="connsiteY2-6" fmla="*/ 6858000 h 6858000"/>
                <a:gd name="connsiteX3-7" fmla="*/ 0 w 5044440"/>
                <a:gd name="connsiteY3-8" fmla="*/ 0 h 6858000"/>
              </a:gdLst>
              <a:ahLst/>
              <a:cxnLst>
                <a:cxn ang="0">
                  <a:pos x="connsiteX0-1" y="connsiteY0-2"/>
                </a:cxn>
                <a:cxn ang="0">
                  <a:pos x="connsiteX1-3" y="connsiteY1-4"/>
                </a:cxn>
                <a:cxn ang="0">
                  <a:pos x="connsiteX2-5" y="connsiteY2-6"/>
                </a:cxn>
                <a:cxn ang="0">
                  <a:pos x="connsiteX3-7" y="connsiteY3-8"/>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1"/>
            <p:cNvSpPr/>
            <p:nvPr/>
          </p:nvSpPr>
          <p:spPr>
            <a:xfrm>
              <a:off x="-10668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1" fmla="*/ 0 w 5044440"/>
                <a:gd name="connsiteY0-2" fmla="*/ 0 h 6858000"/>
                <a:gd name="connsiteX1-3" fmla="*/ 5044440 w 5044440"/>
                <a:gd name="connsiteY1-4" fmla="*/ 0 h 6858000"/>
                <a:gd name="connsiteX2-5" fmla="*/ 0 w 5044440"/>
                <a:gd name="connsiteY2-6" fmla="*/ 6858000 h 6858000"/>
                <a:gd name="connsiteX3-7" fmla="*/ 0 w 5044440"/>
                <a:gd name="connsiteY3-8" fmla="*/ 0 h 6858000"/>
              </a:gdLst>
              <a:ahLst/>
              <a:cxnLst>
                <a:cxn ang="0">
                  <a:pos x="connsiteX0-1" y="connsiteY0-2"/>
                </a:cxn>
                <a:cxn ang="0">
                  <a:pos x="connsiteX1-3" y="connsiteY1-4"/>
                </a:cxn>
                <a:cxn ang="0">
                  <a:pos x="connsiteX2-5" y="connsiteY2-6"/>
                </a:cxn>
                <a:cxn ang="0">
                  <a:pos x="connsiteX3-7" y="connsiteY3-8"/>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1"/>
            <p:cNvSpPr/>
            <p:nvPr/>
          </p:nvSpPr>
          <p:spPr>
            <a:xfrm>
              <a:off x="-21336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1" fmla="*/ 0 w 5044440"/>
                <a:gd name="connsiteY0-2" fmla="*/ 0 h 6858000"/>
                <a:gd name="connsiteX1-3" fmla="*/ 5044440 w 5044440"/>
                <a:gd name="connsiteY1-4" fmla="*/ 0 h 6858000"/>
                <a:gd name="connsiteX2-5" fmla="*/ 0 w 5044440"/>
                <a:gd name="connsiteY2-6" fmla="*/ 6858000 h 6858000"/>
                <a:gd name="connsiteX3-7" fmla="*/ 0 w 5044440"/>
                <a:gd name="connsiteY3-8" fmla="*/ 0 h 6858000"/>
              </a:gdLst>
              <a:ahLst/>
              <a:cxnLst>
                <a:cxn ang="0">
                  <a:pos x="connsiteX0-1" y="connsiteY0-2"/>
                </a:cxn>
                <a:cxn ang="0">
                  <a:pos x="connsiteX1-3" y="connsiteY1-4"/>
                </a:cxn>
                <a:cxn ang="0">
                  <a:pos x="connsiteX2-5" y="connsiteY2-6"/>
                </a:cxn>
                <a:cxn ang="0">
                  <a:pos x="connsiteX3-7" y="connsiteY3-8"/>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1"/>
            <p:cNvSpPr/>
            <p:nvPr/>
          </p:nvSpPr>
          <p:spPr>
            <a:xfrm>
              <a:off x="-32004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1" fmla="*/ 0 w 5044440"/>
                <a:gd name="connsiteY0-2" fmla="*/ 0 h 6858000"/>
                <a:gd name="connsiteX1-3" fmla="*/ 5044440 w 5044440"/>
                <a:gd name="connsiteY1-4" fmla="*/ 0 h 6858000"/>
                <a:gd name="connsiteX2-5" fmla="*/ 0 w 5044440"/>
                <a:gd name="connsiteY2-6" fmla="*/ 6858000 h 6858000"/>
                <a:gd name="connsiteX3-7" fmla="*/ 0 w 5044440"/>
                <a:gd name="connsiteY3-8" fmla="*/ 0 h 6858000"/>
              </a:gdLst>
              <a:ahLst/>
              <a:cxnLst>
                <a:cxn ang="0">
                  <a:pos x="connsiteX0-1" y="connsiteY0-2"/>
                </a:cxn>
                <a:cxn ang="0">
                  <a:pos x="connsiteX1-3" y="connsiteY1-4"/>
                </a:cxn>
                <a:cxn ang="0">
                  <a:pos x="connsiteX2-5" y="connsiteY2-6"/>
                </a:cxn>
                <a:cxn ang="0">
                  <a:pos x="connsiteX3-7" y="connsiteY3-8"/>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1"/>
            <p:cNvSpPr/>
            <p:nvPr/>
          </p:nvSpPr>
          <p:spPr>
            <a:xfrm>
              <a:off x="-42672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1" fmla="*/ 0 w 5044440"/>
                <a:gd name="connsiteY0-2" fmla="*/ 0 h 6858000"/>
                <a:gd name="connsiteX1-3" fmla="*/ 5044440 w 5044440"/>
                <a:gd name="connsiteY1-4" fmla="*/ 0 h 6858000"/>
                <a:gd name="connsiteX2-5" fmla="*/ 0 w 5044440"/>
                <a:gd name="connsiteY2-6" fmla="*/ 6858000 h 6858000"/>
                <a:gd name="connsiteX3-7" fmla="*/ 0 w 5044440"/>
                <a:gd name="connsiteY3-8" fmla="*/ 0 h 6858000"/>
              </a:gdLst>
              <a:ahLst/>
              <a:cxnLst>
                <a:cxn ang="0">
                  <a:pos x="connsiteX0-1" y="connsiteY0-2"/>
                </a:cxn>
                <a:cxn ang="0">
                  <a:pos x="connsiteX1-3" y="connsiteY1-4"/>
                </a:cxn>
                <a:cxn ang="0">
                  <a:pos x="connsiteX2-5" y="connsiteY2-6"/>
                </a:cxn>
                <a:cxn ang="0">
                  <a:pos x="connsiteX3-7" y="connsiteY3-8"/>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1"/>
            <p:cNvSpPr/>
            <p:nvPr/>
          </p:nvSpPr>
          <p:spPr>
            <a:xfrm>
              <a:off x="-53340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1" fmla="*/ 0 w 5044440"/>
                <a:gd name="connsiteY0-2" fmla="*/ 0 h 6858000"/>
                <a:gd name="connsiteX1-3" fmla="*/ 5044440 w 5044440"/>
                <a:gd name="connsiteY1-4" fmla="*/ 0 h 6858000"/>
                <a:gd name="connsiteX2-5" fmla="*/ 0 w 5044440"/>
                <a:gd name="connsiteY2-6" fmla="*/ 6858000 h 6858000"/>
                <a:gd name="connsiteX3-7" fmla="*/ 0 w 5044440"/>
                <a:gd name="connsiteY3-8" fmla="*/ 0 h 6858000"/>
              </a:gdLst>
              <a:ahLst/>
              <a:cxnLst>
                <a:cxn ang="0">
                  <a:pos x="connsiteX0-1" y="connsiteY0-2"/>
                </a:cxn>
                <a:cxn ang="0">
                  <a:pos x="connsiteX1-3" y="connsiteY1-4"/>
                </a:cxn>
                <a:cxn ang="0">
                  <a:pos x="connsiteX2-5" y="connsiteY2-6"/>
                </a:cxn>
                <a:cxn ang="0">
                  <a:pos x="connsiteX3-7" y="connsiteY3-8"/>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flipH="1" flipV="1">
            <a:off x="9939324" y="3413760"/>
            <a:ext cx="2801315" cy="3444240"/>
            <a:chOff x="-533400" y="0"/>
            <a:chExt cx="5577840" cy="6858000"/>
          </a:xfrm>
        </p:grpSpPr>
        <p:sp>
          <p:nvSpPr>
            <p:cNvPr id="11" name="矩形 1"/>
            <p:cNvSpPr/>
            <p:nvPr/>
          </p:nvSpPr>
          <p:spPr>
            <a:xfrm>
              <a:off x="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1" fmla="*/ 0 w 5044440"/>
                <a:gd name="connsiteY0-2" fmla="*/ 0 h 6858000"/>
                <a:gd name="connsiteX1-3" fmla="*/ 5044440 w 5044440"/>
                <a:gd name="connsiteY1-4" fmla="*/ 0 h 6858000"/>
                <a:gd name="connsiteX2-5" fmla="*/ 0 w 5044440"/>
                <a:gd name="connsiteY2-6" fmla="*/ 6858000 h 6858000"/>
                <a:gd name="connsiteX3-7" fmla="*/ 0 w 5044440"/>
                <a:gd name="connsiteY3-8" fmla="*/ 0 h 6858000"/>
              </a:gdLst>
              <a:ahLst/>
              <a:cxnLst>
                <a:cxn ang="0">
                  <a:pos x="connsiteX0-1" y="connsiteY0-2"/>
                </a:cxn>
                <a:cxn ang="0">
                  <a:pos x="connsiteX1-3" y="connsiteY1-4"/>
                </a:cxn>
                <a:cxn ang="0">
                  <a:pos x="connsiteX2-5" y="connsiteY2-6"/>
                </a:cxn>
                <a:cxn ang="0">
                  <a:pos x="connsiteX3-7" y="connsiteY3-8"/>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
            <p:cNvSpPr/>
            <p:nvPr/>
          </p:nvSpPr>
          <p:spPr>
            <a:xfrm>
              <a:off x="-10668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1" fmla="*/ 0 w 5044440"/>
                <a:gd name="connsiteY0-2" fmla="*/ 0 h 6858000"/>
                <a:gd name="connsiteX1-3" fmla="*/ 5044440 w 5044440"/>
                <a:gd name="connsiteY1-4" fmla="*/ 0 h 6858000"/>
                <a:gd name="connsiteX2-5" fmla="*/ 0 w 5044440"/>
                <a:gd name="connsiteY2-6" fmla="*/ 6858000 h 6858000"/>
                <a:gd name="connsiteX3-7" fmla="*/ 0 w 5044440"/>
                <a:gd name="connsiteY3-8" fmla="*/ 0 h 6858000"/>
              </a:gdLst>
              <a:ahLst/>
              <a:cxnLst>
                <a:cxn ang="0">
                  <a:pos x="connsiteX0-1" y="connsiteY0-2"/>
                </a:cxn>
                <a:cxn ang="0">
                  <a:pos x="connsiteX1-3" y="connsiteY1-4"/>
                </a:cxn>
                <a:cxn ang="0">
                  <a:pos x="connsiteX2-5" y="connsiteY2-6"/>
                </a:cxn>
                <a:cxn ang="0">
                  <a:pos x="connsiteX3-7" y="connsiteY3-8"/>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
            <p:cNvSpPr/>
            <p:nvPr/>
          </p:nvSpPr>
          <p:spPr>
            <a:xfrm>
              <a:off x="-21336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1" fmla="*/ 0 w 5044440"/>
                <a:gd name="connsiteY0-2" fmla="*/ 0 h 6858000"/>
                <a:gd name="connsiteX1-3" fmla="*/ 5044440 w 5044440"/>
                <a:gd name="connsiteY1-4" fmla="*/ 0 h 6858000"/>
                <a:gd name="connsiteX2-5" fmla="*/ 0 w 5044440"/>
                <a:gd name="connsiteY2-6" fmla="*/ 6858000 h 6858000"/>
                <a:gd name="connsiteX3-7" fmla="*/ 0 w 5044440"/>
                <a:gd name="connsiteY3-8" fmla="*/ 0 h 6858000"/>
              </a:gdLst>
              <a:ahLst/>
              <a:cxnLst>
                <a:cxn ang="0">
                  <a:pos x="connsiteX0-1" y="connsiteY0-2"/>
                </a:cxn>
                <a:cxn ang="0">
                  <a:pos x="connsiteX1-3" y="connsiteY1-4"/>
                </a:cxn>
                <a:cxn ang="0">
                  <a:pos x="connsiteX2-5" y="connsiteY2-6"/>
                </a:cxn>
                <a:cxn ang="0">
                  <a:pos x="connsiteX3-7" y="connsiteY3-8"/>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
            <p:cNvSpPr/>
            <p:nvPr/>
          </p:nvSpPr>
          <p:spPr>
            <a:xfrm>
              <a:off x="-32004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1" fmla="*/ 0 w 5044440"/>
                <a:gd name="connsiteY0-2" fmla="*/ 0 h 6858000"/>
                <a:gd name="connsiteX1-3" fmla="*/ 5044440 w 5044440"/>
                <a:gd name="connsiteY1-4" fmla="*/ 0 h 6858000"/>
                <a:gd name="connsiteX2-5" fmla="*/ 0 w 5044440"/>
                <a:gd name="connsiteY2-6" fmla="*/ 6858000 h 6858000"/>
                <a:gd name="connsiteX3-7" fmla="*/ 0 w 5044440"/>
                <a:gd name="connsiteY3-8" fmla="*/ 0 h 6858000"/>
              </a:gdLst>
              <a:ahLst/>
              <a:cxnLst>
                <a:cxn ang="0">
                  <a:pos x="connsiteX0-1" y="connsiteY0-2"/>
                </a:cxn>
                <a:cxn ang="0">
                  <a:pos x="connsiteX1-3" y="connsiteY1-4"/>
                </a:cxn>
                <a:cxn ang="0">
                  <a:pos x="connsiteX2-5" y="connsiteY2-6"/>
                </a:cxn>
                <a:cxn ang="0">
                  <a:pos x="connsiteX3-7" y="connsiteY3-8"/>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
            <p:cNvSpPr/>
            <p:nvPr/>
          </p:nvSpPr>
          <p:spPr>
            <a:xfrm>
              <a:off x="-42672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1" fmla="*/ 0 w 5044440"/>
                <a:gd name="connsiteY0-2" fmla="*/ 0 h 6858000"/>
                <a:gd name="connsiteX1-3" fmla="*/ 5044440 w 5044440"/>
                <a:gd name="connsiteY1-4" fmla="*/ 0 h 6858000"/>
                <a:gd name="connsiteX2-5" fmla="*/ 0 w 5044440"/>
                <a:gd name="connsiteY2-6" fmla="*/ 6858000 h 6858000"/>
                <a:gd name="connsiteX3-7" fmla="*/ 0 w 5044440"/>
                <a:gd name="connsiteY3-8" fmla="*/ 0 h 6858000"/>
              </a:gdLst>
              <a:ahLst/>
              <a:cxnLst>
                <a:cxn ang="0">
                  <a:pos x="connsiteX0-1" y="connsiteY0-2"/>
                </a:cxn>
                <a:cxn ang="0">
                  <a:pos x="connsiteX1-3" y="connsiteY1-4"/>
                </a:cxn>
                <a:cxn ang="0">
                  <a:pos x="connsiteX2-5" y="connsiteY2-6"/>
                </a:cxn>
                <a:cxn ang="0">
                  <a:pos x="connsiteX3-7" y="connsiteY3-8"/>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
            <p:cNvSpPr/>
            <p:nvPr/>
          </p:nvSpPr>
          <p:spPr>
            <a:xfrm>
              <a:off x="-53340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1" fmla="*/ 0 w 5044440"/>
                <a:gd name="connsiteY0-2" fmla="*/ 0 h 6858000"/>
                <a:gd name="connsiteX1-3" fmla="*/ 5044440 w 5044440"/>
                <a:gd name="connsiteY1-4" fmla="*/ 0 h 6858000"/>
                <a:gd name="connsiteX2-5" fmla="*/ 0 w 5044440"/>
                <a:gd name="connsiteY2-6" fmla="*/ 6858000 h 6858000"/>
                <a:gd name="connsiteX3-7" fmla="*/ 0 w 5044440"/>
                <a:gd name="connsiteY3-8" fmla="*/ 0 h 6858000"/>
              </a:gdLst>
              <a:ahLst/>
              <a:cxnLst>
                <a:cxn ang="0">
                  <a:pos x="connsiteX0-1" y="connsiteY0-2"/>
                </a:cxn>
                <a:cxn ang="0">
                  <a:pos x="connsiteX1-3" y="connsiteY1-4"/>
                </a:cxn>
                <a:cxn ang="0">
                  <a:pos x="connsiteX2-5" y="connsiteY2-6"/>
                </a:cxn>
                <a:cxn ang="0">
                  <a:pos x="connsiteX3-7" y="connsiteY3-8"/>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4602858" y="2871489"/>
            <a:ext cx="6817489" cy="769441"/>
          </a:xfrm>
          <a:prstGeom prst="rect">
            <a:avLst/>
          </a:prstGeom>
          <a:noFill/>
        </p:spPr>
        <p:txBody>
          <a:bodyPr wrap="square" rtlCol="0">
            <a:spAutoFit/>
          </a:bodyPr>
          <a:lstStyle/>
          <a:p>
            <a:r>
              <a:rPr lang="zh-CN" altLang="en-US" sz="4400" b="1" dirty="0">
                <a:solidFill>
                  <a:schemeClr val="bg1"/>
                </a:solidFill>
              </a:rPr>
              <a:t>计划识别功能</a:t>
            </a:r>
            <a:endParaRPr lang="zh-CN" altLang="en-US" sz="4400" b="1" dirty="0">
              <a:solidFill>
                <a:schemeClr val="bg1"/>
              </a:solidFill>
            </a:endParaRPr>
          </a:p>
        </p:txBody>
      </p:sp>
      <p:cxnSp>
        <p:nvCxnSpPr>
          <p:cNvPr id="19" name="直接连接符 18"/>
          <p:cNvCxnSpPr/>
          <p:nvPr/>
        </p:nvCxnSpPr>
        <p:spPr>
          <a:xfrm>
            <a:off x="4671297" y="3871585"/>
            <a:ext cx="600456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46376" y="-227349"/>
            <a:ext cx="1662484" cy="3770263"/>
          </a:xfrm>
          <a:prstGeom prst="rect">
            <a:avLst/>
          </a:prstGeom>
          <a:noFill/>
        </p:spPr>
        <p:txBody>
          <a:bodyPr wrap="square" rtlCol="0">
            <a:spAutoFit/>
          </a:bodyPr>
          <a:lstStyle/>
          <a:p>
            <a:pPr algn="ctr"/>
            <a:r>
              <a:rPr lang="en-US" altLang="zh-CN" sz="23900" dirty="0">
                <a:solidFill>
                  <a:srgbClr val="317C82"/>
                </a:solidFill>
              </a:rPr>
              <a:t>2</a:t>
            </a:r>
            <a:endParaRPr lang="zh-CN" altLang="en-US" sz="23900" dirty="0">
              <a:solidFill>
                <a:srgbClr val="317C8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832552" y="185653"/>
            <a:ext cx="1321164" cy="1321164"/>
            <a:chOff x="588318" y="-210335"/>
            <a:chExt cx="3105996" cy="3105996"/>
          </a:xfrm>
        </p:grpSpPr>
        <p:sp>
          <p:nvSpPr>
            <p:cNvPr id="2" name="等腰三角形 1"/>
            <p:cNvSpPr/>
            <p:nvPr/>
          </p:nvSpPr>
          <p:spPr>
            <a:xfrm>
              <a:off x="12384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4637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4320000">
              <a:off x="501707" y="32497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240000">
              <a:off x="611745" y="10900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160000">
              <a:off x="783133" y="-6238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080000">
              <a:off x="999095" y="-17241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1238490" y="-21033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080000">
              <a:off x="1477886" y="-17241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2160000">
              <a:off x="1693847" y="-6238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3240000">
              <a:off x="1865236" y="10900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4320000">
              <a:off x="1975273" y="32497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20131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6480000">
              <a:off x="1975273" y="803761"/>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7560000">
              <a:off x="1865235" y="1019722"/>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8640000">
              <a:off x="1693847" y="119111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9720000">
              <a:off x="1477886" y="130114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0800000">
              <a:off x="1238490" y="13390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1880000">
              <a:off x="999094" y="130114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2960000">
              <a:off x="783133" y="119111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4040000">
              <a:off x="611745" y="1019722"/>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15120000">
              <a:off x="501707" y="803761"/>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文本框 33"/>
          <p:cNvSpPr txBox="1"/>
          <p:nvPr/>
        </p:nvSpPr>
        <p:spPr>
          <a:xfrm>
            <a:off x="825415" y="486622"/>
            <a:ext cx="1335438" cy="769441"/>
          </a:xfrm>
          <a:prstGeom prst="rect">
            <a:avLst/>
          </a:prstGeom>
          <a:noFill/>
        </p:spPr>
        <p:txBody>
          <a:bodyPr wrap="square" rtlCol="0">
            <a:spAutoFit/>
          </a:bodyPr>
          <a:lstStyle/>
          <a:p>
            <a:pPr algn="ctr"/>
            <a:r>
              <a:rPr lang="en-US" altLang="zh-CN" sz="4400" b="1" dirty="0">
                <a:solidFill>
                  <a:srgbClr val="040E18"/>
                </a:solidFill>
              </a:rPr>
              <a:t>2</a:t>
            </a:r>
            <a:endParaRPr lang="zh-CN" altLang="en-US" sz="4400" b="1" dirty="0">
              <a:solidFill>
                <a:srgbClr val="040E18"/>
              </a:solidFill>
            </a:endParaRPr>
          </a:p>
        </p:txBody>
      </p:sp>
      <p:sp>
        <p:nvSpPr>
          <p:cNvPr id="35" name="文本框 34"/>
          <p:cNvSpPr txBox="1"/>
          <p:nvPr/>
        </p:nvSpPr>
        <p:spPr>
          <a:xfrm>
            <a:off x="2144337" y="523070"/>
            <a:ext cx="6817489" cy="646331"/>
          </a:xfrm>
          <a:prstGeom prst="rect">
            <a:avLst/>
          </a:prstGeom>
          <a:noFill/>
        </p:spPr>
        <p:txBody>
          <a:bodyPr wrap="square" rtlCol="0">
            <a:spAutoFit/>
          </a:bodyPr>
          <a:lstStyle/>
          <a:p>
            <a:r>
              <a:rPr lang="zh-CN" altLang="en-US" sz="3600" b="1" dirty="0">
                <a:solidFill>
                  <a:schemeClr val="bg1"/>
                </a:solidFill>
              </a:rPr>
              <a:t>计划识别功能</a:t>
            </a:r>
            <a:endParaRPr lang="zh-CN" altLang="en-US" sz="3600" b="1" dirty="0">
              <a:solidFill>
                <a:schemeClr val="bg1"/>
              </a:solidFill>
            </a:endParaRPr>
          </a:p>
        </p:txBody>
      </p:sp>
      <p:grpSp>
        <p:nvGrpSpPr>
          <p:cNvPr id="36" name="Group 85"/>
          <p:cNvGrpSpPr/>
          <p:nvPr/>
        </p:nvGrpSpPr>
        <p:grpSpPr>
          <a:xfrm>
            <a:off x="1491603" y="1711753"/>
            <a:ext cx="3589867" cy="4020225"/>
            <a:chOff x="1111250" y="1311556"/>
            <a:chExt cx="2692400" cy="3015169"/>
          </a:xfrm>
        </p:grpSpPr>
        <p:sp>
          <p:nvSpPr>
            <p:cNvPr id="37" name="Rounded Rectangle 9"/>
            <p:cNvSpPr/>
            <p:nvPr/>
          </p:nvSpPr>
          <p:spPr>
            <a:xfrm>
              <a:off x="2457450" y="1311556"/>
              <a:ext cx="1346200" cy="298449"/>
            </a:xfrm>
            <a:prstGeom prst="roundRect">
              <a:avLst>
                <a:gd name="adj" fmla="val 6202"/>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2400" dirty="0"/>
            </a:p>
          </p:txBody>
        </p:sp>
        <p:sp>
          <p:nvSpPr>
            <p:cNvPr id="38" name="Rounded Rectangle 10"/>
            <p:cNvSpPr/>
            <p:nvPr/>
          </p:nvSpPr>
          <p:spPr>
            <a:xfrm>
              <a:off x="2457450" y="1850358"/>
              <a:ext cx="1346200" cy="298449"/>
            </a:xfrm>
            <a:prstGeom prst="roundRect">
              <a:avLst>
                <a:gd name="adj" fmla="val 6202"/>
              </a:avLst>
            </a:prstGeom>
            <a:solidFill>
              <a:srgbClr val="20798B"/>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2400" dirty="0"/>
            </a:p>
          </p:txBody>
        </p:sp>
        <p:sp>
          <p:nvSpPr>
            <p:cNvPr id="39" name="Rounded Rectangle 11"/>
            <p:cNvSpPr/>
            <p:nvPr/>
          </p:nvSpPr>
          <p:spPr>
            <a:xfrm>
              <a:off x="2457450" y="2389160"/>
              <a:ext cx="1346200" cy="298449"/>
            </a:xfrm>
            <a:prstGeom prst="roundRect">
              <a:avLst>
                <a:gd name="adj" fmla="val 6202"/>
              </a:avLst>
            </a:prstGeom>
            <a:solidFill>
              <a:srgbClr val="20798B"/>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2400" dirty="0"/>
            </a:p>
          </p:txBody>
        </p:sp>
        <p:sp>
          <p:nvSpPr>
            <p:cNvPr id="40" name="Rounded Rectangle 12"/>
            <p:cNvSpPr/>
            <p:nvPr/>
          </p:nvSpPr>
          <p:spPr>
            <a:xfrm>
              <a:off x="2457450" y="2927962"/>
              <a:ext cx="1346200" cy="298449"/>
            </a:xfrm>
            <a:prstGeom prst="roundRect">
              <a:avLst>
                <a:gd name="adj" fmla="val 6202"/>
              </a:avLst>
            </a:prstGeom>
            <a:solidFill>
              <a:srgbClr val="20798B"/>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2400" dirty="0"/>
            </a:p>
          </p:txBody>
        </p:sp>
        <p:sp>
          <p:nvSpPr>
            <p:cNvPr id="41" name="Rounded Rectangle 13"/>
            <p:cNvSpPr/>
            <p:nvPr/>
          </p:nvSpPr>
          <p:spPr>
            <a:xfrm>
              <a:off x="2457450" y="3466764"/>
              <a:ext cx="1346200" cy="298449"/>
            </a:xfrm>
            <a:prstGeom prst="roundRect">
              <a:avLst>
                <a:gd name="adj" fmla="val 6202"/>
              </a:avLst>
            </a:prstGeom>
            <a:solidFill>
              <a:srgbClr val="20798B"/>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2400" dirty="0"/>
            </a:p>
          </p:txBody>
        </p:sp>
        <p:sp>
          <p:nvSpPr>
            <p:cNvPr id="42" name="Rounded Rectangle 14"/>
            <p:cNvSpPr/>
            <p:nvPr/>
          </p:nvSpPr>
          <p:spPr>
            <a:xfrm>
              <a:off x="2457450" y="4005566"/>
              <a:ext cx="1346200" cy="298449"/>
            </a:xfrm>
            <a:prstGeom prst="roundRect">
              <a:avLst>
                <a:gd name="adj" fmla="val 6202"/>
              </a:avLst>
            </a:prstGeom>
            <a:solidFill>
              <a:srgbClr val="20798B"/>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2400" dirty="0"/>
            </a:p>
          </p:txBody>
        </p:sp>
        <p:sp>
          <p:nvSpPr>
            <p:cNvPr id="43" name="Block Arc 15"/>
            <p:cNvSpPr/>
            <p:nvPr/>
          </p:nvSpPr>
          <p:spPr>
            <a:xfrm rot="16200000">
              <a:off x="1111250" y="1463955"/>
              <a:ext cx="2692400" cy="2692400"/>
            </a:xfrm>
            <a:prstGeom prst="blockArc">
              <a:avLst>
                <a:gd name="adj1" fmla="val 10800000"/>
                <a:gd name="adj2" fmla="val 0"/>
                <a:gd name="adj3" fmla="val 326"/>
              </a:avLst>
            </a:prstGeom>
            <a:solidFill>
              <a:schemeClr val="bg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2400" dirty="0">
                <a:solidFill>
                  <a:schemeClr val="tx1"/>
                </a:solidFill>
              </a:endParaRPr>
            </a:p>
          </p:txBody>
        </p:sp>
        <p:sp>
          <p:nvSpPr>
            <p:cNvPr id="44" name="Block Arc 16"/>
            <p:cNvSpPr/>
            <p:nvPr/>
          </p:nvSpPr>
          <p:spPr>
            <a:xfrm rot="16200000">
              <a:off x="1656738" y="1993900"/>
              <a:ext cx="1607162" cy="1607162"/>
            </a:xfrm>
            <a:prstGeom prst="blockArc">
              <a:avLst>
                <a:gd name="adj1" fmla="val 10800000"/>
                <a:gd name="adj2" fmla="val 0"/>
                <a:gd name="adj3" fmla="val 680"/>
              </a:avLst>
            </a:prstGeom>
            <a:solidFill>
              <a:schemeClr val="bg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2400" dirty="0">
                <a:solidFill>
                  <a:schemeClr val="tx1"/>
                </a:solidFill>
              </a:endParaRPr>
            </a:p>
          </p:txBody>
        </p:sp>
        <p:sp>
          <p:nvSpPr>
            <p:cNvPr id="45" name="Block Arc 17"/>
            <p:cNvSpPr/>
            <p:nvPr/>
          </p:nvSpPr>
          <p:spPr>
            <a:xfrm rot="16200000">
              <a:off x="2194261" y="2542448"/>
              <a:ext cx="529889" cy="529889"/>
            </a:xfrm>
            <a:prstGeom prst="blockArc">
              <a:avLst>
                <a:gd name="adj1" fmla="val 10800000"/>
                <a:gd name="adj2" fmla="val 7"/>
                <a:gd name="adj3" fmla="val 2478"/>
              </a:avLst>
            </a:prstGeom>
            <a:solidFill>
              <a:schemeClr val="bg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2400" dirty="0">
                <a:solidFill>
                  <a:schemeClr val="tx1"/>
                </a:solidFill>
              </a:endParaRPr>
            </a:p>
          </p:txBody>
        </p:sp>
        <p:cxnSp>
          <p:nvCxnSpPr>
            <p:cNvPr id="46" name="Straight Connector 28"/>
            <p:cNvCxnSpPr/>
            <p:nvPr/>
          </p:nvCxnSpPr>
          <p:spPr>
            <a:xfrm>
              <a:off x="1892300" y="2813742"/>
              <a:ext cx="301961" cy="0"/>
            </a:xfrm>
            <a:prstGeom prst="line">
              <a:avLst/>
            </a:prstGeom>
            <a:ln w="9525">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7" name="Oval 42"/>
            <p:cNvSpPr/>
            <p:nvPr/>
          </p:nvSpPr>
          <p:spPr>
            <a:xfrm>
              <a:off x="2422525" y="1435379"/>
              <a:ext cx="69850" cy="69850"/>
            </a:xfrm>
            <a:prstGeom prst="ellipse">
              <a:avLst/>
            </a:prstGeom>
            <a:solidFill>
              <a:srgbClr val="BFBFBF"/>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2400" dirty="0"/>
            </a:p>
          </p:txBody>
        </p:sp>
        <p:sp>
          <p:nvSpPr>
            <p:cNvPr id="48" name="Oval 43"/>
            <p:cNvSpPr/>
            <p:nvPr/>
          </p:nvSpPr>
          <p:spPr>
            <a:xfrm>
              <a:off x="2422525" y="1958974"/>
              <a:ext cx="69850" cy="69850"/>
            </a:xfrm>
            <a:prstGeom prst="ellipse">
              <a:avLst/>
            </a:prstGeom>
            <a:solidFill>
              <a:srgbClr val="BFBFBF"/>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2400" dirty="0"/>
            </a:p>
          </p:txBody>
        </p:sp>
        <p:sp>
          <p:nvSpPr>
            <p:cNvPr id="49" name="Oval 44"/>
            <p:cNvSpPr/>
            <p:nvPr/>
          </p:nvSpPr>
          <p:spPr>
            <a:xfrm>
              <a:off x="2422525" y="2520222"/>
              <a:ext cx="69850" cy="69850"/>
            </a:xfrm>
            <a:prstGeom prst="ellipse">
              <a:avLst/>
            </a:prstGeom>
            <a:solidFill>
              <a:srgbClr val="BFBFBF"/>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2400" dirty="0"/>
            </a:p>
          </p:txBody>
        </p:sp>
        <p:sp>
          <p:nvSpPr>
            <p:cNvPr id="50" name="Oval 45"/>
            <p:cNvSpPr/>
            <p:nvPr/>
          </p:nvSpPr>
          <p:spPr>
            <a:xfrm>
              <a:off x="2422525" y="3023984"/>
              <a:ext cx="69850" cy="69850"/>
            </a:xfrm>
            <a:prstGeom prst="ellipse">
              <a:avLst/>
            </a:prstGeom>
            <a:solidFill>
              <a:srgbClr val="BFBFBF"/>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2400" dirty="0"/>
            </a:p>
          </p:txBody>
        </p:sp>
        <p:sp>
          <p:nvSpPr>
            <p:cNvPr id="51" name="Oval 46"/>
            <p:cNvSpPr/>
            <p:nvPr/>
          </p:nvSpPr>
          <p:spPr>
            <a:xfrm>
              <a:off x="2422525" y="3562234"/>
              <a:ext cx="69850" cy="69850"/>
            </a:xfrm>
            <a:prstGeom prst="ellipse">
              <a:avLst/>
            </a:prstGeom>
            <a:solidFill>
              <a:srgbClr val="BFBFBF"/>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2400" dirty="0"/>
            </a:p>
          </p:txBody>
        </p:sp>
        <p:sp>
          <p:nvSpPr>
            <p:cNvPr id="52" name="Oval 47"/>
            <p:cNvSpPr/>
            <p:nvPr/>
          </p:nvSpPr>
          <p:spPr>
            <a:xfrm>
              <a:off x="2422525" y="4121430"/>
              <a:ext cx="69850" cy="69850"/>
            </a:xfrm>
            <a:prstGeom prst="ellipse">
              <a:avLst/>
            </a:prstGeom>
            <a:solidFill>
              <a:srgbClr val="BFBFBF"/>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2400" dirty="0"/>
            </a:p>
          </p:txBody>
        </p:sp>
        <p:sp>
          <p:nvSpPr>
            <p:cNvPr id="53" name="TextBox 61"/>
            <p:cNvSpPr txBox="1"/>
            <p:nvPr/>
          </p:nvSpPr>
          <p:spPr>
            <a:xfrm>
              <a:off x="2492375" y="1340843"/>
              <a:ext cx="1311275" cy="300083"/>
            </a:xfrm>
            <a:prstGeom prst="rect">
              <a:avLst/>
            </a:prstGeom>
            <a:solidFill>
              <a:srgbClr val="20798B"/>
            </a:solidFill>
          </p:spPr>
          <p:txBody>
            <a:bodyPr wrap="square" rtlCol="0">
              <a:spAutoFit/>
            </a:bodyPr>
            <a:lstStyle/>
            <a:p>
              <a:pPr lvl="0"/>
              <a:r>
                <a:rPr lang="zh-CN" altLang="en-US" sz="2000" dirty="0">
                  <a:solidFill>
                    <a:srgbClr val="FFFFFF"/>
                  </a:solidFill>
                  <a:latin typeface="Roboto Condensed Regular"/>
                </a:rPr>
                <a:t>发怒</a:t>
              </a:r>
              <a:endParaRPr lang="ko-KR" altLang="en-US" sz="2000" dirty="0">
                <a:solidFill>
                  <a:srgbClr val="FFFFFF"/>
                </a:solidFill>
                <a:latin typeface="Roboto Condensed Regular"/>
              </a:endParaRPr>
            </a:p>
          </p:txBody>
        </p:sp>
        <p:sp>
          <p:nvSpPr>
            <p:cNvPr id="54" name="TextBox 62"/>
            <p:cNvSpPr txBox="1"/>
            <p:nvPr/>
          </p:nvSpPr>
          <p:spPr>
            <a:xfrm>
              <a:off x="2492375" y="1870788"/>
              <a:ext cx="1311275" cy="300083"/>
            </a:xfrm>
            <a:prstGeom prst="rect">
              <a:avLst/>
            </a:prstGeom>
            <a:noFill/>
          </p:spPr>
          <p:txBody>
            <a:bodyPr wrap="square" rtlCol="0">
              <a:spAutoFit/>
            </a:bodyPr>
            <a:lstStyle/>
            <a:p>
              <a:pPr lvl="0"/>
              <a:r>
                <a:rPr lang="zh-CN" altLang="en-US" sz="2000" dirty="0">
                  <a:solidFill>
                    <a:srgbClr val="FFFFFF"/>
                  </a:solidFill>
                  <a:latin typeface="Roboto Condensed Regular"/>
                </a:rPr>
                <a:t>厌恶</a:t>
              </a:r>
              <a:endParaRPr lang="ko-KR" altLang="en-US" sz="2000" dirty="0">
                <a:solidFill>
                  <a:srgbClr val="FFFFFF"/>
                </a:solidFill>
                <a:latin typeface="Roboto Condensed Regular"/>
              </a:endParaRPr>
            </a:p>
          </p:txBody>
        </p:sp>
        <p:sp>
          <p:nvSpPr>
            <p:cNvPr id="55" name="TextBox 63"/>
            <p:cNvSpPr txBox="1"/>
            <p:nvPr/>
          </p:nvSpPr>
          <p:spPr>
            <a:xfrm>
              <a:off x="2492375" y="2416322"/>
              <a:ext cx="1311275" cy="300083"/>
            </a:xfrm>
            <a:prstGeom prst="rect">
              <a:avLst/>
            </a:prstGeom>
            <a:noFill/>
          </p:spPr>
          <p:txBody>
            <a:bodyPr wrap="square" rtlCol="0">
              <a:spAutoFit/>
            </a:bodyPr>
            <a:lstStyle/>
            <a:p>
              <a:pPr lvl="0"/>
              <a:r>
                <a:rPr lang="zh-CN" altLang="en-US" sz="2000" dirty="0">
                  <a:solidFill>
                    <a:srgbClr val="FFFFFF"/>
                  </a:solidFill>
                  <a:latin typeface="Roboto Condensed Regular"/>
                </a:rPr>
                <a:t>恐惧</a:t>
              </a:r>
              <a:endParaRPr lang="ko-KR" altLang="en-US" sz="2000" dirty="0">
                <a:solidFill>
                  <a:srgbClr val="FFFFFF"/>
                </a:solidFill>
                <a:latin typeface="Roboto Condensed Regular"/>
              </a:endParaRPr>
            </a:p>
          </p:txBody>
        </p:sp>
        <p:sp>
          <p:nvSpPr>
            <p:cNvPr id="56" name="TextBox 64"/>
            <p:cNvSpPr txBox="1"/>
            <p:nvPr/>
          </p:nvSpPr>
          <p:spPr>
            <a:xfrm>
              <a:off x="2492375" y="2954642"/>
              <a:ext cx="1311275" cy="300083"/>
            </a:xfrm>
            <a:prstGeom prst="rect">
              <a:avLst/>
            </a:prstGeom>
            <a:noFill/>
          </p:spPr>
          <p:txBody>
            <a:bodyPr wrap="square" rtlCol="0">
              <a:spAutoFit/>
            </a:bodyPr>
            <a:lstStyle/>
            <a:p>
              <a:pPr lvl="0"/>
              <a:r>
                <a:rPr lang="zh-CN" altLang="en-US" sz="2000" dirty="0">
                  <a:solidFill>
                    <a:srgbClr val="FFFFFF"/>
                  </a:solidFill>
                  <a:latin typeface="Roboto Condensed Regular"/>
                </a:rPr>
                <a:t>开心</a:t>
              </a:r>
              <a:endParaRPr lang="ko-KR" altLang="en-US" sz="2000" dirty="0">
                <a:solidFill>
                  <a:srgbClr val="FFFFFF"/>
                </a:solidFill>
                <a:latin typeface="Roboto Condensed Regular"/>
              </a:endParaRPr>
            </a:p>
          </p:txBody>
        </p:sp>
        <p:sp>
          <p:nvSpPr>
            <p:cNvPr id="57" name="TextBox 65"/>
            <p:cNvSpPr txBox="1"/>
            <p:nvPr/>
          </p:nvSpPr>
          <p:spPr>
            <a:xfrm>
              <a:off x="2492375" y="3480398"/>
              <a:ext cx="1311275" cy="300083"/>
            </a:xfrm>
            <a:prstGeom prst="rect">
              <a:avLst/>
            </a:prstGeom>
            <a:noFill/>
          </p:spPr>
          <p:txBody>
            <a:bodyPr wrap="square" rtlCol="0">
              <a:spAutoFit/>
            </a:bodyPr>
            <a:lstStyle/>
            <a:p>
              <a:pPr lvl="0"/>
              <a:r>
                <a:rPr lang="zh-CN" altLang="en-US" sz="2000" dirty="0">
                  <a:solidFill>
                    <a:srgbClr val="FFFFFF"/>
                  </a:solidFill>
                  <a:latin typeface="Roboto Condensed Regular"/>
                </a:rPr>
                <a:t>中性</a:t>
              </a:r>
              <a:endParaRPr lang="ko-KR" altLang="en-US" sz="2000" dirty="0">
                <a:solidFill>
                  <a:srgbClr val="FFFFFF"/>
                </a:solidFill>
                <a:latin typeface="Roboto Condensed Regular"/>
              </a:endParaRPr>
            </a:p>
          </p:txBody>
        </p:sp>
        <p:sp>
          <p:nvSpPr>
            <p:cNvPr id="58" name="TextBox 66"/>
            <p:cNvSpPr txBox="1"/>
            <p:nvPr/>
          </p:nvSpPr>
          <p:spPr>
            <a:xfrm>
              <a:off x="2492375" y="4026642"/>
              <a:ext cx="1311275" cy="300083"/>
            </a:xfrm>
            <a:prstGeom prst="rect">
              <a:avLst/>
            </a:prstGeom>
            <a:noFill/>
          </p:spPr>
          <p:txBody>
            <a:bodyPr wrap="square" rtlCol="0">
              <a:spAutoFit/>
            </a:bodyPr>
            <a:lstStyle/>
            <a:p>
              <a:pPr lvl="0"/>
              <a:r>
                <a:rPr lang="zh-CN" altLang="en-US" sz="2000" dirty="0">
                  <a:solidFill>
                    <a:srgbClr val="FFFFFF"/>
                  </a:solidFill>
                  <a:latin typeface="Roboto Condensed Regular"/>
                </a:rPr>
                <a:t>惊讶</a:t>
              </a:r>
              <a:endParaRPr lang="ko-KR" altLang="en-US" sz="2000" dirty="0">
                <a:solidFill>
                  <a:srgbClr val="FFFFFF"/>
                </a:solidFill>
                <a:latin typeface="Roboto Condensed Regular"/>
              </a:endParaRPr>
            </a:p>
          </p:txBody>
        </p:sp>
      </p:grpSp>
      <p:grpSp>
        <p:nvGrpSpPr>
          <p:cNvPr id="100" name="Group 88"/>
          <p:cNvGrpSpPr/>
          <p:nvPr/>
        </p:nvGrpSpPr>
        <p:grpSpPr>
          <a:xfrm>
            <a:off x="509470" y="3513069"/>
            <a:ext cx="2023533" cy="397932"/>
            <a:chOff x="374650" y="2662543"/>
            <a:chExt cx="1517650" cy="298449"/>
          </a:xfrm>
        </p:grpSpPr>
        <p:sp>
          <p:nvSpPr>
            <p:cNvPr id="101" name="Rounded Rectangle 8"/>
            <p:cNvSpPr/>
            <p:nvPr/>
          </p:nvSpPr>
          <p:spPr>
            <a:xfrm>
              <a:off x="374650" y="2662543"/>
              <a:ext cx="1517650" cy="298449"/>
            </a:xfrm>
            <a:prstGeom prst="roundRect">
              <a:avLst>
                <a:gd name="adj" fmla="val 6202"/>
              </a:avLst>
            </a:prstGeom>
            <a:solidFill>
              <a:srgbClr val="20798B"/>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2400" dirty="0"/>
            </a:p>
          </p:txBody>
        </p:sp>
        <p:sp>
          <p:nvSpPr>
            <p:cNvPr id="102" name="TextBox 60"/>
            <p:cNvSpPr txBox="1"/>
            <p:nvPr/>
          </p:nvSpPr>
          <p:spPr>
            <a:xfrm>
              <a:off x="447674" y="2690631"/>
              <a:ext cx="1343025" cy="223091"/>
            </a:xfrm>
            <a:prstGeom prst="rect">
              <a:avLst/>
            </a:prstGeom>
            <a:noFill/>
          </p:spPr>
          <p:txBody>
            <a:bodyPr wrap="square" rtlCol="0">
              <a:spAutoFit/>
            </a:bodyPr>
            <a:lstStyle/>
            <a:p>
              <a:pPr lvl="0"/>
              <a:r>
                <a:rPr lang="zh-CN" altLang="en-US" sz="1335" dirty="0">
                  <a:solidFill>
                    <a:srgbClr val="FFFFFF"/>
                  </a:solidFill>
                  <a:latin typeface="Roboto Condensed Regular"/>
                </a:rPr>
                <a:t>情绪（表情识别）</a:t>
              </a:r>
              <a:endParaRPr lang="ko-KR" altLang="en-US" sz="1335" dirty="0">
                <a:solidFill>
                  <a:srgbClr val="FFFFFF"/>
                </a:solidFill>
                <a:latin typeface="Roboto Condensed Regular"/>
              </a:endParaRPr>
            </a:p>
          </p:txBody>
        </p:sp>
      </p:grpSp>
      <p:pic>
        <p:nvPicPr>
          <p:cNvPr id="3" name="图片 2"/>
          <p:cNvPicPr>
            <a:picLocks noChangeAspect="1"/>
          </p:cNvPicPr>
          <p:nvPr/>
        </p:nvPicPr>
        <p:blipFill>
          <a:blip r:embed="rId1"/>
          <a:stretch>
            <a:fillRect/>
          </a:stretch>
        </p:blipFill>
        <p:spPr>
          <a:xfrm>
            <a:off x="5798168" y="1876850"/>
            <a:ext cx="5451794" cy="3804765"/>
          </a:xfrm>
          <a:prstGeom prst="rect">
            <a:avLst/>
          </a:prstGeom>
        </p:spPr>
      </p:pic>
      <p:sp>
        <p:nvSpPr>
          <p:cNvPr id="6" name="椭圆 5"/>
          <p:cNvSpPr/>
          <p:nvPr/>
        </p:nvSpPr>
        <p:spPr>
          <a:xfrm>
            <a:off x="4049800" y="5814874"/>
            <a:ext cx="113827" cy="12428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 name="椭圆 6"/>
          <p:cNvSpPr/>
          <p:nvPr/>
        </p:nvSpPr>
        <p:spPr>
          <a:xfrm>
            <a:off x="4049799" y="6012758"/>
            <a:ext cx="113827" cy="12428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8" name="椭圆 7"/>
          <p:cNvSpPr/>
          <p:nvPr/>
        </p:nvSpPr>
        <p:spPr>
          <a:xfrm>
            <a:off x="4049799" y="6210643"/>
            <a:ext cx="113827" cy="12428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33400" y="0"/>
            <a:ext cx="5577840" cy="6858000"/>
            <a:chOff x="-533400" y="0"/>
            <a:chExt cx="5577840" cy="6858000"/>
          </a:xfrm>
        </p:grpSpPr>
        <p:sp>
          <p:nvSpPr>
            <p:cNvPr id="2" name="矩形 1"/>
            <p:cNvSpPr/>
            <p:nvPr/>
          </p:nvSpPr>
          <p:spPr>
            <a:xfrm>
              <a:off x="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1" fmla="*/ 0 w 5044440"/>
                <a:gd name="connsiteY0-2" fmla="*/ 0 h 6858000"/>
                <a:gd name="connsiteX1-3" fmla="*/ 5044440 w 5044440"/>
                <a:gd name="connsiteY1-4" fmla="*/ 0 h 6858000"/>
                <a:gd name="connsiteX2-5" fmla="*/ 0 w 5044440"/>
                <a:gd name="connsiteY2-6" fmla="*/ 6858000 h 6858000"/>
                <a:gd name="connsiteX3-7" fmla="*/ 0 w 5044440"/>
                <a:gd name="connsiteY3-8" fmla="*/ 0 h 6858000"/>
              </a:gdLst>
              <a:ahLst/>
              <a:cxnLst>
                <a:cxn ang="0">
                  <a:pos x="connsiteX0-1" y="connsiteY0-2"/>
                </a:cxn>
                <a:cxn ang="0">
                  <a:pos x="connsiteX1-3" y="connsiteY1-4"/>
                </a:cxn>
                <a:cxn ang="0">
                  <a:pos x="connsiteX2-5" y="connsiteY2-6"/>
                </a:cxn>
                <a:cxn ang="0">
                  <a:pos x="connsiteX3-7" y="connsiteY3-8"/>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1"/>
            <p:cNvSpPr/>
            <p:nvPr/>
          </p:nvSpPr>
          <p:spPr>
            <a:xfrm>
              <a:off x="-10668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1" fmla="*/ 0 w 5044440"/>
                <a:gd name="connsiteY0-2" fmla="*/ 0 h 6858000"/>
                <a:gd name="connsiteX1-3" fmla="*/ 5044440 w 5044440"/>
                <a:gd name="connsiteY1-4" fmla="*/ 0 h 6858000"/>
                <a:gd name="connsiteX2-5" fmla="*/ 0 w 5044440"/>
                <a:gd name="connsiteY2-6" fmla="*/ 6858000 h 6858000"/>
                <a:gd name="connsiteX3-7" fmla="*/ 0 w 5044440"/>
                <a:gd name="connsiteY3-8" fmla="*/ 0 h 6858000"/>
              </a:gdLst>
              <a:ahLst/>
              <a:cxnLst>
                <a:cxn ang="0">
                  <a:pos x="connsiteX0-1" y="connsiteY0-2"/>
                </a:cxn>
                <a:cxn ang="0">
                  <a:pos x="connsiteX1-3" y="connsiteY1-4"/>
                </a:cxn>
                <a:cxn ang="0">
                  <a:pos x="connsiteX2-5" y="connsiteY2-6"/>
                </a:cxn>
                <a:cxn ang="0">
                  <a:pos x="connsiteX3-7" y="connsiteY3-8"/>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1"/>
            <p:cNvSpPr/>
            <p:nvPr/>
          </p:nvSpPr>
          <p:spPr>
            <a:xfrm>
              <a:off x="-21336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1" fmla="*/ 0 w 5044440"/>
                <a:gd name="connsiteY0-2" fmla="*/ 0 h 6858000"/>
                <a:gd name="connsiteX1-3" fmla="*/ 5044440 w 5044440"/>
                <a:gd name="connsiteY1-4" fmla="*/ 0 h 6858000"/>
                <a:gd name="connsiteX2-5" fmla="*/ 0 w 5044440"/>
                <a:gd name="connsiteY2-6" fmla="*/ 6858000 h 6858000"/>
                <a:gd name="connsiteX3-7" fmla="*/ 0 w 5044440"/>
                <a:gd name="connsiteY3-8" fmla="*/ 0 h 6858000"/>
              </a:gdLst>
              <a:ahLst/>
              <a:cxnLst>
                <a:cxn ang="0">
                  <a:pos x="connsiteX0-1" y="connsiteY0-2"/>
                </a:cxn>
                <a:cxn ang="0">
                  <a:pos x="connsiteX1-3" y="connsiteY1-4"/>
                </a:cxn>
                <a:cxn ang="0">
                  <a:pos x="connsiteX2-5" y="connsiteY2-6"/>
                </a:cxn>
                <a:cxn ang="0">
                  <a:pos x="connsiteX3-7" y="connsiteY3-8"/>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1"/>
            <p:cNvSpPr/>
            <p:nvPr/>
          </p:nvSpPr>
          <p:spPr>
            <a:xfrm>
              <a:off x="-32004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1" fmla="*/ 0 w 5044440"/>
                <a:gd name="connsiteY0-2" fmla="*/ 0 h 6858000"/>
                <a:gd name="connsiteX1-3" fmla="*/ 5044440 w 5044440"/>
                <a:gd name="connsiteY1-4" fmla="*/ 0 h 6858000"/>
                <a:gd name="connsiteX2-5" fmla="*/ 0 w 5044440"/>
                <a:gd name="connsiteY2-6" fmla="*/ 6858000 h 6858000"/>
                <a:gd name="connsiteX3-7" fmla="*/ 0 w 5044440"/>
                <a:gd name="connsiteY3-8" fmla="*/ 0 h 6858000"/>
              </a:gdLst>
              <a:ahLst/>
              <a:cxnLst>
                <a:cxn ang="0">
                  <a:pos x="connsiteX0-1" y="connsiteY0-2"/>
                </a:cxn>
                <a:cxn ang="0">
                  <a:pos x="connsiteX1-3" y="connsiteY1-4"/>
                </a:cxn>
                <a:cxn ang="0">
                  <a:pos x="connsiteX2-5" y="connsiteY2-6"/>
                </a:cxn>
                <a:cxn ang="0">
                  <a:pos x="connsiteX3-7" y="connsiteY3-8"/>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1"/>
            <p:cNvSpPr/>
            <p:nvPr/>
          </p:nvSpPr>
          <p:spPr>
            <a:xfrm>
              <a:off x="-42672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1" fmla="*/ 0 w 5044440"/>
                <a:gd name="connsiteY0-2" fmla="*/ 0 h 6858000"/>
                <a:gd name="connsiteX1-3" fmla="*/ 5044440 w 5044440"/>
                <a:gd name="connsiteY1-4" fmla="*/ 0 h 6858000"/>
                <a:gd name="connsiteX2-5" fmla="*/ 0 w 5044440"/>
                <a:gd name="connsiteY2-6" fmla="*/ 6858000 h 6858000"/>
                <a:gd name="connsiteX3-7" fmla="*/ 0 w 5044440"/>
                <a:gd name="connsiteY3-8" fmla="*/ 0 h 6858000"/>
              </a:gdLst>
              <a:ahLst/>
              <a:cxnLst>
                <a:cxn ang="0">
                  <a:pos x="connsiteX0-1" y="connsiteY0-2"/>
                </a:cxn>
                <a:cxn ang="0">
                  <a:pos x="connsiteX1-3" y="connsiteY1-4"/>
                </a:cxn>
                <a:cxn ang="0">
                  <a:pos x="connsiteX2-5" y="connsiteY2-6"/>
                </a:cxn>
                <a:cxn ang="0">
                  <a:pos x="connsiteX3-7" y="connsiteY3-8"/>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1"/>
            <p:cNvSpPr/>
            <p:nvPr/>
          </p:nvSpPr>
          <p:spPr>
            <a:xfrm>
              <a:off x="-53340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1" fmla="*/ 0 w 5044440"/>
                <a:gd name="connsiteY0-2" fmla="*/ 0 h 6858000"/>
                <a:gd name="connsiteX1-3" fmla="*/ 5044440 w 5044440"/>
                <a:gd name="connsiteY1-4" fmla="*/ 0 h 6858000"/>
                <a:gd name="connsiteX2-5" fmla="*/ 0 w 5044440"/>
                <a:gd name="connsiteY2-6" fmla="*/ 6858000 h 6858000"/>
                <a:gd name="connsiteX3-7" fmla="*/ 0 w 5044440"/>
                <a:gd name="connsiteY3-8" fmla="*/ 0 h 6858000"/>
              </a:gdLst>
              <a:ahLst/>
              <a:cxnLst>
                <a:cxn ang="0">
                  <a:pos x="connsiteX0-1" y="connsiteY0-2"/>
                </a:cxn>
                <a:cxn ang="0">
                  <a:pos x="connsiteX1-3" y="connsiteY1-4"/>
                </a:cxn>
                <a:cxn ang="0">
                  <a:pos x="connsiteX2-5" y="connsiteY2-6"/>
                </a:cxn>
                <a:cxn ang="0">
                  <a:pos x="connsiteX3-7" y="connsiteY3-8"/>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flipH="1" flipV="1">
            <a:off x="9939324" y="3413760"/>
            <a:ext cx="2801315" cy="3444240"/>
            <a:chOff x="-533400" y="0"/>
            <a:chExt cx="5577840" cy="6858000"/>
          </a:xfrm>
        </p:grpSpPr>
        <p:sp>
          <p:nvSpPr>
            <p:cNvPr id="11" name="矩形 1"/>
            <p:cNvSpPr/>
            <p:nvPr/>
          </p:nvSpPr>
          <p:spPr>
            <a:xfrm>
              <a:off x="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1" fmla="*/ 0 w 5044440"/>
                <a:gd name="connsiteY0-2" fmla="*/ 0 h 6858000"/>
                <a:gd name="connsiteX1-3" fmla="*/ 5044440 w 5044440"/>
                <a:gd name="connsiteY1-4" fmla="*/ 0 h 6858000"/>
                <a:gd name="connsiteX2-5" fmla="*/ 0 w 5044440"/>
                <a:gd name="connsiteY2-6" fmla="*/ 6858000 h 6858000"/>
                <a:gd name="connsiteX3-7" fmla="*/ 0 w 5044440"/>
                <a:gd name="connsiteY3-8" fmla="*/ 0 h 6858000"/>
              </a:gdLst>
              <a:ahLst/>
              <a:cxnLst>
                <a:cxn ang="0">
                  <a:pos x="connsiteX0-1" y="connsiteY0-2"/>
                </a:cxn>
                <a:cxn ang="0">
                  <a:pos x="connsiteX1-3" y="connsiteY1-4"/>
                </a:cxn>
                <a:cxn ang="0">
                  <a:pos x="connsiteX2-5" y="connsiteY2-6"/>
                </a:cxn>
                <a:cxn ang="0">
                  <a:pos x="connsiteX3-7" y="connsiteY3-8"/>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
            <p:cNvSpPr/>
            <p:nvPr/>
          </p:nvSpPr>
          <p:spPr>
            <a:xfrm>
              <a:off x="-10668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1" fmla="*/ 0 w 5044440"/>
                <a:gd name="connsiteY0-2" fmla="*/ 0 h 6858000"/>
                <a:gd name="connsiteX1-3" fmla="*/ 5044440 w 5044440"/>
                <a:gd name="connsiteY1-4" fmla="*/ 0 h 6858000"/>
                <a:gd name="connsiteX2-5" fmla="*/ 0 w 5044440"/>
                <a:gd name="connsiteY2-6" fmla="*/ 6858000 h 6858000"/>
                <a:gd name="connsiteX3-7" fmla="*/ 0 w 5044440"/>
                <a:gd name="connsiteY3-8" fmla="*/ 0 h 6858000"/>
              </a:gdLst>
              <a:ahLst/>
              <a:cxnLst>
                <a:cxn ang="0">
                  <a:pos x="connsiteX0-1" y="connsiteY0-2"/>
                </a:cxn>
                <a:cxn ang="0">
                  <a:pos x="connsiteX1-3" y="connsiteY1-4"/>
                </a:cxn>
                <a:cxn ang="0">
                  <a:pos x="connsiteX2-5" y="connsiteY2-6"/>
                </a:cxn>
                <a:cxn ang="0">
                  <a:pos x="connsiteX3-7" y="connsiteY3-8"/>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
            <p:cNvSpPr/>
            <p:nvPr/>
          </p:nvSpPr>
          <p:spPr>
            <a:xfrm>
              <a:off x="-21336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1" fmla="*/ 0 w 5044440"/>
                <a:gd name="connsiteY0-2" fmla="*/ 0 h 6858000"/>
                <a:gd name="connsiteX1-3" fmla="*/ 5044440 w 5044440"/>
                <a:gd name="connsiteY1-4" fmla="*/ 0 h 6858000"/>
                <a:gd name="connsiteX2-5" fmla="*/ 0 w 5044440"/>
                <a:gd name="connsiteY2-6" fmla="*/ 6858000 h 6858000"/>
                <a:gd name="connsiteX3-7" fmla="*/ 0 w 5044440"/>
                <a:gd name="connsiteY3-8" fmla="*/ 0 h 6858000"/>
              </a:gdLst>
              <a:ahLst/>
              <a:cxnLst>
                <a:cxn ang="0">
                  <a:pos x="connsiteX0-1" y="connsiteY0-2"/>
                </a:cxn>
                <a:cxn ang="0">
                  <a:pos x="connsiteX1-3" y="connsiteY1-4"/>
                </a:cxn>
                <a:cxn ang="0">
                  <a:pos x="connsiteX2-5" y="connsiteY2-6"/>
                </a:cxn>
                <a:cxn ang="0">
                  <a:pos x="connsiteX3-7" y="connsiteY3-8"/>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
            <p:cNvSpPr/>
            <p:nvPr/>
          </p:nvSpPr>
          <p:spPr>
            <a:xfrm>
              <a:off x="-32004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1" fmla="*/ 0 w 5044440"/>
                <a:gd name="connsiteY0-2" fmla="*/ 0 h 6858000"/>
                <a:gd name="connsiteX1-3" fmla="*/ 5044440 w 5044440"/>
                <a:gd name="connsiteY1-4" fmla="*/ 0 h 6858000"/>
                <a:gd name="connsiteX2-5" fmla="*/ 0 w 5044440"/>
                <a:gd name="connsiteY2-6" fmla="*/ 6858000 h 6858000"/>
                <a:gd name="connsiteX3-7" fmla="*/ 0 w 5044440"/>
                <a:gd name="connsiteY3-8" fmla="*/ 0 h 6858000"/>
              </a:gdLst>
              <a:ahLst/>
              <a:cxnLst>
                <a:cxn ang="0">
                  <a:pos x="connsiteX0-1" y="connsiteY0-2"/>
                </a:cxn>
                <a:cxn ang="0">
                  <a:pos x="connsiteX1-3" y="connsiteY1-4"/>
                </a:cxn>
                <a:cxn ang="0">
                  <a:pos x="connsiteX2-5" y="connsiteY2-6"/>
                </a:cxn>
                <a:cxn ang="0">
                  <a:pos x="connsiteX3-7" y="connsiteY3-8"/>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
            <p:cNvSpPr/>
            <p:nvPr/>
          </p:nvSpPr>
          <p:spPr>
            <a:xfrm>
              <a:off x="-42672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1" fmla="*/ 0 w 5044440"/>
                <a:gd name="connsiteY0-2" fmla="*/ 0 h 6858000"/>
                <a:gd name="connsiteX1-3" fmla="*/ 5044440 w 5044440"/>
                <a:gd name="connsiteY1-4" fmla="*/ 0 h 6858000"/>
                <a:gd name="connsiteX2-5" fmla="*/ 0 w 5044440"/>
                <a:gd name="connsiteY2-6" fmla="*/ 6858000 h 6858000"/>
                <a:gd name="connsiteX3-7" fmla="*/ 0 w 5044440"/>
                <a:gd name="connsiteY3-8" fmla="*/ 0 h 6858000"/>
              </a:gdLst>
              <a:ahLst/>
              <a:cxnLst>
                <a:cxn ang="0">
                  <a:pos x="connsiteX0-1" y="connsiteY0-2"/>
                </a:cxn>
                <a:cxn ang="0">
                  <a:pos x="connsiteX1-3" y="connsiteY1-4"/>
                </a:cxn>
                <a:cxn ang="0">
                  <a:pos x="connsiteX2-5" y="connsiteY2-6"/>
                </a:cxn>
                <a:cxn ang="0">
                  <a:pos x="connsiteX3-7" y="connsiteY3-8"/>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
            <p:cNvSpPr/>
            <p:nvPr/>
          </p:nvSpPr>
          <p:spPr>
            <a:xfrm>
              <a:off x="-53340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1" fmla="*/ 0 w 5044440"/>
                <a:gd name="connsiteY0-2" fmla="*/ 0 h 6858000"/>
                <a:gd name="connsiteX1-3" fmla="*/ 5044440 w 5044440"/>
                <a:gd name="connsiteY1-4" fmla="*/ 0 h 6858000"/>
                <a:gd name="connsiteX2-5" fmla="*/ 0 w 5044440"/>
                <a:gd name="connsiteY2-6" fmla="*/ 6858000 h 6858000"/>
                <a:gd name="connsiteX3-7" fmla="*/ 0 w 5044440"/>
                <a:gd name="connsiteY3-8" fmla="*/ 0 h 6858000"/>
              </a:gdLst>
              <a:ahLst/>
              <a:cxnLst>
                <a:cxn ang="0">
                  <a:pos x="connsiteX0-1" y="connsiteY0-2"/>
                </a:cxn>
                <a:cxn ang="0">
                  <a:pos x="connsiteX1-3" y="connsiteY1-4"/>
                </a:cxn>
                <a:cxn ang="0">
                  <a:pos x="connsiteX2-5" y="connsiteY2-6"/>
                </a:cxn>
                <a:cxn ang="0">
                  <a:pos x="connsiteX3-7" y="connsiteY3-8"/>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4602858" y="2871489"/>
            <a:ext cx="6817489" cy="769441"/>
          </a:xfrm>
          <a:prstGeom prst="rect">
            <a:avLst/>
          </a:prstGeom>
          <a:noFill/>
        </p:spPr>
        <p:txBody>
          <a:bodyPr wrap="square" rtlCol="0">
            <a:spAutoFit/>
          </a:bodyPr>
          <a:lstStyle/>
          <a:p>
            <a:r>
              <a:rPr lang="zh-CN" altLang="en-US" sz="4400" b="1" dirty="0">
                <a:solidFill>
                  <a:schemeClr val="bg1"/>
                </a:solidFill>
              </a:rPr>
              <a:t>实现方式</a:t>
            </a:r>
            <a:endParaRPr lang="zh-CN" altLang="en-US" sz="4400" b="1" dirty="0">
              <a:solidFill>
                <a:schemeClr val="bg1"/>
              </a:solidFill>
            </a:endParaRPr>
          </a:p>
        </p:txBody>
      </p:sp>
      <p:cxnSp>
        <p:nvCxnSpPr>
          <p:cNvPr id="19" name="直接连接符 18"/>
          <p:cNvCxnSpPr/>
          <p:nvPr/>
        </p:nvCxnSpPr>
        <p:spPr>
          <a:xfrm>
            <a:off x="4671297" y="3871585"/>
            <a:ext cx="600456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46376" y="-227349"/>
            <a:ext cx="1662484" cy="3770263"/>
          </a:xfrm>
          <a:prstGeom prst="rect">
            <a:avLst/>
          </a:prstGeom>
          <a:noFill/>
        </p:spPr>
        <p:txBody>
          <a:bodyPr wrap="square" rtlCol="0">
            <a:spAutoFit/>
          </a:bodyPr>
          <a:lstStyle/>
          <a:p>
            <a:pPr algn="ctr"/>
            <a:r>
              <a:rPr lang="en-US" altLang="zh-CN" sz="23900" dirty="0">
                <a:solidFill>
                  <a:srgbClr val="317C82"/>
                </a:solidFill>
              </a:rPr>
              <a:t>3</a:t>
            </a:r>
            <a:endParaRPr lang="zh-CN" altLang="en-US" sz="23900" dirty="0">
              <a:solidFill>
                <a:srgbClr val="317C8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832552" y="185653"/>
            <a:ext cx="1321164" cy="1321164"/>
            <a:chOff x="588318" y="-210335"/>
            <a:chExt cx="3105996" cy="3105996"/>
          </a:xfrm>
        </p:grpSpPr>
        <p:sp>
          <p:nvSpPr>
            <p:cNvPr id="2" name="等腰三角形 1"/>
            <p:cNvSpPr/>
            <p:nvPr/>
          </p:nvSpPr>
          <p:spPr>
            <a:xfrm>
              <a:off x="12384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4637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4320000">
              <a:off x="501707" y="32497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240000">
              <a:off x="611745" y="10900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160000">
              <a:off x="783133" y="-6238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080000">
              <a:off x="999095" y="-17241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1238490" y="-21033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080000">
              <a:off x="1477886" y="-17241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2160000">
              <a:off x="1693847" y="-6238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3240000">
              <a:off x="1865236" y="10900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4320000">
              <a:off x="1975273" y="32497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20131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6480000">
              <a:off x="1975273" y="803761"/>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7560000">
              <a:off x="1865235" y="1019722"/>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8640000">
              <a:off x="1693847" y="119111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9720000">
              <a:off x="1477886" y="130114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0800000">
              <a:off x="1238490" y="13390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1880000">
              <a:off x="999094" y="130114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2960000">
              <a:off x="783133" y="119111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4040000">
              <a:off x="611745" y="1019722"/>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15120000">
              <a:off x="501707" y="803761"/>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文本框 33"/>
          <p:cNvSpPr txBox="1"/>
          <p:nvPr/>
        </p:nvSpPr>
        <p:spPr>
          <a:xfrm>
            <a:off x="825415" y="486622"/>
            <a:ext cx="1335438" cy="769441"/>
          </a:xfrm>
          <a:prstGeom prst="rect">
            <a:avLst/>
          </a:prstGeom>
          <a:noFill/>
        </p:spPr>
        <p:txBody>
          <a:bodyPr wrap="square" rtlCol="0">
            <a:spAutoFit/>
          </a:bodyPr>
          <a:lstStyle/>
          <a:p>
            <a:pPr algn="ctr"/>
            <a:r>
              <a:rPr lang="en-US" altLang="zh-CN" sz="4400" b="1" dirty="0">
                <a:solidFill>
                  <a:srgbClr val="040E18"/>
                </a:solidFill>
              </a:rPr>
              <a:t>3</a:t>
            </a:r>
            <a:endParaRPr lang="zh-CN" altLang="en-US" sz="4400" b="1" dirty="0">
              <a:solidFill>
                <a:srgbClr val="040E18"/>
              </a:solidFill>
            </a:endParaRPr>
          </a:p>
        </p:txBody>
      </p:sp>
      <p:sp>
        <p:nvSpPr>
          <p:cNvPr id="35" name="文本框 34"/>
          <p:cNvSpPr txBox="1"/>
          <p:nvPr/>
        </p:nvSpPr>
        <p:spPr>
          <a:xfrm>
            <a:off x="2144337" y="523070"/>
            <a:ext cx="6817489" cy="646331"/>
          </a:xfrm>
          <a:prstGeom prst="rect">
            <a:avLst/>
          </a:prstGeom>
          <a:noFill/>
        </p:spPr>
        <p:txBody>
          <a:bodyPr wrap="square" rtlCol="0">
            <a:spAutoFit/>
          </a:bodyPr>
          <a:lstStyle/>
          <a:p>
            <a:r>
              <a:rPr lang="zh-CN" altLang="en-US" sz="3600" b="1" dirty="0">
                <a:solidFill>
                  <a:schemeClr val="bg1"/>
                </a:solidFill>
              </a:rPr>
              <a:t>实现方式</a:t>
            </a:r>
            <a:endParaRPr lang="zh-CN" altLang="en-US" sz="3600" b="1" dirty="0">
              <a:solidFill>
                <a:schemeClr val="bg1"/>
              </a:solidFill>
            </a:endParaRPr>
          </a:p>
        </p:txBody>
      </p:sp>
      <p:sp>
        <p:nvSpPr>
          <p:cNvPr id="90" name="文本框 89"/>
          <p:cNvSpPr txBox="1"/>
          <p:nvPr/>
        </p:nvSpPr>
        <p:spPr>
          <a:xfrm>
            <a:off x="588145" y="1951672"/>
            <a:ext cx="4196919" cy="1754326"/>
          </a:xfrm>
          <a:prstGeom prst="rect">
            <a:avLst/>
          </a:prstGeom>
          <a:noFill/>
        </p:spPr>
        <p:txBody>
          <a:bodyPr wrap="square">
            <a:spAutoFit/>
          </a:bodyPr>
          <a:lstStyle/>
          <a:p>
            <a:r>
              <a:rPr lang="zh-CN" altLang="en-US" b="1" dirty="0"/>
              <a:t>电脑模拟</a:t>
            </a:r>
            <a:r>
              <a:rPr lang="zh-CN" altLang="en-US" dirty="0"/>
              <a:t>：</a:t>
            </a:r>
            <a:endParaRPr lang="en-US" altLang="zh-CN" dirty="0"/>
          </a:p>
          <a:p>
            <a:r>
              <a:rPr lang="zh-CN" altLang="en-US" dirty="0"/>
              <a:t>一、音乐（蓝牙音箱）</a:t>
            </a:r>
            <a:endParaRPr lang="zh-CN" altLang="en-US" dirty="0"/>
          </a:p>
          <a:p>
            <a:r>
              <a:rPr lang="en-US" altLang="zh-CN" dirty="0"/>
              <a:t>	   python </a:t>
            </a:r>
            <a:r>
              <a:rPr lang="en-US" altLang="zh-CN" dirty="0" err="1"/>
              <a:t>pygame</a:t>
            </a:r>
            <a:r>
              <a:rPr lang="zh-CN" altLang="en-US" dirty="0"/>
              <a:t>模块</a:t>
            </a:r>
            <a:endParaRPr lang="zh-CN" altLang="en-US" dirty="0"/>
          </a:p>
          <a:p>
            <a:endParaRPr lang="en-US" altLang="zh-CN" dirty="0"/>
          </a:p>
          <a:p>
            <a:r>
              <a:rPr lang="zh-CN" altLang="en-US" dirty="0"/>
              <a:t>二、灯光（</a:t>
            </a:r>
            <a:r>
              <a:rPr lang="en-US" altLang="zh-CN" dirty="0"/>
              <a:t>LED</a:t>
            </a:r>
            <a:r>
              <a:rPr lang="zh-CN" altLang="en-US" dirty="0"/>
              <a:t>灯带、背景灯）</a:t>
            </a:r>
            <a:endParaRPr lang="zh-CN" altLang="en-US" dirty="0"/>
          </a:p>
          <a:p>
            <a:r>
              <a:rPr lang="zh-CN" altLang="en-US" dirty="0"/>
              <a:t>                </a:t>
            </a:r>
            <a:r>
              <a:rPr lang="en-US" altLang="zh-CN" dirty="0"/>
              <a:t>python Pic3DShow</a:t>
            </a:r>
            <a:r>
              <a:rPr lang="zh-CN" altLang="en-US" dirty="0"/>
              <a:t>函数</a:t>
            </a:r>
            <a:endParaRPr lang="en-US" altLang="zh-CN" dirty="0"/>
          </a:p>
        </p:txBody>
      </p:sp>
      <p:sp>
        <p:nvSpPr>
          <p:cNvPr id="5" name="文本框 4"/>
          <p:cNvSpPr txBox="1"/>
          <p:nvPr/>
        </p:nvSpPr>
        <p:spPr>
          <a:xfrm>
            <a:off x="5818436" y="1951672"/>
            <a:ext cx="5367428" cy="1477328"/>
          </a:xfrm>
          <a:prstGeom prst="rect">
            <a:avLst/>
          </a:prstGeom>
          <a:noFill/>
        </p:spPr>
        <p:txBody>
          <a:bodyPr wrap="square" rtlCol="0">
            <a:spAutoFit/>
          </a:bodyPr>
          <a:lstStyle/>
          <a:p>
            <a:r>
              <a:rPr lang="zh-CN" altLang="en-US" b="1" dirty="0"/>
              <a:t>表情识别</a:t>
            </a:r>
            <a:r>
              <a:rPr lang="zh-CN" altLang="en-US" dirty="0"/>
              <a:t>：</a:t>
            </a:r>
            <a:endParaRPr lang="en-US" altLang="zh-CN" dirty="0"/>
          </a:p>
          <a:p>
            <a:r>
              <a:rPr lang="zh-CN" altLang="en-US" dirty="0"/>
              <a:t>一、</a:t>
            </a:r>
            <a:r>
              <a:rPr lang="en-US" altLang="zh-CN" dirty="0"/>
              <a:t> </a:t>
            </a:r>
            <a:r>
              <a:rPr lang="zh-CN" altLang="en-US" dirty="0"/>
              <a:t>人脸识别和定位：</a:t>
            </a:r>
            <a:r>
              <a:rPr lang="en-US" altLang="zh-CN" dirty="0"/>
              <a:t>cv2.CascadeClassifier</a:t>
            </a:r>
            <a:endParaRPr lang="en-US" altLang="zh-CN" dirty="0"/>
          </a:p>
          <a:p>
            <a:endParaRPr lang="en-US" altLang="zh-CN" dirty="0"/>
          </a:p>
          <a:p>
            <a:r>
              <a:rPr lang="zh-CN" altLang="en-US" dirty="0"/>
              <a:t>二、</a:t>
            </a:r>
            <a:r>
              <a:rPr lang="en-US" altLang="zh-CN" dirty="0"/>
              <a:t> </a:t>
            </a:r>
            <a:r>
              <a:rPr lang="zh-CN" altLang="en-US" dirty="0"/>
              <a:t>表情识别</a:t>
            </a:r>
            <a:r>
              <a:rPr lang="en-US" altLang="zh-CN" dirty="0"/>
              <a:t>:</a:t>
            </a:r>
            <a:r>
              <a:rPr lang="zh-CN" altLang="en-US" dirty="0"/>
              <a:t>神经网络训练</a:t>
            </a:r>
            <a:endParaRPr lang="en-US" altLang="zh-CN" dirty="0"/>
          </a:p>
          <a:p>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1075</Words>
  <Application>WPS 演示</Application>
  <PresentationFormat>宽屏</PresentationFormat>
  <Paragraphs>99</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宋体</vt:lpstr>
      <vt:lpstr>Wingdings</vt:lpstr>
      <vt:lpstr>PingFangSC</vt:lpstr>
      <vt:lpstr>Segoe Print</vt:lpstr>
      <vt:lpstr>Roboto Condensed Regular</vt:lpstr>
      <vt:lpstr>-apple-system</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http://momodasucai.taobao.com/</Company>
  <LinksUpToDate>false</LinksUpToDate>
  <SharedDoc>false</SharedDoc>
  <HyperlinksChanged>false</HyperlinksChanged>
  <AppVersion>14.0000</AppVersion>
  <Manager>http://momodasucai.taobao.com/</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MOMODA素材</dc:creator>
  <cp:lastModifiedBy>影</cp:lastModifiedBy>
  <cp:revision>83</cp:revision>
  <dcterms:created xsi:type="dcterms:W3CDTF">2015-03-23T15:45:00Z</dcterms:created>
  <dcterms:modified xsi:type="dcterms:W3CDTF">2020-10-16T06:29:59Z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2052-11.1.0.10072</vt:lpwstr>
  </property>
</Properties>
</file>